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 id="2147483792" r:id="rId2"/>
    <p:sldMasterId id="2147483862" r:id="rId3"/>
  </p:sldMasterIdLst>
  <p:notesMasterIdLst>
    <p:notesMasterId r:id="rId16"/>
  </p:notesMasterIdLst>
  <p:sldIdLst>
    <p:sldId id="256" r:id="rId4"/>
    <p:sldId id="260" r:id="rId5"/>
    <p:sldId id="257" r:id="rId6"/>
    <p:sldId id="258" r:id="rId7"/>
    <p:sldId id="259" r:id="rId8"/>
    <p:sldId id="261" r:id="rId9"/>
    <p:sldId id="262" r:id="rId10"/>
    <p:sldId id="263" r:id="rId11"/>
    <p:sldId id="264" r:id="rId12"/>
    <p:sldId id="265" r:id="rId13"/>
    <p:sldId id="267" r:id="rId14"/>
    <p:sldId id="266" r:id="rId1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8EB"/>
    <a:srgbClr val="006600"/>
    <a:srgbClr val="00FF00"/>
    <a:srgbClr val="CCA434"/>
    <a:srgbClr val="FF6600"/>
    <a:srgbClr val="FF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21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88FE09A6-1C31-4AF1-A2E0-3DF443AF713D}" type="datetimeFigureOut">
              <a:rPr lang="ru-RU"/>
              <a:pPr>
                <a:defRPr/>
              </a:pPr>
              <a:t>03.04.2012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532C9CE-3F8F-450B-81D4-5C79EE7EF5E4}"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Образ слайда 1"/>
          <p:cNvSpPr>
            <a:spLocks noGrp="1" noRot="1" noChangeAspect="1" noTextEdit="1"/>
          </p:cNvSpPr>
          <p:nvPr>
            <p:ph type="sldImg"/>
          </p:nvPr>
        </p:nvSpPr>
        <p:spPr bwMode="auto">
          <a:noFill/>
          <a:ln>
            <a:solidFill>
              <a:srgbClr val="000000"/>
            </a:solidFill>
            <a:miter lim="800000"/>
            <a:headEnd/>
            <a:tailEnd/>
          </a:ln>
        </p:spPr>
      </p:sp>
      <p:sp>
        <p:nvSpPr>
          <p:cNvPr id="2765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ru-RU" smtClean="0"/>
          </a:p>
        </p:txBody>
      </p:sp>
      <p:sp>
        <p:nvSpPr>
          <p:cNvPr id="27652"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D42FF80-7113-4227-99E8-A30F0851697C}" type="slidenum">
              <a:rPr lang="ru-RU" smtClean="0"/>
              <a:pPr/>
              <a:t>1</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p:spPr>
      </p:sp>
      <p:sp>
        <p:nvSpPr>
          <p:cNvPr id="2867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ru-RU" smtClean="0"/>
          </a:p>
        </p:txBody>
      </p:sp>
      <p:sp>
        <p:nvSpPr>
          <p:cNvPr id="2867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43CAA3A-9988-4B97-A47F-F30A5B678AAE}" type="slidenum">
              <a:rPr lang="ru-RU" smtClean="0"/>
              <a:pPr/>
              <a:t>3</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раз слайда 1"/>
          <p:cNvSpPr>
            <a:spLocks noGrp="1" noRot="1" noChangeAspect="1" noTextEdit="1"/>
          </p:cNvSpPr>
          <p:nvPr>
            <p:ph type="sldImg"/>
          </p:nvPr>
        </p:nvSpPr>
        <p:spPr bwMode="auto">
          <a:noFill/>
          <a:ln>
            <a:solidFill>
              <a:srgbClr val="000000"/>
            </a:solidFill>
            <a:miter lim="800000"/>
            <a:headEnd/>
            <a:tailEnd/>
          </a:ln>
        </p:spPr>
      </p:sp>
      <p:sp>
        <p:nvSpPr>
          <p:cNvPr id="2969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970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19B53C7-492F-4197-AAC5-35D6AE3D5B8D}" type="slidenum">
              <a:rPr lang="ru-RU" smtClean="0"/>
              <a:pPr/>
              <a:t>4</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ru-RU"/>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ru-RU"/>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ru-RU"/>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ru-RU"/>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ru-RU"/>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ru-RU"/>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ru-RU"/>
            </a:p>
          </p:txBody>
        </p:sp>
      </p:grpSp>
      <p:sp>
        <p:nvSpPr>
          <p:cNvPr id="159755" name="Rectangle 11"/>
          <p:cNvSpPr>
            <a:spLocks noGrp="1" noChangeArrowheads="1"/>
          </p:cNvSpPr>
          <p:nvPr>
            <p:ph type="ctrTitle" sz="quarter"/>
          </p:nvPr>
        </p:nvSpPr>
        <p:spPr>
          <a:xfrm>
            <a:off x="685800" y="1736725"/>
            <a:ext cx="7772400" cy="1920875"/>
          </a:xfrm>
        </p:spPr>
        <p:txBody>
          <a:bodyPr/>
          <a:lstStyle>
            <a:lvl1pPr>
              <a:defRPr sz="6000"/>
            </a:lvl1pPr>
          </a:lstStyle>
          <a:p>
            <a:r>
              <a:rPr lang="ru-RU"/>
              <a:t>Образец заголовка</a:t>
            </a:r>
          </a:p>
        </p:txBody>
      </p:sp>
      <p:sp>
        <p:nvSpPr>
          <p:cNvPr id="15975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ru-RU"/>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ru-RU"/>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37239B87-A6DF-4917-89B4-1008EDF1C434}"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dt" sz="half"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47A11345-5A0E-4974-ABE4-94CFD2783D9C}" type="slidenum">
              <a:rPr lang="ru-RU"/>
              <a:pPr>
                <a:defRPr/>
              </a:pPr>
              <a:t>‹#›</a:t>
            </a:fld>
            <a:endParaRPr lang="ru-RU"/>
          </a:p>
        </p:txBody>
      </p:sp>
      <p:sp>
        <p:nvSpPr>
          <p:cNvPr id="6"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
          <p:cNvSpPr>
            <a:spLocks noGrp="1" noChangeArrowheads="1"/>
          </p:cNvSpPr>
          <p:nvPr>
            <p:ph type="dt" sz="half"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CD28F357-457A-4934-AC34-E52695178C9C}" type="slidenum">
              <a:rPr lang="ru-RU"/>
              <a:pPr>
                <a:defRPr/>
              </a:pPr>
              <a:t>‹#›</a:t>
            </a:fld>
            <a:endParaRPr lang="ru-RU"/>
          </a:p>
        </p:txBody>
      </p:sp>
      <p:sp>
        <p:nvSpPr>
          <p:cNvPr id="6"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
          <p:cNvSpPr>
            <a:spLocks noGrp="1" noChangeArrowheads="1"/>
          </p:cNvSpPr>
          <p:nvPr>
            <p:ph type="dt" sz="half" idx="10"/>
          </p:nvPr>
        </p:nvSpPr>
        <p:spPr>
          <a:ln/>
        </p:spPr>
        <p:txBody>
          <a:bodyPr/>
          <a:lstStyle>
            <a:lvl1pPr>
              <a:defRPr/>
            </a:lvl1pPr>
          </a:lstStyle>
          <a:p>
            <a:pPr>
              <a:defRPr/>
            </a:pPr>
            <a:endParaRPr lang="ru-RU"/>
          </a:p>
        </p:txBody>
      </p:sp>
      <p:sp>
        <p:nvSpPr>
          <p:cNvPr id="6" name="Rectangle 3"/>
          <p:cNvSpPr>
            <a:spLocks noGrp="1" noChangeArrowheads="1"/>
          </p:cNvSpPr>
          <p:nvPr>
            <p:ph type="sldNum" sz="quarter" idx="11"/>
          </p:nvPr>
        </p:nvSpPr>
        <p:spPr>
          <a:ln/>
        </p:spPr>
        <p:txBody>
          <a:bodyPr/>
          <a:lstStyle>
            <a:lvl1pPr>
              <a:defRPr/>
            </a:lvl1pPr>
          </a:lstStyle>
          <a:p>
            <a:pPr>
              <a:defRPr/>
            </a:pPr>
            <a:fld id="{E299844D-0E56-46B1-BF6A-E090A88E2F92}" type="slidenum">
              <a:rPr lang="ru-RU"/>
              <a:pPr>
                <a:defRPr/>
              </a:pPr>
              <a:t>‹#›</a:t>
            </a:fld>
            <a:endParaRPr lang="ru-RU"/>
          </a:p>
        </p:txBody>
      </p:sp>
      <p:sp>
        <p:nvSpPr>
          <p:cNvPr id="7"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
          <p:cNvSpPr>
            <a:spLocks noGrp="1" noChangeArrowheads="1"/>
          </p:cNvSpPr>
          <p:nvPr>
            <p:ph type="dt" sz="half" idx="10"/>
          </p:nvPr>
        </p:nvSpPr>
        <p:spPr>
          <a:ln/>
        </p:spPr>
        <p:txBody>
          <a:bodyPr/>
          <a:lstStyle>
            <a:lvl1pPr>
              <a:defRPr/>
            </a:lvl1pPr>
          </a:lstStyle>
          <a:p>
            <a:pPr>
              <a:defRPr/>
            </a:pPr>
            <a:endParaRPr lang="ru-RU"/>
          </a:p>
        </p:txBody>
      </p:sp>
      <p:sp>
        <p:nvSpPr>
          <p:cNvPr id="8" name="Rectangle 3"/>
          <p:cNvSpPr>
            <a:spLocks noGrp="1" noChangeArrowheads="1"/>
          </p:cNvSpPr>
          <p:nvPr>
            <p:ph type="sldNum" sz="quarter" idx="11"/>
          </p:nvPr>
        </p:nvSpPr>
        <p:spPr>
          <a:ln/>
        </p:spPr>
        <p:txBody>
          <a:bodyPr/>
          <a:lstStyle>
            <a:lvl1pPr>
              <a:defRPr/>
            </a:lvl1pPr>
          </a:lstStyle>
          <a:p>
            <a:pPr>
              <a:defRPr/>
            </a:pPr>
            <a:fld id="{0FC6B4CF-D6F2-416E-9231-EC1A30907A94}" type="slidenum">
              <a:rPr lang="ru-RU"/>
              <a:pPr>
                <a:defRPr/>
              </a:pPr>
              <a:t>‹#›</a:t>
            </a:fld>
            <a:endParaRPr lang="ru-RU"/>
          </a:p>
        </p:txBody>
      </p:sp>
      <p:sp>
        <p:nvSpPr>
          <p:cNvPr id="9"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
          <p:cNvSpPr>
            <a:spLocks noGrp="1" noChangeArrowheads="1"/>
          </p:cNvSpPr>
          <p:nvPr>
            <p:ph type="dt" sz="half" idx="10"/>
          </p:nvPr>
        </p:nvSpPr>
        <p:spPr>
          <a:ln/>
        </p:spPr>
        <p:txBody>
          <a:bodyPr/>
          <a:lstStyle>
            <a:lvl1pPr>
              <a:defRPr/>
            </a:lvl1pPr>
          </a:lstStyle>
          <a:p>
            <a:pPr>
              <a:defRPr/>
            </a:pPr>
            <a:endParaRPr lang="ru-RU"/>
          </a:p>
        </p:txBody>
      </p:sp>
      <p:sp>
        <p:nvSpPr>
          <p:cNvPr id="4" name="Rectangle 3"/>
          <p:cNvSpPr>
            <a:spLocks noGrp="1" noChangeArrowheads="1"/>
          </p:cNvSpPr>
          <p:nvPr>
            <p:ph type="sldNum" sz="quarter" idx="11"/>
          </p:nvPr>
        </p:nvSpPr>
        <p:spPr>
          <a:ln/>
        </p:spPr>
        <p:txBody>
          <a:bodyPr/>
          <a:lstStyle>
            <a:lvl1pPr>
              <a:defRPr/>
            </a:lvl1pPr>
          </a:lstStyle>
          <a:p>
            <a:pPr>
              <a:defRPr/>
            </a:pPr>
            <a:fld id="{8452C033-B2B2-4CD2-8DC8-20576D61177B}" type="slidenum">
              <a:rPr lang="ru-RU"/>
              <a:pPr>
                <a:defRPr/>
              </a:pPr>
              <a:t>‹#›</a:t>
            </a:fld>
            <a:endParaRPr lang="ru-RU"/>
          </a:p>
        </p:txBody>
      </p:sp>
      <p:sp>
        <p:nvSpPr>
          <p:cNvPr id="5"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ru-RU"/>
          </a:p>
        </p:txBody>
      </p:sp>
      <p:sp>
        <p:nvSpPr>
          <p:cNvPr id="3" name="Rectangle 3"/>
          <p:cNvSpPr>
            <a:spLocks noGrp="1" noChangeArrowheads="1"/>
          </p:cNvSpPr>
          <p:nvPr>
            <p:ph type="sldNum" sz="quarter" idx="11"/>
          </p:nvPr>
        </p:nvSpPr>
        <p:spPr>
          <a:ln/>
        </p:spPr>
        <p:txBody>
          <a:bodyPr/>
          <a:lstStyle>
            <a:lvl1pPr>
              <a:defRPr/>
            </a:lvl1pPr>
          </a:lstStyle>
          <a:p>
            <a:pPr>
              <a:defRPr/>
            </a:pPr>
            <a:fld id="{1A614438-E7BF-4167-B68E-D02FB4551227}" type="slidenum">
              <a:rPr lang="ru-RU"/>
              <a:pPr>
                <a:defRPr/>
              </a:pPr>
              <a:t>‹#›</a:t>
            </a:fld>
            <a:endParaRPr lang="ru-RU"/>
          </a:p>
        </p:txBody>
      </p:sp>
      <p:sp>
        <p:nvSpPr>
          <p:cNvPr id="4"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
          <p:cNvSpPr>
            <a:spLocks noGrp="1" noChangeArrowheads="1"/>
          </p:cNvSpPr>
          <p:nvPr>
            <p:ph type="dt" sz="half" idx="10"/>
          </p:nvPr>
        </p:nvSpPr>
        <p:spPr>
          <a:ln/>
        </p:spPr>
        <p:txBody>
          <a:bodyPr/>
          <a:lstStyle>
            <a:lvl1pPr>
              <a:defRPr/>
            </a:lvl1pPr>
          </a:lstStyle>
          <a:p>
            <a:pPr>
              <a:defRPr/>
            </a:pPr>
            <a:endParaRPr lang="ru-RU"/>
          </a:p>
        </p:txBody>
      </p:sp>
      <p:sp>
        <p:nvSpPr>
          <p:cNvPr id="6" name="Rectangle 3"/>
          <p:cNvSpPr>
            <a:spLocks noGrp="1" noChangeArrowheads="1"/>
          </p:cNvSpPr>
          <p:nvPr>
            <p:ph type="sldNum" sz="quarter" idx="11"/>
          </p:nvPr>
        </p:nvSpPr>
        <p:spPr>
          <a:ln/>
        </p:spPr>
        <p:txBody>
          <a:bodyPr/>
          <a:lstStyle>
            <a:lvl1pPr>
              <a:defRPr/>
            </a:lvl1pPr>
          </a:lstStyle>
          <a:p>
            <a:pPr>
              <a:defRPr/>
            </a:pPr>
            <a:fld id="{0988894E-7B00-4667-B5C1-7DE1537DBA67}" type="slidenum">
              <a:rPr lang="ru-RU"/>
              <a:pPr>
                <a:defRPr/>
              </a:pPr>
              <a:t>‹#›</a:t>
            </a:fld>
            <a:endParaRPr lang="ru-RU"/>
          </a:p>
        </p:txBody>
      </p:sp>
      <p:sp>
        <p:nvSpPr>
          <p:cNvPr id="7"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
          <p:cNvSpPr>
            <a:spLocks noGrp="1" noChangeArrowheads="1"/>
          </p:cNvSpPr>
          <p:nvPr>
            <p:ph type="dt" sz="half" idx="10"/>
          </p:nvPr>
        </p:nvSpPr>
        <p:spPr>
          <a:ln/>
        </p:spPr>
        <p:txBody>
          <a:bodyPr/>
          <a:lstStyle>
            <a:lvl1pPr>
              <a:defRPr/>
            </a:lvl1pPr>
          </a:lstStyle>
          <a:p>
            <a:pPr>
              <a:defRPr/>
            </a:pPr>
            <a:endParaRPr lang="ru-RU"/>
          </a:p>
        </p:txBody>
      </p:sp>
      <p:sp>
        <p:nvSpPr>
          <p:cNvPr id="6" name="Rectangle 3"/>
          <p:cNvSpPr>
            <a:spLocks noGrp="1" noChangeArrowheads="1"/>
          </p:cNvSpPr>
          <p:nvPr>
            <p:ph type="sldNum" sz="quarter" idx="11"/>
          </p:nvPr>
        </p:nvSpPr>
        <p:spPr>
          <a:ln/>
        </p:spPr>
        <p:txBody>
          <a:bodyPr/>
          <a:lstStyle>
            <a:lvl1pPr>
              <a:defRPr/>
            </a:lvl1pPr>
          </a:lstStyle>
          <a:p>
            <a:pPr>
              <a:defRPr/>
            </a:pPr>
            <a:fld id="{B9037235-8571-4099-93A1-EF44DAC5E272}" type="slidenum">
              <a:rPr lang="ru-RU"/>
              <a:pPr>
                <a:defRPr/>
              </a:pPr>
              <a:t>‹#›</a:t>
            </a:fld>
            <a:endParaRPr lang="ru-RU"/>
          </a:p>
        </p:txBody>
      </p:sp>
      <p:sp>
        <p:nvSpPr>
          <p:cNvPr id="7"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dt" sz="half"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FEC8005D-5AF9-467F-90F4-202FF29E7C50}" type="slidenum">
              <a:rPr lang="ru-RU"/>
              <a:pPr>
                <a:defRPr/>
              </a:pPr>
              <a:t>‹#›</a:t>
            </a:fld>
            <a:endParaRPr lang="ru-RU"/>
          </a:p>
        </p:txBody>
      </p:sp>
      <p:sp>
        <p:nvSpPr>
          <p:cNvPr id="6"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dt" sz="half"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E6961229-E7C6-4C7D-8FEA-BCCFA332D7C1}" type="slidenum">
              <a:rPr lang="ru-RU"/>
              <a:pPr>
                <a:defRPr/>
              </a:pPr>
              <a:t>‹#›</a:t>
            </a:fld>
            <a:endParaRPr lang="ru-RU"/>
          </a:p>
        </p:txBody>
      </p:sp>
      <p:sp>
        <p:nvSpPr>
          <p:cNvPr id="6"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6350"/>
            <a:ext cx="9140825" cy="6851650"/>
            <a:chOff x="0" y="4"/>
            <a:chExt cx="5758" cy="4316"/>
          </a:xfrm>
        </p:grpSpPr>
        <p:grpSp>
          <p:nvGrpSpPr>
            <p:cNvPr id="5" name="Group 3"/>
            <p:cNvGrpSpPr>
              <a:grpSpLocks/>
            </p:cNvGrpSpPr>
            <p:nvPr/>
          </p:nvGrpSpPr>
          <p:grpSpPr bwMode="auto">
            <a:xfrm>
              <a:off x="0" y="1161"/>
              <a:ext cx="5758" cy="3159"/>
              <a:chOff x="0" y="1161"/>
              <a:chExt cx="5758" cy="3159"/>
            </a:xfrm>
          </p:grpSpPr>
          <p:sp>
            <p:nvSpPr>
              <p:cNvPr id="16" name="Freeform 4"/>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pPr>
                  <a:defRPr/>
                </a:pPr>
                <a:endParaRPr lang="ru-RU"/>
              </a:p>
            </p:txBody>
          </p:sp>
          <p:sp>
            <p:nvSpPr>
              <p:cNvPr id="17" name="Freeform 5"/>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pPr>
                  <a:defRPr/>
                </a:pPr>
                <a:endParaRPr lang="ru-RU"/>
              </a:p>
            </p:txBody>
          </p:sp>
        </p:grpSp>
        <p:sp>
          <p:nvSpPr>
            <p:cNvPr id="6" name="Freeform 6"/>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pPr>
                <a:defRPr/>
              </a:pPr>
              <a:endParaRPr lang="ru-RU"/>
            </a:p>
          </p:txBody>
        </p:sp>
        <p:sp>
          <p:nvSpPr>
            <p:cNvPr id="7" name="Freeform 7"/>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pPr>
                <a:defRPr/>
              </a:pPr>
              <a:endParaRPr lang="ru-RU"/>
            </a:p>
          </p:txBody>
        </p:sp>
        <p:sp>
          <p:nvSpPr>
            <p:cNvPr id="8" name="Freeform 8"/>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pPr>
                <a:defRPr/>
              </a:pPr>
              <a:endParaRPr lang="ru-RU"/>
            </a:p>
          </p:txBody>
        </p:sp>
        <p:grpSp>
          <p:nvGrpSpPr>
            <p:cNvPr id="9" name="Group 9"/>
            <p:cNvGrpSpPr>
              <a:grpSpLocks/>
            </p:cNvGrpSpPr>
            <p:nvPr/>
          </p:nvGrpSpPr>
          <p:grpSpPr bwMode="auto">
            <a:xfrm>
              <a:off x="348" y="4"/>
              <a:ext cx="5410" cy="4316"/>
              <a:chOff x="348" y="4"/>
              <a:chExt cx="5410" cy="4316"/>
            </a:xfrm>
          </p:grpSpPr>
          <p:sp>
            <p:nvSpPr>
              <p:cNvPr id="10" name="Freeform 10"/>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pPr>
                  <a:defRPr/>
                </a:pPr>
                <a:endParaRPr lang="ru-RU"/>
              </a:p>
            </p:txBody>
          </p:sp>
          <p:sp>
            <p:nvSpPr>
              <p:cNvPr id="11" name="Freeform 11"/>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ru-RU"/>
              </a:p>
            </p:txBody>
          </p:sp>
          <p:sp>
            <p:nvSpPr>
              <p:cNvPr id="12" name="Freeform 12"/>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ru-RU"/>
              </a:p>
            </p:txBody>
          </p:sp>
          <p:sp>
            <p:nvSpPr>
              <p:cNvPr id="13" name="Freeform 13"/>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pPr>
                  <a:defRPr/>
                </a:pPr>
                <a:endParaRPr lang="ru-RU"/>
              </a:p>
            </p:txBody>
          </p:sp>
          <p:sp>
            <p:nvSpPr>
              <p:cNvPr id="14" name="Freeform 14"/>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pPr>
                  <a:defRPr/>
                </a:pPr>
                <a:endParaRPr lang="ru-RU"/>
              </a:p>
            </p:txBody>
          </p:sp>
          <p:sp>
            <p:nvSpPr>
              <p:cNvPr id="15" name="Freeform 15"/>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pPr>
                  <a:defRPr/>
                </a:pPr>
                <a:endParaRPr lang="ru-RU"/>
              </a:p>
            </p:txBody>
          </p:sp>
        </p:grpSp>
      </p:grpSp>
      <p:sp>
        <p:nvSpPr>
          <p:cNvPr id="176144" name="Rectangle 16"/>
          <p:cNvSpPr>
            <a:spLocks noGrp="1" noChangeArrowheads="1"/>
          </p:cNvSpPr>
          <p:nvPr>
            <p:ph type="ctrTitle" sz="quarter"/>
          </p:nvPr>
        </p:nvSpPr>
        <p:spPr>
          <a:xfrm>
            <a:off x="1066800" y="1997075"/>
            <a:ext cx="7086600" cy="1431925"/>
          </a:xfrm>
        </p:spPr>
        <p:txBody>
          <a:bodyPr anchor="b"/>
          <a:lstStyle>
            <a:lvl1pPr>
              <a:defRPr/>
            </a:lvl1pPr>
          </a:lstStyle>
          <a:p>
            <a:r>
              <a:rPr lang="ru-RU"/>
              <a:t>Образец заголовка</a:t>
            </a:r>
          </a:p>
        </p:txBody>
      </p:sp>
      <p:sp>
        <p:nvSpPr>
          <p:cNvPr id="176145" name="Rectangle 17"/>
          <p:cNvSpPr>
            <a:spLocks noGrp="1" noChangeArrowheads="1"/>
          </p:cNvSpPr>
          <p:nvPr>
            <p:ph type="subTitle" sz="quarter" idx="1"/>
          </p:nvPr>
        </p:nvSpPr>
        <p:spPr>
          <a:xfrm>
            <a:off x="10668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18" name="Rectangle 18"/>
          <p:cNvSpPr>
            <a:spLocks noGrp="1" noChangeArrowheads="1"/>
          </p:cNvSpPr>
          <p:nvPr>
            <p:ph type="dt" sz="quarter" idx="10"/>
          </p:nvPr>
        </p:nvSpPr>
        <p:spPr/>
        <p:txBody>
          <a:bodyPr/>
          <a:lstStyle>
            <a:lvl1pPr>
              <a:defRPr/>
            </a:lvl1pPr>
          </a:lstStyle>
          <a:p>
            <a:pPr>
              <a:defRPr/>
            </a:pPr>
            <a:endParaRPr lang="ru-RU"/>
          </a:p>
        </p:txBody>
      </p:sp>
      <p:sp>
        <p:nvSpPr>
          <p:cNvPr id="19" name="Rectangle 19"/>
          <p:cNvSpPr>
            <a:spLocks noGrp="1" noChangeArrowheads="1"/>
          </p:cNvSpPr>
          <p:nvPr>
            <p:ph type="ftr" sz="quarter" idx="11"/>
          </p:nvPr>
        </p:nvSpPr>
        <p:spPr>
          <a:xfrm>
            <a:off x="3352800" y="6248400"/>
            <a:ext cx="2895600" cy="457200"/>
          </a:xfrm>
        </p:spPr>
        <p:txBody>
          <a:bodyPr/>
          <a:lstStyle>
            <a:lvl1pPr>
              <a:defRPr/>
            </a:lvl1pPr>
          </a:lstStyle>
          <a:p>
            <a:pPr>
              <a:defRPr/>
            </a:pPr>
            <a:endParaRPr lang="ru-RU"/>
          </a:p>
        </p:txBody>
      </p:sp>
      <p:sp>
        <p:nvSpPr>
          <p:cNvPr id="20" name="Rectangle 20"/>
          <p:cNvSpPr>
            <a:spLocks noGrp="1" noChangeArrowheads="1"/>
          </p:cNvSpPr>
          <p:nvPr>
            <p:ph type="sldNum" sz="quarter" idx="12"/>
          </p:nvPr>
        </p:nvSpPr>
        <p:spPr/>
        <p:txBody>
          <a:bodyPr/>
          <a:lstStyle>
            <a:lvl1pPr>
              <a:defRPr/>
            </a:lvl1pPr>
          </a:lstStyle>
          <a:p>
            <a:pPr>
              <a:defRPr/>
            </a:pPr>
            <a:fld id="{AA422E23-3E58-4EA2-99D1-2EF88E9A29D2}"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27DE6AB8-5166-4742-B480-6663D26E08B7}"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7"/>
          <p:cNvSpPr>
            <a:spLocks noGrp="1" noChangeArrowheads="1"/>
          </p:cNvSpPr>
          <p:nvPr>
            <p:ph type="dt" sz="half"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0343C6AC-0EBA-4918-AA03-D934A2C23206}"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endParaRPr 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p>
        </p:txBody>
      </p:sp>
      <p:sp>
        <p:nvSpPr>
          <p:cNvPr id="7" name="Rectangle 19"/>
          <p:cNvSpPr>
            <a:spLocks noGrp="1" noChangeArrowheads="1"/>
          </p:cNvSpPr>
          <p:nvPr>
            <p:ph type="sldNum" sz="quarter" idx="12"/>
          </p:nvPr>
        </p:nvSpPr>
        <p:spPr>
          <a:ln/>
        </p:spPr>
        <p:txBody>
          <a:bodyPr/>
          <a:lstStyle>
            <a:lvl1pPr>
              <a:defRPr/>
            </a:lvl1pPr>
          </a:lstStyle>
          <a:p>
            <a:pPr>
              <a:defRPr/>
            </a:pPr>
            <a:fld id="{F42F096B-2150-4BEA-AD45-DF85C565F27B}"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7"/>
          <p:cNvSpPr>
            <a:spLocks noGrp="1" noChangeArrowheads="1"/>
          </p:cNvSpPr>
          <p:nvPr>
            <p:ph type="dt" sz="half" idx="10"/>
          </p:nvPr>
        </p:nvSpPr>
        <p:spPr>
          <a:ln/>
        </p:spPr>
        <p:txBody>
          <a:bodyPr/>
          <a:lstStyle>
            <a:lvl1pPr>
              <a:defRPr/>
            </a:lvl1pPr>
          </a:lstStyle>
          <a:p>
            <a:pPr>
              <a:defRPr/>
            </a:pPr>
            <a:endParaRPr lang="ru-RU"/>
          </a:p>
        </p:txBody>
      </p:sp>
      <p:sp>
        <p:nvSpPr>
          <p:cNvPr id="8" name="Rectangle 18"/>
          <p:cNvSpPr>
            <a:spLocks noGrp="1" noChangeArrowheads="1"/>
          </p:cNvSpPr>
          <p:nvPr>
            <p:ph type="ftr" sz="quarter" idx="11"/>
          </p:nvPr>
        </p:nvSpPr>
        <p:spPr>
          <a:ln/>
        </p:spPr>
        <p:txBody>
          <a:bodyPr/>
          <a:lstStyle>
            <a:lvl1pPr>
              <a:defRPr/>
            </a:lvl1pPr>
          </a:lstStyle>
          <a:p>
            <a:pPr>
              <a:defRPr/>
            </a:pPr>
            <a:endParaRPr lang="ru-RU"/>
          </a:p>
        </p:txBody>
      </p:sp>
      <p:sp>
        <p:nvSpPr>
          <p:cNvPr id="9" name="Rectangle 19"/>
          <p:cNvSpPr>
            <a:spLocks noGrp="1" noChangeArrowheads="1"/>
          </p:cNvSpPr>
          <p:nvPr>
            <p:ph type="sldNum" sz="quarter" idx="12"/>
          </p:nvPr>
        </p:nvSpPr>
        <p:spPr>
          <a:ln/>
        </p:spPr>
        <p:txBody>
          <a:bodyPr/>
          <a:lstStyle>
            <a:lvl1pPr>
              <a:defRPr/>
            </a:lvl1pPr>
          </a:lstStyle>
          <a:p>
            <a:pPr>
              <a:defRPr/>
            </a:pPr>
            <a:fld id="{46D5A34D-E65C-43BF-B82E-4E6DC33F555A}" type="slidenum">
              <a:rPr lang="ru-RU"/>
              <a:pPr>
                <a:defRPr/>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7"/>
          <p:cNvSpPr>
            <a:spLocks noGrp="1" noChangeArrowheads="1"/>
          </p:cNvSpPr>
          <p:nvPr>
            <p:ph type="dt" sz="half" idx="10"/>
          </p:nvPr>
        </p:nvSpPr>
        <p:spPr>
          <a:ln/>
        </p:spPr>
        <p:txBody>
          <a:bodyPr/>
          <a:lstStyle>
            <a:lvl1pPr>
              <a:defRPr/>
            </a:lvl1pPr>
          </a:lstStyle>
          <a:p>
            <a:pPr>
              <a:defRPr/>
            </a:pPr>
            <a:endParaRPr lang="ru-RU"/>
          </a:p>
        </p:txBody>
      </p:sp>
      <p:sp>
        <p:nvSpPr>
          <p:cNvPr id="4" name="Rectangle 18"/>
          <p:cNvSpPr>
            <a:spLocks noGrp="1" noChangeArrowheads="1"/>
          </p:cNvSpPr>
          <p:nvPr>
            <p:ph type="ftr" sz="quarter" idx="11"/>
          </p:nvPr>
        </p:nvSpPr>
        <p:spPr>
          <a:ln/>
        </p:spPr>
        <p:txBody>
          <a:bodyPr/>
          <a:lstStyle>
            <a:lvl1pPr>
              <a:defRPr/>
            </a:lvl1pPr>
          </a:lstStyle>
          <a:p>
            <a:pPr>
              <a:defRPr/>
            </a:pPr>
            <a:endParaRPr lang="ru-RU"/>
          </a:p>
        </p:txBody>
      </p:sp>
      <p:sp>
        <p:nvSpPr>
          <p:cNvPr id="5" name="Rectangle 19"/>
          <p:cNvSpPr>
            <a:spLocks noGrp="1" noChangeArrowheads="1"/>
          </p:cNvSpPr>
          <p:nvPr>
            <p:ph type="sldNum" sz="quarter" idx="12"/>
          </p:nvPr>
        </p:nvSpPr>
        <p:spPr>
          <a:ln/>
        </p:spPr>
        <p:txBody>
          <a:bodyPr/>
          <a:lstStyle>
            <a:lvl1pPr>
              <a:defRPr/>
            </a:lvl1pPr>
          </a:lstStyle>
          <a:p>
            <a:pPr>
              <a:defRPr/>
            </a:pPr>
            <a:fld id="{FE028AFC-9167-4343-8D6F-332566601AC2}" type="slidenum">
              <a:rPr lang="ru-RU"/>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endParaRPr lang="ru-RU"/>
          </a:p>
        </p:txBody>
      </p:sp>
      <p:sp>
        <p:nvSpPr>
          <p:cNvPr id="3" name="Rectangle 18"/>
          <p:cNvSpPr>
            <a:spLocks noGrp="1" noChangeArrowheads="1"/>
          </p:cNvSpPr>
          <p:nvPr>
            <p:ph type="ftr" sz="quarter" idx="11"/>
          </p:nvPr>
        </p:nvSpPr>
        <p:spPr>
          <a:ln/>
        </p:spPr>
        <p:txBody>
          <a:bodyPr/>
          <a:lstStyle>
            <a:lvl1pPr>
              <a:defRPr/>
            </a:lvl1pPr>
          </a:lstStyle>
          <a:p>
            <a:pPr>
              <a:defRPr/>
            </a:pPr>
            <a:endParaRPr lang="ru-RU"/>
          </a:p>
        </p:txBody>
      </p:sp>
      <p:sp>
        <p:nvSpPr>
          <p:cNvPr id="4" name="Rectangle 19"/>
          <p:cNvSpPr>
            <a:spLocks noGrp="1" noChangeArrowheads="1"/>
          </p:cNvSpPr>
          <p:nvPr>
            <p:ph type="sldNum" sz="quarter" idx="12"/>
          </p:nvPr>
        </p:nvSpPr>
        <p:spPr>
          <a:ln/>
        </p:spPr>
        <p:txBody>
          <a:bodyPr/>
          <a:lstStyle>
            <a:lvl1pPr>
              <a:defRPr/>
            </a:lvl1pPr>
          </a:lstStyle>
          <a:p>
            <a:pPr>
              <a:defRPr/>
            </a:pPr>
            <a:fld id="{595ABA78-53B1-4748-8D3B-4C00DF33D6EF}" type="slidenum">
              <a:rPr lang="ru-RU"/>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endParaRPr 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p>
        </p:txBody>
      </p:sp>
      <p:sp>
        <p:nvSpPr>
          <p:cNvPr id="7" name="Rectangle 19"/>
          <p:cNvSpPr>
            <a:spLocks noGrp="1" noChangeArrowheads="1"/>
          </p:cNvSpPr>
          <p:nvPr>
            <p:ph type="sldNum" sz="quarter" idx="12"/>
          </p:nvPr>
        </p:nvSpPr>
        <p:spPr>
          <a:ln/>
        </p:spPr>
        <p:txBody>
          <a:bodyPr/>
          <a:lstStyle>
            <a:lvl1pPr>
              <a:defRPr/>
            </a:lvl1pPr>
          </a:lstStyle>
          <a:p>
            <a:pPr>
              <a:defRPr/>
            </a:pPr>
            <a:fld id="{A37A4459-421E-4D79-BED7-9D529FD40617}" type="slidenum">
              <a:rPr lang="ru-RU"/>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endParaRPr 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p>
        </p:txBody>
      </p:sp>
      <p:sp>
        <p:nvSpPr>
          <p:cNvPr id="7" name="Rectangle 19"/>
          <p:cNvSpPr>
            <a:spLocks noGrp="1" noChangeArrowheads="1"/>
          </p:cNvSpPr>
          <p:nvPr>
            <p:ph type="sldNum" sz="quarter" idx="12"/>
          </p:nvPr>
        </p:nvSpPr>
        <p:spPr>
          <a:ln/>
        </p:spPr>
        <p:txBody>
          <a:bodyPr/>
          <a:lstStyle>
            <a:lvl1pPr>
              <a:defRPr/>
            </a:lvl1pPr>
          </a:lstStyle>
          <a:p>
            <a:pPr>
              <a:defRPr/>
            </a:pPr>
            <a:fld id="{DFCBF942-7760-4572-A285-BA87D3733878}" type="slidenum">
              <a:rPr lang="ru-RU"/>
              <a:pPr>
                <a:defRPr/>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E95EA467-A911-4756-9F56-E4AAA1059B28}" type="slidenum">
              <a:rPr lang="ru-RU"/>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24650" y="304800"/>
            <a:ext cx="1885950" cy="5791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66800" y="304800"/>
            <a:ext cx="5505450" cy="5791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73DFFA02-90C5-40D2-AE55-F4ED776DE18E}" type="slidenum">
              <a:rPr lang="ru-RU"/>
              <a:pPr>
                <a:defRPr/>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Прямая соединительная линия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29" name="Заголовок 28"/>
          <p:cNvSpPr>
            <a:spLocks noGrp="1"/>
          </p:cNvSpPr>
          <p:nvPr>
            <p:ph type="ctrTitle"/>
          </p:nvPr>
        </p:nvSpPr>
        <p:spPr>
          <a:xfrm>
            <a:off x="381000" y="4853411"/>
            <a:ext cx="8458200" cy="1222375"/>
          </a:xfrm>
        </p:spPr>
        <p:txBody>
          <a:bodyPr anchor="t"/>
          <a:lstStyle/>
          <a:p>
            <a:r>
              <a:rPr lang="ru-RU" smtClean="0"/>
              <a:t>Образец заголовка</a:t>
            </a:r>
            <a:endParaRPr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5" name="Дата 15"/>
          <p:cNvSpPr>
            <a:spLocks noGrp="1"/>
          </p:cNvSpPr>
          <p:nvPr>
            <p:ph type="dt" sz="half" idx="10"/>
          </p:nvPr>
        </p:nvSpPr>
        <p:spPr/>
        <p:txBody>
          <a:bodyPr/>
          <a:lstStyle>
            <a:lvl1pPr>
              <a:defRPr/>
            </a:lvl1pPr>
          </a:lstStyle>
          <a:p>
            <a:pPr>
              <a:defRPr/>
            </a:pPr>
            <a:endParaRPr lang="ru-RU"/>
          </a:p>
        </p:txBody>
      </p:sp>
      <p:sp>
        <p:nvSpPr>
          <p:cNvPr id="6" name="Нижний колонтитул 1"/>
          <p:cNvSpPr>
            <a:spLocks noGrp="1"/>
          </p:cNvSpPr>
          <p:nvPr>
            <p:ph type="ftr" sz="quarter" idx="11"/>
          </p:nvPr>
        </p:nvSpPr>
        <p:spPr/>
        <p:txBody>
          <a:bodyPr/>
          <a:lstStyle>
            <a:lvl1pPr>
              <a:defRPr/>
            </a:lvl1pPr>
          </a:lstStyle>
          <a:p>
            <a:pPr>
              <a:defRPr/>
            </a:pPr>
            <a:endParaRPr lang="ru-RU"/>
          </a:p>
        </p:txBody>
      </p:sp>
      <p:sp>
        <p:nvSpPr>
          <p:cNvPr id="7" name="Номер слайда 14"/>
          <p:cNvSpPr>
            <a:spLocks noGrp="1"/>
          </p:cNvSpPr>
          <p:nvPr>
            <p:ph type="sldNum" sz="quarter" idx="12"/>
          </p:nvPr>
        </p:nvSpPr>
        <p:spPr>
          <a:xfrm>
            <a:off x="8229600" y="6473825"/>
            <a:ext cx="758825" cy="247650"/>
          </a:xfrm>
        </p:spPr>
        <p:txBody>
          <a:bodyPr/>
          <a:lstStyle>
            <a:lvl1pPr>
              <a:defRPr/>
            </a:lvl1pPr>
          </a:lstStyle>
          <a:p>
            <a:pPr>
              <a:defRPr/>
            </a:pPr>
            <a:fld id="{5100BD83-6DF5-4936-B224-859FCB40A395}" type="slidenum">
              <a:rPr lang="ru-RU"/>
              <a:pPr>
                <a:defRPr/>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lang="ru-RU" smtClean="0"/>
              <a:t>Образец заголовка</a:t>
            </a:r>
            <a:endParaRPr lang="en-US"/>
          </a:p>
        </p:txBody>
      </p:sp>
      <p:sp>
        <p:nvSpPr>
          <p:cNvPr id="27" name="Содержимое 26"/>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4"/>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a:xfrm>
            <a:off x="3581400" y="76200"/>
            <a:ext cx="2895600" cy="288925"/>
          </a:xfrm>
        </p:spPr>
        <p:txBody>
          <a:bodyPr/>
          <a:lstStyle>
            <a:lvl1pPr>
              <a:defRPr/>
            </a:lvl1pPr>
          </a:lstStyle>
          <a:p>
            <a:pPr>
              <a:defRPr/>
            </a:pPr>
            <a:endParaRPr lang="ru-RU"/>
          </a:p>
        </p:txBody>
      </p:sp>
      <p:sp>
        <p:nvSpPr>
          <p:cNvPr id="6" name="Номер слайда 15"/>
          <p:cNvSpPr>
            <a:spLocks noGrp="1"/>
          </p:cNvSpPr>
          <p:nvPr>
            <p:ph type="sldNum" sz="quarter" idx="12"/>
          </p:nvPr>
        </p:nvSpPr>
        <p:spPr>
          <a:xfrm>
            <a:off x="8229600" y="6473825"/>
            <a:ext cx="758825" cy="247650"/>
          </a:xfrm>
        </p:spPr>
        <p:txBody>
          <a:bodyPr/>
          <a:lstStyle>
            <a:lvl1pPr>
              <a:defRPr/>
            </a:lvl1pPr>
          </a:lstStyle>
          <a:p>
            <a:pPr>
              <a:defRPr/>
            </a:pPr>
            <a:fld id="{F9A33B6E-C6B2-4218-BB9A-31A7CB0C3A77}" type="slidenum">
              <a:rPr lang="ru-RU"/>
              <a:pPr>
                <a:defRPr/>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Прямая соединительная линия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lang="ru-RU" smtClean="0"/>
              <a:t>Образец заголовка</a:t>
            </a:r>
            <a:endParaRPr lang="en-US"/>
          </a:p>
        </p:txBody>
      </p:sp>
      <p:sp>
        <p:nvSpPr>
          <p:cNvPr id="5" name="Дата 18"/>
          <p:cNvSpPr>
            <a:spLocks noGrp="1"/>
          </p:cNvSpPr>
          <p:nvPr>
            <p:ph type="dt" sz="half" idx="10"/>
          </p:nvPr>
        </p:nvSpPr>
        <p:spPr/>
        <p:txBody>
          <a:bodyPr/>
          <a:lstStyle>
            <a:lvl1pPr>
              <a:defRPr/>
            </a:lvl1pPr>
          </a:lstStyle>
          <a:p>
            <a:pPr>
              <a:defRPr/>
            </a:pPr>
            <a:endParaRPr lang="ru-RU"/>
          </a:p>
        </p:txBody>
      </p:sp>
      <p:sp>
        <p:nvSpPr>
          <p:cNvPr id="7" name="Нижний колонтитул 10"/>
          <p:cNvSpPr>
            <a:spLocks noGrp="1"/>
          </p:cNvSpPr>
          <p:nvPr>
            <p:ph type="ftr" sz="quarter" idx="11"/>
          </p:nvPr>
        </p:nvSpPr>
        <p:spPr/>
        <p:txBody>
          <a:bodyPr/>
          <a:lstStyle>
            <a:lvl1pPr>
              <a:defRPr/>
            </a:lvl1pPr>
          </a:lstStyle>
          <a:p>
            <a:pPr>
              <a:defRPr/>
            </a:pPr>
            <a:endParaRPr lang="ru-RU"/>
          </a:p>
        </p:txBody>
      </p:sp>
      <p:sp>
        <p:nvSpPr>
          <p:cNvPr id="9" name="Номер слайда 15"/>
          <p:cNvSpPr>
            <a:spLocks noGrp="1"/>
          </p:cNvSpPr>
          <p:nvPr>
            <p:ph type="sldNum" sz="quarter" idx="12"/>
          </p:nvPr>
        </p:nvSpPr>
        <p:spPr/>
        <p:txBody>
          <a:bodyPr/>
          <a:lstStyle>
            <a:lvl1pPr>
              <a:defRPr/>
            </a:lvl1pPr>
          </a:lstStyle>
          <a:p>
            <a:pPr>
              <a:defRPr/>
            </a:pPr>
            <a:fld id="{7BDE19F2-FFFD-4430-892F-90B30C3F8494}"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lang="ru-RU" smtClean="0"/>
              <a:t>Образец заголовка</a:t>
            </a:r>
            <a:endParaRPr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0"/>
          <p:cNvSpPr>
            <a:spLocks noGrp="1"/>
          </p:cNvSpPr>
          <p:nvPr>
            <p:ph type="dt" sz="half" idx="10"/>
          </p:nvPr>
        </p:nvSpPr>
        <p:spPr/>
        <p:txBody>
          <a:bodyPr/>
          <a:lstStyle>
            <a:lvl1pPr>
              <a:defRPr/>
            </a:lvl1pPr>
          </a:lstStyle>
          <a:p>
            <a:pPr>
              <a:defRPr/>
            </a:pPr>
            <a:endParaRPr lang="ru-RU"/>
          </a:p>
        </p:txBody>
      </p:sp>
      <p:sp>
        <p:nvSpPr>
          <p:cNvPr id="6" name="Нижний колонтитул 27"/>
          <p:cNvSpPr>
            <a:spLocks noGrp="1"/>
          </p:cNvSpPr>
          <p:nvPr>
            <p:ph type="ftr" sz="quarter" idx="11"/>
          </p:nvPr>
        </p:nvSpPr>
        <p:spPr/>
        <p:txBody>
          <a:bodyPr/>
          <a:lstStyle>
            <a:lvl1pPr>
              <a:defRPr/>
            </a:lvl1pPr>
          </a:lstStyle>
          <a:p>
            <a:pPr>
              <a:defRPr/>
            </a:pPr>
            <a:endParaRPr lang="ru-RU"/>
          </a:p>
        </p:txBody>
      </p:sp>
      <p:sp>
        <p:nvSpPr>
          <p:cNvPr id="7" name="Номер слайда 4"/>
          <p:cNvSpPr>
            <a:spLocks noGrp="1"/>
          </p:cNvSpPr>
          <p:nvPr>
            <p:ph type="sldNum" sz="quarter" idx="12"/>
          </p:nvPr>
        </p:nvSpPr>
        <p:spPr/>
        <p:txBody>
          <a:bodyPr/>
          <a:lstStyle>
            <a:lvl1pPr>
              <a:defRPr/>
            </a:lvl1pPr>
          </a:lstStyle>
          <a:p>
            <a:pPr>
              <a:defRPr/>
            </a:pPr>
            <a:fld id="{681E7A5F-A4D2-496D-B9AD-49B359232B00}" type="slidenum">
              <a:rPr lang="ru-RU"/>
              <a:pPr>
                <a:defRPr/>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29" name="Заголовок 28"/>
          <p:cNvSpPr>
            <a:spLocks noGrp="1"/>
          </p:cNvSpPr>
          <p:nvPr>
            <p:ph type="title"/>
          </p:nvPr>
        </p:nvSpPr>
        <p:spPr>
          <a:xfrm>
            <a:off x="304800" y="5410200"/>
            <a:ext cx="8610600" cy="882650"/>
          </a:xfrm>
        </p:spPr>
        <p:txBody>
          <a:bodyPr/>
          <a:lstStyle>
            <a:lvl1pPr>
              <a:defRPr/>
            </a:lvl1pPr>
          </a:lstStyle>
          <a:p>
            <a:r>
              <a:rPr lang="ru-RU" smtClean="0"/>
              <a:t>Образец заголовка</a:t>
            </a:r>
            <a:endParaRPr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Дата 9"/>
          <p:cNvSpPr>
            <a:spLocks noGrp="1"/>
          </p:cNvSpPr>
          <p:nvPr>
            <p:ph type="dt" sz="half" idx="10"/>
          </p:nvPr>
        </p:nvSpPr>
        <p:spPr/>
        <p:txBody>
          <a:bodyPr/>
          <a:lstStyle>
            <a:lvl1pPr>
              <a:defRPr/>
            </a:lvl1pPr>
          </a:lstStyle>
          <a:p>
            <a:pPr>
              <a:defRPr/>
            </a:pPr>
            <a:endParaRPr lang="ru-RU"/>
          </a:p>
        </p:txBody>
      </p:sp>
      <p:sp>
        <p:nvSpPr>
          <p:cNvPr id="9" name="Нижний колонтитул 5"/>
          <p:cNvSpPr>
            <a:spLocks noGrp="1"/>
          </p:cNvSpPr>
          <p:nvPr>
            <p:ph type="ftr" sz="quarter" idx="11"/>
          </p:nvPr>
        </p:nvSpPr>
        <p:spPr/>
        <p:txBody>
          <a:bodyPr/>
          <a:lstStyle>
            <a:lvl1pPr>
              <a:defRPr/>
            </a:lvl1pPr>
          </a:lstStyle>
          <a:p>
            <a:pPr>
              <a:defRPr/>
            </a:pPr>
            <a:endParaRPr lang="ru-RU"/>
          </a:p>
        </p:txBody>
      </p:sp>
      <p:sp>
        <p:nvSpPr>
          <p:cNvPr id="10" name="Номер слайда 6"/>
          <p:cNvSpPr>
            <a:spLocks noGrp="1"/>
          </p:cNvSpPr>
          <p:nvPr>
            <p:ph type="sldNum" sz="quarter" idx="12"/>
          </p:nvPr>
        </p:nvSpPr>
        <p:spPr>
          <a:xfrm>
            <a:off x="8229600" y="6477000"/>
            <a:ext cx="762000" cy="247650"/>
          </a:xfrm>
        </p:spPr>
        <p:txBody>
          <a:bodyPr/>
          <a:lstStyle>
            <a:lvl1pPr>
              <a:defRPr/>
            </a:lvl1pPr>
          </a:lstStyle>
          <a:p>
            <a:pPr>
              <a:defRPr/>
            </a:pPr>
            <a:fld id="{8307D111-A863-4458-8B14-6CF192681372}" type="slidenum">
              <a:rPr lang="ru-RU"/>
              <a:pPr>
                <a:defRPr/>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lang="ru-RU" smtClean="0"/>
              <a:t>Образец заголовка</a:t>
            </a:r>
            <a:endParaRPr lang="en-US"/>
          </a:p>
        </p:txBody>
      </p:sp>
      <p:sp>
        <p:nvSpPr>
          <p:cNvPr id="3" name="Дата 10"/>
          <p:cNvSpPr>
            <a:spLocks noGrp="1"/>
          </p:cNvSpPr>
          <p:nvPr>
            <p:ph type="dt" sz="half" idx="10"/>
          </p:nvPr>
        </p:nvSpPr>
        <p:spPr/>
        <p:txBody>
          <a:bodyPr/>
          <a:lstStyle>
            <a:lvl1pPr>
              <a:defRPr/>
            </a:lvl1pPr>
          </a:lstStyle>
          <a:p>
            <a:pPr>
              <a:defRPr/>
            </a:pPr>
            <a:endParaRPr lang="ru-RU"/>
          </a:p>
        </p:txBody>
      </p:sp>
      <p:sp>
        <p:nvSpPr>
          <p:cNvPr id="4" name="Нижний колонтитул 27"/>
          <p:cNvSpPr>
            <a:spLocks noGrp="1"/>
          </p:cNvSpPr>
          <p:nvPr>
            <p:ph type="ftr" sz="quarter" idx="11"/>
          </p:nvPr>
        </p:nvSpPr>
        <p:spPr/>
        <p:txBody>
          <a:bodyPr/>
          <a:lstStyle>
            <a:lvl1pPr>
              <a:defRPr/>
            </a:lvl1pPr>
          </a:lstStyle>
          <a:p>
            <a:pPr>
              <a:defRPr/>
            </a:pPr>
            <a:endParaRPr lang="ru-RU"/>
          </a:p>
        </p:txBody>
      </p:sp>
      <p:sp>
        <p:nvSpPr>
          <p:cNvPr id="5" name="Номер слайда 4"/>
          <p:cNvSpPr>
            <a:spLocks noGrp="1"/>
          </p:cNvSpPr>
          <p:nvPr>
            <p:ph type="sldNum" sz="quarter" idx="12"/>
          </p:nvPr>
        </p:nvSpPr>
        <p:spPr/>
        <p:txBody>
          <a:bodyPr/>
          <a:lstStyle>
            <a:lvl1pPr>
              <a:defRPr/>
            </a:lvl1pPr>
          </a:lstStyle>
          <a:p>
            <a:pPr>
              <a:defRPr/>
            </a:pPr>
            <a:fld id="{35BF34CE-F9BE-490F-8F00-115FFB23DB6F}" type="slidenum">
              <a:rPr lang="ru-RU"/>
              <a:pPr>
                <a:defRPr/>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2"/>
          <p:cNvSpPr>
            <a:spLocks noGrp="1"/>
          </p:cNvSpPr>
          <p:nvPr>
            <p:ph type="dt" sz="half" idx="10"/>
          </p:nvPr>
        </p:nvSpPr>
        <p:spPr/>
        <p:txBody>
          <a:bodyPr/>
          <a:lstStyle>
            <a:lvl1pPr>
              <a:defRPr/>
            </a:lvl1pPr>
          </a:lstStyle>
          <a:p>
            <a:pPr>
              <a:defRPr/>
            </a:pPr>
            <a:endParaRPr lang="ru-RU"/>
          </a:p>
        </p:txBody>
      </p:sp>
      <p:sp>
        <p:nvSpPr>
          <p:cNvPr id="3" name="Нижний колонтитул 23"/>
          <p:cNvSpPr>
            <a:spLocks noGrp="1"/>
          </p:cNvSpPr>
          <p:nvPr>
            <p:ph type="ftr" sz="quarter" idx="11"/>
          </p:nvPr>
        </p:nvSpPr>
        <p:spPr/>
        <p:txBody>
          <a:bodyPr/>
          <a:lstStyle>
            <a:lvl1pPr>
              <a:defRPr/>
            </a:lvl1pPr>
          </a:lstStyle>
          <a:p>
            <a:pPr>
              <a:defRPr/>
            </a:pPr>
            <a:endParaRPr lang="ru-RU"/>
          </a:p>
        </p:txBody>
      </p:sp>
      <p:sp>
        <p:nvSpPr>
          <p:cNvPr id="4" name="Номер слайда 6"/>
          <p:cNvSpPr>
            <a:spLocks noGrp="1"/>
          </p:cNvSpPr>
          <p:nvPr>
            <p:ph type="sldNum" sz="quarter" idx="12"/>
          </p:nvPr>
        </p:nvSpPr>
        <p:spPr/>
        <p:txBody>
          <a:bodyPr/>
          <a:lstStyle>
            <a:lvl1pPr>
              <a:defRPr/>
            </a:lvl1pPr>
          </a:lstStyle>
          <a:p>
            <a:pPr>
              <a:defRPr/>
            </a:pPr>
            <a:fld id="{4919092A-7339-4511-ADA6-5C8476ED7EFA}" type="slidenum">
              <a:rPr lang="ru-RU"/>
              <a:pPr>
                <a:defRPr/>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Прямая соединительная линия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12" name="Заголовок 11"/>
          <p:cNvSpPr>
            <a:spLocks noGrp="1"/>
          </p:cNvSpPr>
          <p:nvPr>
            <p:ph type="title"/>
          </p:nvPr>
        </p:nvSpPr>
        <p:spPr>
          <a:xfrm>
            <a:off x="457200" y="5486400"/>
            <a:ext cx="8458200" cy="520700"/>
          </a:xfrm>
        </p:spPr>
        <p:txBody>
          <a:bodyPr/>
          <a:lstStyle>
            <a:lvl1pPr algn="l">
              <a:buNone/>
              <a:defRPr sz="2000" b="1"/>
            </a:lvl1pPr>
          </a:lstStyle>
          <a:p>
            <a:r>
              <a:rPr lang="ru-RU" smtClean="0"/>
              <a:t>Образец заголовка</a:t>
            </a:r>
            <a:endParaRPr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Дата 24"/>
          <p:cNvSpPr>
            <a:spLocks noGrp="1"/>
          </p:cNvSpPr>
          <p:nvPr>
            <p:ph type="dt" sz="half" idx="10"/>
          </p:nvPr>
        </p:nvSpPr>
        <p:spPr/>
        <p:txBody>
          <a:bodyPr/>
          <a:lstStyle>
            <a:lvl1pPr>
              <a:defRPr/>
            </a:lvl1pPr>
          </a:lstStyle>
          <a:p>
            <a:pPr>
              <a:defRPr/>
            </a:pPr>
            <a:endParaRPr lang="ru-RU"/>
          </a:p>
        </p:txBody>
      </p:sp>
      <p:sp>
        <p:nvSpPr>
          <p:cNvPr id="7" name="Нижний колонтитул 28"/>
          <p:cNvSpPr>
            <a:spLocks noGrp="1"/>
          </p:cNvSpPr>
          <p:nvPr>
            <p:ph type="ftr" sz="quarter" idx="11"/>
          </p:nvPr>
        </p:nvSpPr>
        <p:spPr/>
        <p:txBody>
          <a:bodyPr/>
          <a:lstStyle>
            <a:lvl1pPr>
              <a:defRPr/>
            </a:lvl1pPr>
          </a:lstStyle>
          <a:p>
            <a:pPr>
              <a:defRPr/>
            </a:pPr>
            <a:endParaRPr lang="ru-RU"/>
          </a:p>
        </p:txBody>
      </p:sp>
      <p:sp>
        <p:nvSpPr>
          <p:cNvPr id="8" name="Номер слайда 6"/>
          <p:cNvSpPr>
            <a:spLocks noGrp="1"/>
          </p:cNvSpPr>
          <p:nvPr>
            <p:ph type="sldNum" sz="quarter" idx="12"/>
          </p:nvPr>
        </p:nvSpPr>
        <p:spPr/>
        <p:txBody>
          <a:bodyPr/>
          <a:lstStyle>
            <a:lvl1pPr>
              <a:defRPr/>
            </a:lvl1pPr>
          </a:lstStyle>
          <a:p>
            <a:pPr>
              <a:defRPr/>
            </a:pPr>
            <a:fld id="{E76D4284-9752-4B1C-B4CA-F814203ABEC8}" type="slidenum">
              <a:rPr lang="ru-RU"/>
              <a:pPr>
                <a:defRPr/>
              </a:pPr>
              <a:t>‹#›</a:t>
            </a:fld>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17" name="Заголовок 16"/>
          <p:cNvSpPr>
            <a:spLocks noGrp="1"/>
          </p:cNvSpPr>
          <p:nvPr>
            <p:ph type="title"/>
          </p:nvPr>
        </p:nvSpPr>
        <p:spPr>
          <a:xfrm>
            <a:off x="381000" y="4993760"/>
            <a:ext cx="5867400" cy="522288"/>
          </a:xfrm>
        </p:spPr>
        <p:txBody>
          <a:bodyPr/>
          <a:lstStyle>
            <a:lvl1pPr algn="l">
              <a:buNone/>
              <a:defRPr sz="2000" b="1"/>
            </a:lvl1pPr>
          </a:lstStyle>
          <a:p>
            <a:r>
              <a:rPr lang="ru-RU" smtClean="0"/>
              <a:t>Образец заголовка</a:t>
            </a:r>
            <a:endParaRPr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ru-RU" smtClean="0"/>
              <a:t>Образец текста</a:t>
            </a:r>
          </a:p>
        </p:txBody>
      </p:sp>
      <p:sp>
        <p:nvSpPr>
          <p:cNvPr id="5" name="Дата 6"/>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30"/>
          <p:cNvSpPr>
            <a:spLocks noGrp="1"/>
          </p:cNvSpPr>
          <p:nvPr>
            <p:ph type="sldNum" sz="quarter" idx="12"/>
          </p:nvPr>
        </p:nvSpPr>
        <p:spPr/>
        <p:txBody>
          <a:bodyPr/>
          <a:lstStyle>
            <a:lvl1pPr>
              <a:defRPr/>
            </a:lvl1pPr>
          </a:lstStyle>
          <a:p>
            <a:pPr>
              <a:defRPr/>
            </a:pPr>
            <a:fld id="{A6E5863E-EAC0-47FC-8500-E650BFCCC651}" type="slidenum">
              <a:rPr lang="ru-RU"/>
              <a:pPr>
                <a:defRPr/>
              </a:pPr>
              <a:t>‹#›</a:t>
            </a:fld>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0"/>
          <p:cNvSpPr>
            <a:spLocks noGrp="1"/>
          </p:cNvSpPr>
          <p:nvPr>
            <p:ph type="dt" sz="half" idx="10"/>
          </p:nvPr>
        </p:nvSpPr>
        <p:spPr/>
        <p:txBody>
          <a:bodyPr/>
          <a:lstStyle>
            <a:lvl1pPr>
              <a:defRPr/>
            </a:lvl1pPr>
          </a:lstStyle>
          <a:p>
            <a:pPr>
              <a:defRPr/>
            </a:pPr>
            <a:endParaRPr lang="ru-RU"/>
          </a:p>
        </p:txBody>
      </p:sp>
      <p:sp>
        <p:nvSpPr>
          <p:cNvPr id="5" name="Нижний колонтитул 27"/>
          <p:cNvSpPr>
            <a:spLocks noGrp="1"/>
          </p:cNvSpPr>
          <p:nvPr>
            <p:ph type="ftr" sz="quarter" idx="11"/>
          </p:nvPr>
        </p:nvSpPr>
        <p:spPr/>
        <p:txBody>
          <a:bodyPr/>
          <a:lstStyle>
            <a:lvl1pPr>
              <a:defRPr/>
            </a:lvl1pPr>
          </a:lstStyle>
          <a:p>
            <a:pPr>
              <a:defRPr/>
            </a:pPr>
            <a:endParaRPr lang="ru-RU"/>
          </a:p>
        </p:txBody>
      </p:sp>
      <p:sp>
        <p:nvSpPr>
          <p:cNvPr id="6" name="Номер слайда 4"/>
          <p:cNvSpPr>
            <a:spLocks noGrp="1"/>
          </p:cNvSpPr>
          <p:nvPr>
            <p:ph type="sldNum" sz="quarter" idx="12"/>
          </p:nvPr>
        </p:nvSpPr>
        <p:spPr/>
        <p:txBody>
          <a:bodyPr/>
          <a:lstStyle>
            <a:lvl1pPr>
              <a:defRPr/>
            </a:lvl1pPr>
          </a:lstStyle>
          <a:p>
            <a:pPr>
              <a:defRPr/>
            </a:pPr>
            <a:fld id="{4D495005-3602-4EFB-B17E-4EACE2ADC346}" type="slidenum">
              <a:rPr lang="ru-RU"/>
              <a:pPr>
                <a:defRPr/>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038B914-3034-4D73-B8CB-B5052090B597}"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p>
        </p:txBody>
      </p:sp>
      <p:sp>
        <p:nvSpPr>
          <p:cNvPr id="158723"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4DA7B82E-DAFE-4FCE-8B98-7F3AAA6BC1E2}" type="slidenum">
              <a:rPr lang="ru-RU"/>
              <a:pPr>
                <a:defRPr/>
              </a:pPr>
              <a:t>‹#›</a:t>
            </a:fld>
            <a:endParaRPr lang="ru-RU"/>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158726"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ru-RU"/>
              </a:p>
            </p:txBody>
          </p:sp>
          <p:sp>
            <p:nvSpPr>
              <p:cNvPr id="158727"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ru-RU"/>
              </a:p>
            </p:txBody>
          </p:sp>
          <p:sp>
            <p:nvSpPr>
              <p:cNvPr id="158728"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ru-RU"/>
              </a:p>
            </p:txBody>
          </p:sp>
          <p:sp>
            <p:nvSpPr>
              <p:cNvPr id="158729"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ru-RU"/>
              </a:p>
            </p:txBody>
          </p:sp>
          <p:sp>
            <p:nvSpPr>
              <p:cNvPr id="158730"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ru-RU"/>
              </a:p>
            </p:txBody>
          </p:sp>
        </p:grpSp>
        <p:sp>
          <p:nvSpPr>
            <p:cNvPr id="158731"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ru-RU"/>
            </a:p>
          </p:txBody>
        </p:sp>
        <p:sp>
          <p:nvSpPr>
            <p:cNvPr id="158732"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ru-RU"/>
            </a:p>
          </p:txBody>
        </p:sp>
      </p:grpSp>
      <p:sp>
        <p:nvSpPr>
          <p:cNvPr id="158733"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58734"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Arial" charset="0"/>
              </a:defRPr>
            </a:lvl1pPr>
          </a:lstStyle>
          <a:p>
            <a:pPr>
              <a:defRPr/>
            </a:pPr>
            <a:endParaRPr lang="ru-RU"/>
          </a:p>
        </p:txBody>
      </p:sp>
      <p:sp>
        <p:nvSpPr>
          <p:cNvPr id="158735"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dk2" tx1="lt1" bg2="dk1" tx2="lt2" accent1="accent1" accent2="accent2" accent3="accent3" accent4="accent4" accent5="accent5" accent6="accent6" hlink="hlink" folHlink="folHlink"/>
  <p:sldLayoutIdLst>
    <p:sldLayoutId id="2147483950"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6350"/>
            <a:ext cx="9140825" cy="6851650"/>
            <a:chOff x="0" y="4"/>
            <a:chExt cx="5758" cy="4316"/>
          </a:xfrm>
        </p:grpSpPr>
        <p:sp>
          <p:nvSpPr>
            <p:cNvPr id="175107" name="Freeform 3"/>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pPr>
                <a:defRPr/>
              </a:pPr>
              <a:endParaRPr lang="ru-RU"/>
            </a:p>
          </p:txBody>
        </p:sp>
        <p:sp>
          <p:nvSpPr>
            <p:cNvPr id="175108" name="Freeform 4"/>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pPr>
                <a:defRPr/>
              </a:pPr>
              <a:endParaRPr lang="ru-RU"/>
            </a:p>
          </p:txBody>
        </p:sp>
        <p:grpSp>
          <p:nvGrpSpPr>
            <p:cNvPr id="2058" name="Group 5"/>
            <p:cNvGrpSpPr>
              <a:grpSpLocks/>
            </p:cNvGrpSpPr>
            <p:nvPr userDrawn="1"/>
          </p:nvGrpSpPr>
          <p:grpSpPr bwMode="auto">
            <a:xfrm>
              <a:off x="0" y="4"/>
              <a:ext cx="5758" cy="4316"/>
              <a:chOff x="0" y="4"/>
              <a:chExt cx="5758" cy="4316"/>
            </a:xfrm>
          </p:grpSpPr>
          <p:sp>
            <p:nvSpPr>
              <p:cNvPr id="175110" name="Freeform 6"/>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pPr>
                  <a:defRPr/>
                </a:pPr>
                <a:endParaRPr lang="ru-RU"/>
              </a:p>
            </p:txBody>
          </p:sp>
          <p:sp>
            <p:nvSpPr>
              <p:cNvPr id="175111" name="Freeform 7"/>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ru-RU"/>
              </a:p>
            </p:txBody>
          </p:sp>
          <p:sp>
            <p:nvSpPr>
              <p:cNvPr id="175112" name="Freeform 8"/>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ru-RU"/>
              </a:p>
            </p:txBody>
          </p:sp>
          <p:sp>
            <p:nvSpPr>
              <p:cNvPr id="175113" name="Freeform 9"/>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pPr>
                  <a:defRPr/>
                </a:pPr>
                <a:endParaRPr lang="ru-RU"/>
              </a:p>
            </p:txBody>
          </p:sp>
          <p:sp>
            <p:nvSpPr>
              <p:cNvPr id="175114" name="Freeform 10"/>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pPr>
                  <a:defRPr/>
                </a:pPr>
                <a:endParaRPr lang="ru-RU"/>
              </a:p>
            </p:txBody>
          </p:sp>
          <p:sp>
            <p:nvSpPr>
              <p:cNvPr id="175115" name="Freeform 11"/>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pPr>
                  <a:defRPr/>
                </a:pPr>
                <a:endParaRPr lang="ru-RU"/>
              </a:p>
            </p:txBody>
          </p:sp>
          <p:sp>
            <p:nvSpPr>
              <p:cNvPr id="175116" name="Freeform 12"/>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pPr>
                  <a:defRPr/>
                </a:pPr>
                <a:endParaRPr lang="ru-RU"/>
              </a:p>
            </p:txBody>
          </p:sp>
          <p:sp>
            <p:nvSpPr>
              <p:cNvPr id="175117" name="Freeform 13"/>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pPr>
                  <a:defRPr/>
                </a:pPr>
                <a:endParaRPr lang="ru-RU"/>
              </a:p>
            </p:txBody>
          </p:sp>
          <p:sp>
            <p:nvSpPr>
              <p:cNvPr id="175118" name="Freeform 14"/>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pPr>
                  <a:defRPr/>
                </a:pPr>
                <a:endParaRPr lang="ru-RU"/>
              </a:p>
            </p:txBody>
          </p:sp>
        </p:grpSp>
      </p:grpSp>
      <p:sp>
        <p:nvSpPr>
          <p:cNvPr id="175119" name="Rectangle 15"/>
          <p:cNvSpPr>
            <a:spLocks noGrp="1" noChangeArrowheads="1"/>
          </p:cNvSpPr>
          <p:nvPr>
            <p:ph type="title"/>
          </p:nvPr>
        </p:nvSpPr>
        <p:spPr bwMode="auto">
          <a:xfrm>
            <a:off x="1066800" y="304800"/>
            <a:ext cx="75438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75120" name="Rectangle 16"/>
          <p:cNvSpPr>
            <a:spLocks noGrp="1" noChangeArrowheads="1"/>
          </p:cNvSpPr>
          <p:nvPr>
            <p:ph type="body" idx="1"/>
          </p:nvPr>
        </p:nvSpPr>
        <p:spPr bwMode="auto">
          <a:xfrm>
            <a:off x="1066800" y="1981200"/>
            <a:ext cx="7543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75121" name="Rectangle 17"/>
          <p:cNvSpPr>
            <a:spLocks noGrp="1" noChangeArrowheads="1"/>
          </p:cNvSpPr>
          <p:nvPr>
            <p:ph type="dt" sz="half" idx="2"/>
          </p:nvPr>
        </p:nvSpPr>
        <p:spPr bwMode="auto">
          <a:xfrm>
            <a:off x="1066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pPr>
              <a:defRPr/>
            </a:pPr>
            <a:endParaRPr lang="ru-RU"/>
          </a:p>
        </p:txBody>
      </p:sp>
      <p:sp>
        <p:nvSpPr>
          <p:cNvPr id="175122" name="Rectangle 18"/>
          <p:cNvSpPr>
            <a:spLocks noGrp="1" noChangeArrowheads="1"/>
          </p:cNvSpPr>
          <p:nvPr>
            <p:ph type="ftr" sz="quarter" idx="3"/>
          </p:nvPr>
        </p:nvSpPr>
        <p:spPr bwMode="auto">
          <a:xfrm>
            <a:off x="34290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pPr>
              <a:defRPr/>
            </a:pPr>
            <a:endParaRPr lang="ru-RU"/>
          </a:p>
        </p:txBody>
      </p:sp>
      <p:sp>
        <p:nvSpPr>
          <p:cNvPr id="175123" name="Rectangle 19"/>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pPr>
              <a:defRPr/>
            </a:pPr>
            <a:fld id="{8FC501F4-94C4-4817-837E-5F11EE7560E9}"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3951"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3077" name="Текст 7"/>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B22D87FF-B01C-45CB-AD04-6E64F5621348}" type="slidenum">
              <a:rPr lang="ru-RU"/>
              <a:pPr>
                <a:defRPr/>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lang="ru-RU" smtClean="0"/>
              <a:t>Образец заголовка</a:t>
            </a:r>
            <a:endParaRPr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47" r:id="rId4"/>
    <p:sldLayoutId id="2147483955" r:id="rId5"/>
    <p:sldLayoutId id="2147483948" r:id="rId6"/>
    <p:sldLayoutId id="2147483956" r:id="rId7"/>
    <p:sldLayoutId id="2147483957" r:id="rId8"/>
    <p:sldLayoutId id="2147483958" r:id="rId9"/>
    <p:sldLayoutId id="2147483949" r:id="rId10"/>
    <p:sldLayoutId id="2147483959" r:id="rId11"/>
  </p:sldLayoutIdLst>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sz="20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wmf"/><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WordArt 4"/>
          <p:cNvSpPr>
            <a:spLocks noChangeArrowheads="1" noChangeShapeType="1" noTextEdit="1"/>
          </p:cNvSpPr>
          <p:nvPr/>
        </p:nvSpPr>
        <p:spPr bwMode="auto">
          <a:xfrm rot="319548">
            <a:off x="1390162" y="1898978"/>
            <a:ext cx="7173912" cy="2581275"/>
          </a:xfrm>
          <a:prstGeom prst="rect">
            <a:avLst/>
          </a:prstGeom>
        </p:spPr>
        <p:txBody>
          <a:bodyPr wrap="none" fromWordArt="1">
            <a:prstTxWarp prst="textDoubleWave1">
              <a:avLst>
                <a:gd name="adj1" fmla="val 8370"/>
                <a:gd name="adj2" fmla="val 0"/>
              </a:avLst>
            </a:prstTxWarp>
          </a:bodyPr>
          <a:lstStyle/>
          <a:p>
            <a:pPr algn="ctr"/>
            <a:r>
              <a:rPr lang="ru-RU" sz="3600" b="1" dirty="0" smtClean="0"/>
              <a:t>Население Северной Америки</a:t>
            </a:r>
            <a:endParaRPr lang="ru-RU" sz="3600" kern="10" spc="-360" dirty="0">
              <a:ln w="25400">
                <a:solidFill>
                  <a:srgbClr val="CC99FF"/>
                </a:solidFill>
                <a:round/>
                <a:headEnd/>
                <a:tailEnd/>
              </a:ln>
              <a:solidFill>
                <a:srgbClr val="FF0000"/>
              </a:solidFill>
              <a:effectLst>
                <a:outerShdw dist="125724" dir="18900000" algn="ctr" rotWithShape="0">
                  <a:srgbClr val="000099"/>
                </a:outerShdw>
              </a:effectLst>
              <a:latin typeface="Impact"/>
            </a:endParaRPr>
          </a:p>
        </p:txBody>
      </p:sp>
      <p:sp>
        <p:nvSpPr>
          <p:cNvPr id="2054" name="WordArt 6"/>
          <p:cNvSpPr>
            <a:spLocks noChangeArrowheads="1" noChangeShapeType="1" noTextEdit="1"/>
          </p:cNvSpPr>
          <p:nvPr/>
        </p:nvSpPr>
        <p:spPr bwMode="auto">
          <a:xfrm>
            <a:off x="1785938" y="5643563"/>
            <a:ext cx="7143750" cy="1071562"/>
          </a:xfrm>
          <a:prstGeom prst="rect">
            <a:avLst/>
          </a:prstGeom>
        </p:spPr>
        <p:txBody>
          <a:bodyPr wrap="none" fromWordArt="1">
            <a:prstTxWarp prst="textPlain">
              <a:avLst>
                <a:gd name="adj" fmla="val 50000"/>
              </a:avLst>
            </a:prstTxWarp>
          </a:bodyPr>
          <a:lstStyle/>
          <a:p>
            <a:pPr algn="ctr"/>
            <a:endParaRPr lang="ru-RU" sz="3600" kern="10">
              <a:ln w="22225">
                <a:solidFill>
                  <a:srgbClr val="00FF00"/>
                </a:solidFill>
                <a:round/>
                <a:headEnd/>
                <a:tailEnd/>
              </a:ln>
              <a:effectLst>
                <a:outerShdw dist="35921" dir="2700000" sy="50000" kx="2115830" algn="bl" rotWithShape="0">
                  <a:srgbClr val="C0C0C0">
                    <a:alpha val="79999"/>
                  </a:srgbClr>
                </a:outerShdw>
              </a:effectLst>
              <a:latin typeface="Arial"/>
              <a:cs typeface="Arial"/>
            </a:endParaRPr>
          </a:p>
        </p:txBody>
      </p:sp>
      <p:pic>
        <p:nvPicPr>
          <p:cNvPr id="2057" name="Picture 9" descr="MP00021_"/>
          <p:cNvPicPr>
            <a:picLocks noChangeAspect="1" noChangeArrowheads="1"/>
          </p:cNvPicPr>
          <p:nvPr/>
        </p:nvPicPr>
        <p:blipFill>
          <a:blip r:embed="rId3" cstate="print"/>
          <a:srcRect/>
          <a:stretch>
            <a:fillRect/>
          </a:stretch>
        </p:blipFill>
        <p:spPr bwMode="auto">
          <a:xfrm>
            <a:off x="468313" y="476250"/>
            <a:ext cx="1255712" cy="1524000"/>
          </a:xfrm>
          <a:prstGeom prst="rect">
            <a:avLst/>
          </a:prstGeom>
          <a:noFill/>
          <a:ln w="9525">
            <a:noFill/>
            <a:miter lim="800000"/>
            <a:headEnd/>
            <a:tailEnd/>
          </a:ln>
        </p:spPr>
      </p:pic>
      <p:pic>
        <p:nvPicPr>
          <p:cNvPr id="2059" name="Picture 11" descr="AG00037_"/>
          <p:cNvPicPr>
            <a:picLocks noChangeAspect="1" noChangeArrowheads="1" noCrop="1"/>
          </p:cNvPicPr>
          <p:nvPr/>
        </p:nvPicPr>
        <p:blipFill>
          <a:blip r:embed="rId4" cstate="print"/>
          <a:srcRect/>
          <a:stretch>
            <a:fillRect/>
          </a:stretch>
        </p:blipFill>
        <p:spPr bwMode="auto">
          <a:xfrm>
            <a:off x="468313" y="4149725"/>
            <a:ext cx="1439862" cy="1573213"/>
          </a:xfrm>
          <a:prstGeom prst="rect">
            <a:avLst/>
          </a:prstGeom>
          <a:noFill/>
          <a:ln w="9525">
            <a:noFill/>
            <a:miter lim="800000"/>
            <a:headEnd/>
            <a:tailEnd/>
          </a:ln>
        </p:spPr>
      </p:pic>
      <p:sp>
        <p:nvSpPr>
          <p:cNvPr id="7" name="Заголовок 6"/>
          <p:cNvSpPr>
            <a:spLocks noGrp="1"/>
          </p:cNvSpPr>
          <p:nvPr>
            <p:ph type="ctrTitle" sz="quarter"/>
          </p:nvPr>
        </p:nvSpPr>
        <p:spPr>
          <a:xfrm>
            <a:off x="1857375" y="4857750"/>
            <a:ext cx="6929438" cy="1143000"/>
          </a:xfrm>
        </p:spPr>
        <p:txBody>
          <a:bodyPr/>
          <a:lstStyle/>
          <a:p>
            <a:pPr>
              <a:defRPr/>
            </a:pPr>
            <a:r>
              <a:rPr lang="ru-RU" sz="2000" dirty="0" smtClean="0"/>
              <a:t>               </a:t>
            </a:r>
            <a:r>
              <a:rPr lang="ru-RU" sz="2000" i="1" dirty="0" smtClean="0"/>
              <a:t>Выполнила Комик Елена, </a:t>
            </a:r>
            <a:br>
              <a:rPr lang="ru-RU" sz="2000" i="1" dirty="0" smtClean="0"/>
            </a:br>
            <a:r>
              <a:rPr lang="ru-RU" sz="2000" i="1" dirty="0" smtClean="0"/>
              <a:t>ученица 11 класса Ивановской СОШ  Баганского района Новосибирской области</a:t>
            </a:r>
            <a:endParaRPr lang="ru-RU" sz="2000" i="1" dirty="0"/>
          </a:p>
        </p:txBody>
      </p:sp>
      <p:sp>
        <p:nvSpPr>
          <p:cNvPr id="8" name="Подзаголовок 7"/>
          <p:cNvSpPr>
            <a:spLocks noGrp="1"/>
          </p:cNvSpPr>
          <p:nvPr>
            <p:ph type="subTitle" sz="quarter" idx="1"/>
          </p:nvPr>
        </p:nvSpPr>
        <p:spPr>
          <a:xfrm>
            <a:off x="500063" y="6215063"/>
            <a:ext cx="7929562" cy="500062"/>
          </a:xfrm>
        </p:spPr>
        <p:txBody>
          <a:bodyPr/>
          <a:lstStyle/>
          <a:p>
            <a:pPr>
              <a:defRPr/>
            </a:pPr>
            <a:r>
              <a:rPr lang="ru-RU" sz="2000" b="1" i="1" dirty="0" smtClean="0"/>
              <a:t>Руководитель: учитель географии Кацендорн В.Ю.</a:t>
            </a:r>
          </a:p>
          <a:p>
            <a:pPr>
              <a:defRPr/>
            </a:pPr>
            <a:endParaRPr lang="ru-RU" dirty="0"/>
          </a:p>
        </p:txBody>
      </p:sp>
      <p:sp>
        <p:nvSpPr>
          <p:cNvPr id="9" name="Рамка 8"/>
          <p:cNvSpPr/>
          <p:nvPr/>
        </p:nvSpPr>
        <p:spPr>
          <a:xfrm>
            <a:off x="3929058" y="0"/>
            <a:ext cx="2143140" cy="428604"/>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Prezentacii.com</a:t>
            </a:r>
            <a:endParaRPr lang="ru-RU"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blinds(horizontal)">
                                      <p:cBhvr>
                                        <p:cTn id="7" dur="500"/>
                                        <p:tgtEl>
                                          <p:spTgt spid="2052"/>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2054"/>
                                        </p:tgtEl>
                                        <p:attrNameLst>
                                          <p:attrName>style.visibility</p:attrName>
                                        </p:attrNameLst>
                                      </p:cBhvr>
                                      <p:to>
                                        <p:strVal val="visible"/>
                                      </p:to>
                                    </p:set>
                                    <p:animEffect transition="in" filter="blinds(horizontal)">
                                      <p:cBhvr>
                                        <p:cTn id="10" dur="500"/>
                                        <p:tgtEl>
                                          <p:spTgt spid="2054"/>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2057"/>
                                        </p:tgtEl>
                                        <p:attrNameLst>
                                          <p:attrName>style.visibility</p:attrName>
                                        </p:attrNameLst>
                                      </p:cBhvr>
                                      <p:to>
                                        <p:strVal val="visible"/>
                                      </p:to>
                                    </p:set>
                                    <p:animEffect transition="in" filter="checkerboard(across)">
                                      <p:cBhvr>
                                        <p:cTn id="15" dur="500"/>
                                        <p:tgtEl>
                                          <p:spTgt spid="2057"/>
                                        </p:tgtEl>
                                      </p:cBhvr>
                                    </p:animEffect>
                                  </p:childTnLst>
                                </p:cTn>
                              </p:par>
                              <p:par>
                                <p:cTn id="16" presetID="5" presetClass="entr" presetSubtype="10" fill="hold" nodeType="withEffect">
                                  <p:stCondLst>
                                    <p:cond delay="0"/>
                                  </p:stCondLst>
                                  <p:childTnLst>
                                    <p:set>
                                      <p:cBhvr>
                                        <p:cTn id="17" dur="1" fill="hold">
                                          <p:stCondLst>
                                            <p:cond delay="0"/>
                                          </p:stCondLst>
                                        </p:cTn>
                                        <p:tgtEl>
                                          <p:spTgt spid="2059"/>
                                        </p:tgtEl>
                                        <p:attrNameLst>
                                          <p:attrName>style.visibility</p:attrName>
                                        </p:attrNameLst>
                                      </p:cBhvr>
                                      <p:to>
                                        <p:strVal val="visible"/>
                                      </p:to>
                                    </p:set>
                                    <p:animEffect transition="in" filter="checkerboard(across)">
                                      <p:cBhvr>
                                        <p:cTn id="18" dur="500"/>
                                        <p:tgtEl>
                                          <p:spTgt spid="2059"/>
                                        </p:tgtEl>
                                      </p:cBhvr>
                                    </p:animEffect>
                                  </p:childTnLst>
                                </p:cTn>
                              </p:par>
                            </p:childTnLst>
                          </p:cTn>
                        </p:par>
                      </p:childTnLst>
                    </p:cTn>
                  </p:par>
                  <p:par>
                    <p:cTn id="19" fill="hold">
                      <p:stCondLst>
                        <p:cond delay="indefinite"/>
                      </p:stCondLst>
                      <p:childTnLst>
                        <p:par>
                          <p:cTn id="20" fill="hold">
                            <p:stCondLst>
                              <p:cond delay="0"/>
                            </p:stCondLst>
                            <p:childTnLst>
                              <p:par>
                                <p:cTn id="21" presetID="25"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26" dur="1000" fill="hold"/>
                                        <p:tgtEl>
                                          <p:spTgt spid="7"/>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5" presetClass="entr" presetSubtype="0" fill="hold" grpId="0"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anim calcmode="lin" valueType="num">
                                      <p:cBhvr>
                                        <p:cTn id="35" dur="500" decel="50000" fill="hold">
                                          <p:stCondLst>
                                            <p:cond delay="0"/>
                                          </p:stCondLst>
                                        </p:cTn>
                                        <p:tgtEl>
                                          <p:spTgt spid="8">
                                            <p:txEl>
                                              <p:pRg st="0" end="0"/>
                                            </p:txEl>
                                          </p:spTgt>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8">
                                            <p:txEl>
                                              <p:pRg st="0" end="0"/>
                                            </p:txEl>
                                          </p:spTgt>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8">
                                            <p:txEl>
                                              <p:pRg st="0" end="0"/>
                                            </p:txEl>
                                          </p:spTgt>
                                        </p:tgtEl>
                                        <p:attrNameLst>
                                          <p:attrName>ppt_w</p:attrName>
                                        </p:attrNameLst>
                                      </p:cBhvr>
                                      <p:tavLst>
                                        <p:tav tm="0">
                                          <p:val>
                                            <p:strVal val="#ppt_w*.05"/>
                                          </p:val>
                                        </p:tav>
                                        <p:tav tm="100000">
                                          <p:val>
                                            <p:strVal val="#ppt_w"/>
                                          </p:val>
                                        </p:tav>
                                      </p:tavLst>
                                    </p:anim>
                                    <p:anim calcmode="lin" valueType="num">
                                      <p:cBhvr>
                                        <p:cTn id="38" dur="1000" fill="hold"/>
                                        <p:tgtEl>
                                          <p:spTgt spid="8">
                                            <p:txEl>
                                              <p:pRg st="0" end="0"/>
                                            </p:txEl>
                                          </p:spTgt>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8">
                                            <p:txEl>
                                              <p:pRg st="0" end="0"/>
                                            </p:txEl>
                                          </p:spTgt>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8">
                                            <p:txEl>
                                              <p:pRg st="0" end="0"/>
                                            </p:txEl>
                                          </p:spTgt>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8">
                                            <p:txEl>
                                              <p:pRg st="0" end="0"/>
                                            </p:txEl>
                                          </p:spTgt>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nimBg="1"/>
      <p:bldP spid="2054" grpId="0" animBg="1"/>
      <p:bldP spid="7" grpId="0"/>
      <p:bldP spid="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49" name="Rectangle 33"/>
          <p:cNvSpPr>
            <a:spLocks noGrp="1" noChangeArrowheads="1"/>
          </p:cNvSpPr>
          <p:nvPr>
            <p:ph type="title"/>
          </p:nvPr>
        </p:nvSpPr>
        <p:spPr>
          <a:xfrm>
            <a:off x="971550" y="188913"/>
            <a:ext cx="7086600" cy="1447800"/>
          </a:xfrm>
          <a:ln w="28575">
            <a:solidFill>
              <a:srgbClr val="CCA434"/>
            </a:solidFill>
          </a:ln>
        </p:spPr>
        <p:txBody>
          <a:bodyPr lIns="92075" tIns="46038" rIns="92075" bIns="46038"/>
          <a:lstStyle/>
          <a:p>
            <a:pPr eaLnBrk="1" hangingPunct="1">
              <a:defRPr/>
            </a:pPr>
            <a:r>
              <a:rPr lang="ru-RU" smtClean="0"/>
              <a:t>План</a:t>
            </a:r>
          </a:p>
        </p:txBody>
      </p:sp>
      <p:sp>
        <p:nvSpPr>
          <p:cNvPr id="162850" name="AutoShape 34"/>
          <p:cNvSpPr>
            <a:spLocks noChangeArrowheads="1"/>
          </p:cNvSpPr>
          <p:nvPr/>
        </p:nvSpPr>
        <p:spPr bwMode="auto">
          <a:xfrm>
            <a:off x="500063" y="1928813"/>
            <a:ext cx="287337" cy="215900"/>
          </a:xfrm>
          <a:prstGeom prst="homePlate">
            <a:avLst>
              <a:gd name="adj" fmla="val 33272"/>
            </a:avLst>
          </a:prstGeom>
          <a:solidFill>
            <a:schemeClr val="accent1"/>
          </a:solidFill>
          <a:ln w="9525">
            <a:solidFill>
              <a:schemeClr val="tx1"/>
            </a:solidFill>
            <a:miter lim="800000"/>
            <a:headEnd/>
            <a:tailEnd/>
          </a:ln>
        </p:spPr>
        <p:txBody>
          <a:bodyPr wrap="none" anchor="ctr"/>
          <a:lstStyle/>
          <a:p>
            <a:endParaRPr lang="ru-RU"/>
          </a:p>
        </p:txBody>
      </p:sp>
      <p:sp>
        <p:nvSpPr>
          <p:cNvPr id="162851" name="Text Box 35"/>
          <p:cNvSpPr txBox="1">
            <a:spLocks noChangeArrowheads="1"/>
          </p:cNvSpPr>
          <p:nvPr/>
        </p:nvSpPr>
        <p:spPr bwMode="auto">
          <a:xfrm>
            <a:off x="900113" y="1844675"/>
            <a:ext cx="5518150" cy="461963"/>
          </a:xfrm>
          <a:prstGeom prst="rect">
            <a:avLst/>
          </a:prstGeom>
          <a:noFill/>
          <a:ln w="9525">
            <a:noFill/>
            <a:miter lim="800000"/>
            <a:headEnd/>
            <a:tailEnd/>
          </a:ln>
        </p:spPr>
        <p:txBody>
          <a:bodyPr>
            <a:spAutoFit/>
          </a:bodyPr>
          <a:lstStyle/>
          <a:p>
            <a:pPr>
              <a:spcBef>
                <a:spcPct val="50000"/>
              </a:spcBef>
            </a:pPr>
            <a:r>
              <a:rPr lang="ru-RU" sz="2400" b="1">
                <a:solidFill>
                  <a:srgbClr val="FFFF00"/>
                </a:solidFill>
              </a:rPr>
              <a:t>Новое население Америки</a:t>
            </a:r>
          </a:p>
        </p:txBody>
      </p:sp>
      <p:sp>
        <p:nvSpPr>
          <p:cNvPr id="162852" name="AutoShape 36"/>
          <p:cNvSpPr>
            <a:spLocks noChangeArrowheads="1"/>
          </p:cNvSpPr>
          <p:nvPr/>
        </p:nvSpPr>
        <p:spPr bwMode="auto">
          <a:xfrm>
            <a:off x="468313" y="2349500"/>
            <a:ext cx="287337" cy="215900"/>
          </a:xfrm>
          <a:prstGeom prst="homePlate">
            <a:avLst>
              <a:gd name="adj" fmla="val 33272"/>
            </a:avLst>
          </a:prstGeom>
          <a:solidFill>
            <a:schemeClr val="accent1"/>
          </a:solidFill>
          <a:ln w="9525">
            <a:solidFill>
              <a:schemeClr val="tx1"/>
            </a:solidFill>
            <a:miter lim="800000"/>
            <a:headEnd/>
            <a:tailEnd/>
          </a:ln>
        </p:spPr>
        <p:txBody>
          <a:bodyPr wrap="none" anchor="ctr"/>
          <a:lstStyle/>
          <a:p>
            <a:endParaRPr lang="ru-RU"/>
          </a:p>
        </p:txBody>
      </p:sp>
      <p:sp>
        <p:nvSpPr>
          <p:cNvPr id="15366" name="Text Box 37"/>
          <p:cNvSpPr txBox="1">
            <a:spLocks noChangeArrowheads="1"/>
          </p:cNvSpPr>
          <p:nvPr/>
        </p:nvSpPr>
        <p:spPr bwMode="auto">
          <a:xfrm>
            <a:off x="900113" y="2349500"/>
            <a:ext cx="5743575" cy="461963"/>
          </a:xfrm>
          <a:prstGeom prst="rect">
            <a:avLst/>
          </a:prstGeom>
          <a:noFill/>
          <a:ln w="9525">
            <a:noFill/>
            <a:miter lim="800000"/>
            <a:headEnd/>
            <a:tailEnd/>
          </a:ln>
        </p:spPr>
        <p:txBody>
          <a:bodyPr>
            <a:spAutoFit/>
          </a:bodyPr>
          <a:lstStyle/>
          <a:p>
            <a:pPr>
              <a:spcBef>
                <a:spcPct val="50000"/>
              </a:spcBef>
            </a:pPr>
            <a:endParaRPr lang="ru-RU" sz="2400">
              <a:solidFill>
                <a:srgbClr val="FF6600"/>
              </a:solidFill>
            </a:endParaRPr>
          </a:p>
        </p:txBody>
      </p:sp>
      <p:sp>
        <p:nvSpPr>
          <p:cNvPr id="162854" name="Text Box 38"/>
          <p:cNvSpPr txBox="1">
            <a:spLocks noChangeArrowheads="1"/>
          </p:cNvSpPr>
          <p:nvPr/>
        </p:nvSpPr>
        <p:spPr bwMode="auto">
          <a:xfrm>
            <a:off x="900113" y="2276475"/>
            <a:ext cx="5068887" cy="461963"/>
          </a:xfrm>
          <a:prstGeom prst="rect">
            <a:avLst/>
          </a:prstGeom>
          <a:noFill/>
          <a:ln w="9525">
            <a:noFill/>
            <a:miter lim="800000"/>
            <a:headEnd/>
            <a:tailEnd/>
          </a:ln>
        </p:spPr>
        <p:txBody>
          <a:bodyPr>
            <a:spAutoFit/>
          </a:bodyPr>
          <a:lstStyle/>
          <a:p>
            <a:pPr>
              <a:spcBef>
                <a:spcPct val="50000"/>
              </a:spcBef>
            </a:pPr>
            <a:r>
              <a:rPr lang="ru-RU" sz="2400" b="1">
                <a:solidFill>
                  <a:srgbClr val="FFFF00"/>
                </a:solidFill>
              </a:rPr>
              <a:t>Латинская Америка</a:t>
            </a:r>
          </a:p>
        </p:txBody>
      </p:sp>
      <p:sp>
        <p:nvSpPr>
          <p:cNvPr id="162855" name="AutoShape 39"/>
          <p:cNvSpPr>
            <a:spLocks noChangeArrowheads="1"/>
          </p:cNvSpPr>
          <p:nvPr/>
        </p:nvSpPr>
        <p:spPr bwMode="auto">
          <a:xfrm>
            <a:off x="500063" y="2857500"/>
            <a:ext cx="287337" cy="215900"/>
          </a:xfrm>
          <a:prstGeom prst="homePlate">
            <a:avLst>
              <a:gd name="adj" fmla="val 33272"/>
            </a:avLst>
          </a:prstGeom>
          <a:solidFill>
            <a:schemeClr val="accent1"/>
          </a:solidFill>
          <a:ln w="9525">
            <a:solidFill>
              <a:schemeClr val="tx1"/>
            </a:solidFill>
            <a:miter lim="800000"/>
            <a:headEnd/>
            <a:tailEnd/>
          </a:ln>
        </p:spPr>
        <p:txBody>
          <a:bodyPr wrap="none" anchor="ctr"/>
          <a:lstStyle/>
          <a:p>
            <a:endParaRPr lang="ru-RU"/>
          </a:p>
        </p:txBody>
      </p:sp>
      <p:sp>
        <p:nvSpPr>
          <p:cNvPr id="162856" name="Text Box 40"/>
          <p:cNvSpPr txBox="1">
            <a:spLocks noChangeArrowheads="1"/>
          </p:cNvSpPr>
          <p:nvPr/>
        </p:nvSpPr>
        <p:spPr bwMode="auto">
          <a:xfrm>
            <a:off x="827088" y="2708275"/>
            <a:ext cx="8763000" cy="461963"/>
          </a:xfrm>
          <a:prstGeom prst="rect">
            <a:avLst/>
          </a:prstGeom>
          <a:noFill/>
          <a:ln w="9525">
            <a:noFill/>
            <a:miter lim="800000"/>
            <a:headEnd/>
            <a:tailEnd/>
          </a:ln>
        </p:spPr>
        <p:txBody>
          <a:bodyPr>
            <a:spAutoFit/>
          </a:bodyPr>
          <a:lstStyle/>
          <a:p>
            <a:pPr>
              <a:spcBef>
                <a:spcPct val="50000"/>
              </a:spcBef>
            </a:pPr>
            <a:r>
              <a:rPr lang="ru-RU" sz="2400" b="1">
                <a:solidFill>
                  <a:srgbClr val="FFFF00"/>
                </a:solidFill>
              </a:rPr>
              <a:t>География культур современной Америки</a:t>
            </a:r>
          </a:p>
        </p:txBody>
      </p:sp>
      <p:sp>
        <p:nvSpPr>
          <p:cNvPr id="162857" name="AutoShape 41"/>
          <p:cNvSpPr>
            <a:spLocks noChangeArrowheads="1"/>
          </p:cNvSpPr>
          <p:nvPr/>
        </p:nvSpPr>
        <p:spPr bwMode="auto">
          <a:xfrm>
            <a:off x="428625" y="3286125"/>
            <a:ext cx="287338" cy="215900"/>
          </a:xfrm>
          <a:prstGeom prst="homePlate">
            <a:avLst>
              <a:gd name="adj" fmla="val 33272"/>
            </a:avLst>
          </a:prstGeom>
          <a:solidFill>
            <a:schemeClr val="accent1"/>
          </a:solidFill>
          <a:ln w="9525">
            <a:solidFill>
              <a:schemeClr val="tx1"/>
            </a:solidFill>
            <a:miter lim="800000"/>
            <a:headEnd/>
            <a:tailEnd/>
          </a:ln>
        </p:spPr>
        <p:txBody>
          <a:bodyPr wrap="none" anchor="ctr"/>
          <a:lstStyle/>
          <a:p>
            <a:endParaRPr lang="ru-RU"/>
          </a:p>
        </p:txBody>
      </p:sp>
      <p:sp>
        <p:nvSpPr>
          <p:cNvPr id="162858" name="Text Box 42"/>
          <p:cNvSpPr txBox="1">
            <a:spLocks noChangeArrowheads="1"/>
          </p:cNvSpPr>
          <p:nvPr/>
        </p:nvSpPr>
        <p:spPr bwMode="auto">
          <a:xfrm>
            <a:off x="827088" y="3141663"/>
            <a:ext cx="7208837" cy="461962"/>
          </a:xfrm>
          <a:prstGeom prst="rect">
            <a:avLst/>
          </a:prstGeom>
          <a:noFill/>
          <a:ln w="9525">
            <a:noFill/>
            <a:miter lim="800000"/>
            <a:headEnd/>
            <a:tailEnd/>
          </a:ln>
        </p:spPr>
        <p:txBody>
          <a:bodyPr>
            <a:spAutoFit/>
          </a:bodyPr>
          <a:lstStyle/>
          <a:p>
            <a:pPr>
              <a:spcBef>
                <a:spcPct val="50000"/>
              </a:spcBef>
            </a:pPr>
            <a:r>
              <a:rPr lang="ru-RU" sz="2400" b="1">
                <a:solidFill>
                  <a:srgbClr val="FFFF00"/>
                </a:solidFill>
              </a:rPr>
              <a:t>Мезоамерика</a:t>
            </a:r>
          </a:p>
        </p:txBody>
      </p:sp>
      <p:sp>
        <p:nvSpPr>
          <p:cNvPr id="162859" name="AutoShape 43"/>
          <p:cNvSpPr>
            <a:spLocks noChangeArrowheads="1"/>
          </p:cNvSpPr>
          <p:nvPr/>
        </p:nvSpPr>
        <p:spPr bwMode="auto">
          <a:xfrm>
            <a:off x="500063" y="3786188"/>
            <a:ext cx="287337" cy="215900"/>
          </a:xfrm>
          <a:prstGeom prst="homePlate">
            <a:avLst>
              <a:gd name="adj" fmla="val 33272"/>
            </a:avLst>
          </a:prstGeom>
          <a:solidFill>
            <a:schemeClr val="accent1"/>
          </a:solidFill>
          <a:ln w="9525">
            <a:solidFill>
              <a:schemeClr val="tx1"/>
            </a:solidFill>
            <a:miter lim="800000"/>
            <a:headEnd/>
            <a:tailEnd/>
          </a:ln>
        </p:spPr>
        <p:txBody>
          <a:bodyPr wrap="none" anchor="ctr"/>
          <a:lstStyle/>
          <a:p>
            <a:endParaRPr lang="ru-RU"/>
          </a:p>
        </p:txBody>
      </p:sp>
      <p:sp>
        <p:nvSpPr>
          <p:cNvPr id="162860" name="Text Box 44"/>
          <p:cNvSpPr txBox="1">
            <a:spLocks noChangeArrowheads="1"/>
          </p:cNvSpPr>
          <p:nvPr/>
        </p:nvSpPr>
        <p:spPr bwMode="auto">
          <a:xfrm>
            <a:off x="827088" y="3644900"/>
            <a:ext cx="3829050" cy="461963"/>
          </a:xfrm>
          <a:prstGeom prst="rect">
            <a:avLst/>
          </a:prstGeom>
          <a:noFill/>
          <a:ln w="9525">
            <a:noFill/>
            <a:miter lim="800000"/>
            <a:headEnd/>
            <a:tailEnd/>
          </a:ln>
        </p:spPr>
        <p:txBody>
          <a:bodyPr>
            <a:spAutoFit/>
          </a:bodyPr>
          <a:lstStyle/>
          <a:p>
            <a:pPr>
              <a:spcBef>
                <a:spcPct val="50000"/>
              </a:spcBef>
            </a:pPr>
            <a:r>
              <a:rPr lang="ru-RU" sz="2400" b="1">
                <a:solidFill>
                  <a:srgbClr val="FFFF00"/>
                </a:solidFill>
              </a:rPr>
              <a:t>Хозяйство США</a:t>
            </a:r>
          </a:p>
        </p:txBody>
      </p:sp>
      <p:sp>
        <p:nvSpPr>
          <p:cNvPr id="162861" name="AutoShape 45"/>
          <p:cNvSpPr>
            <a:spLocks noChangeArrowheads="1"/>
          </p:cNvSpPr>
          <p:nvPr/>
        </p:nvSpPr>
        <p:spPr bwMode="auto">
          <a:xfrm>
            <a:off x="428625" y="4286250"/>
            <a:ext cx="287338" cy="215900"/>
          </a:xfrm>
          <a:prstGeom prst="homePlate">
            <a:avLst>
              <a:gd name="adj" fmla="val 33272"/>
            </a:avLst>
          </a:prstGeom>
          <a:solidFill>
            <a:schemeClr val="accent1"/>
          </a:solidFill>
          <a:ln w="9525">
            <a:solidFill>
              <a:schemeClr val="tx1"/>
            </a:solidFill>
            <a:miter lim="800000"/>
            <a:headEnd/>
            <a:tailEnd/>
          </a:ln>
        </p:spPr>
        <p:txBody>
          <a:bodyPr wrap="none" anchor="ctr"/>
          <a:lstStyle/>
          <a:p>
            <a:endParaRPr lang="ru-RU"/>
          </a:p>
        </p:txBody>
      </p:sp>
      <p:sp>
        <p:nvSpPr>
          <p:cNvPr id="162862" name="Text Box 46"/>
          <p:cNvSpPr txBox="1">
            <a:spLocks noChangeArrowheads="1"/>
          </p:cNvSpPr>
          <p:nvPr/>
        </p:nvSpPr>
        <p:spPr bwMode="auto">
          <a:xfrm>
            <a:off x="827088" y="4149725"/>
            <a:ext cx="4278312" cy="461963"/>
          </a:xfrm>
          <a:prstGeom prst="rect">
            <a:avLst/>
          </a:prstGeom>
          <a:noFill/>
          <a:ln w="9525">
            <a:noFill/>
            <a:miter lim="800000"/>
            <a:headEnd/>
            <a:tailEnd/>
          </a:ln>
        </p:spPr>
        <p:txBody>
          <a:bodyPr>
            <a:spAutoFit/>
          </a:bodyPr>
          <a:lstStyle/>
          <a:p>
            <a:pPr>
              <a:spcBef>
                <a:spcPct val="50000"/>
              </a:spcBef>
            </a:pPr>
            <a:r>
              <a:rPr lang="ru-RU" sz="2400" b="1">
                <a:solidFill>
                  <a:srgbClr val="FFFF00"/>
                </a:solidFill>
              </a:rPr>
              <a:t>Северная часть США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162849"/>
                                        </p:tgtEl>
                                        <p:attrNameLst>
                                          <p:attrName>style.visibility</p:attrName>
                                        </p:attrNameLst>
                                      </p:cBhvr>
                                      <p:to>
                                        <p:strVal val="visible"/>
                                      </p:to>
                                    </p:set>
                                    <p:animEffect transition="in" filter="plus(in)">
                                      <p:cBhvr>
                                        <p:cTn id="7" dur="2000"/>
                                        <p:tgtEl>
                                          <p:spTgt spid="162849"/>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162850"/>
                                        </p:tgtEl>
                                        <p:attrNameLst>
                                          <p:attrName>style.visibility</p:attrName>
                                        </p:attrNameLst>
                                      </p:cBhvr>
                                      <p:to>
                                        <p:strVal val="visible"/>
                                      </p:to>
                                    </p:set>
                                    <p:anim calcmode="lin" valueType="num">
                                      <p:cBhvr>
                                        <p:cTn id="12" dur="1000" fill="hold"/>
                                        <p:tgtEl>
                                          <p:spTgt spid="162850"/>
                                        </p:tgtEl>
                                        <p:attrNameLst>
                                          <p:attrName>ppt_x</p:attrName>
                                        </p:attrNameLst>
                                      </p:cBhvr>
                                      <p:tavLst>
                                        <p:tav tm="0">
                                          <p:val>
                                            <p:strVal val="#ppt_x-.2"/>
                                          </p:val>
                                        </p:tav>
                                        <p:tav tm="100000">
                                          <p:val>
                                            <p:strVal val="#ppt_x"/>
                                          </p:val>
                                        </p:tav>
                                      </p:tavLst>
                                    </p:anim>
                                    <p:anim calcmode="lin" valueType="num">
                                      <p:cBhvr>
                                        <p:cTn id="13" dur="1000" fill="hold"/>
                                        <p:tgtEl>
                                          <p:spTgt spid="162850"/>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62850"/>
                                        </p:tgtEl>
                                      </p:cBhvr>
                                    </p:animEffect>
                                  </p:childTnLst>
                                </p:cTn>
                              </p:par>
                            </p:childTnLst>
                          </p:cTn>
                        </p:par>
                      </p:childTnLst>
                    </p:cTn>
                  </p:par>
                  <p:par>
                    <p:cTn id="15" fill="hold">
                      <p:stCondLst>
                        <p:cond delay="indefinite"/>
                      </p:stCondLst>
                      <p:childTnLst>
                        <p:par>
                          <p:cTn id="16" fill="hold">
                            <p:stCondLst>
                              <p:cond delay="0"/>
                            </p:stCondLst>
                            <p:childTnLst>
                              <p:par>
                                <p:cTn id="17" presetID="30" presetClass="entr" presetSubtype="0" fill="hold" grpId="0" nodeType="clickEffect">
                                  <p:stCondLst>
                                    <p:cond delay="0"/>
                                  </p:stCondLst>
                                  <p:childTnLst>
                                    <p:set>
                                      <p:cBhvr>
                                        <p:cTn id="18" dur="1" fill="hold">
                                          <p:stCondLst>
                                            <p:cond delay="0"/>
                                          </p:stCondLst>
                                        </p:cTn>
                                        <p:tgtEl>
                                          <p:spTgt spid="162851"/>
                                        </p:tgtEl>
                                        <p:attrNameLst>
                                          <p:attrName>style.visibility</p:attrName>
                                        </p:attrNameLst>
                                      </p:cBhvr>
                                      <p:to>
                                        <p:strVal val="visible"/>
                                      </p:to>
                                    </p:set>
                                    <p:animEffect transition="in" filter="fade">
                                      <p:cBhvr>
                                        <p:cTn id="19" dur="800" decel="100000"/>
                                        <p:tgtEl>
                                          <p:spTgt spid="162851"/>
                                        </p:tgtEl>
                                      </p:cBhvr>
                                    </p:animEffect>
                                    <p:anim calcmode="lin" valueType="num">
                                      <p:cBhvr>
                                        <p:cTn id="20" dur="800" decel="100000" fill="hold"/>
                                        <p:tgtEl>
                                          <p:spTgt spid="162851"/>
                                        </p:tgtEl>
                                        <p:attrNameLst>
                                          <p:attrName>style.rotation</p:attrName>
                                        </p:attrNameLst>
                                      </p:cBhvr>
                                      <p:tavLst>
                                        <p:tav tm="0">
                                          <p:val>
                                            <p:fltVal val="-90"/>
                                          </p:val>
                                        </p:tav>
                                        <p:tav tm="100000">
                                          <p:val>
                                            <p:fltVal val="0"/>
                                          </p:val>
                                        </p:tav>
                                      </p:tavLst>
                                    </p:anim>
                                    <p:anim calcmode="lin" valueType="num">
                                      <p:cBhvr>
                                        <p:cTn id="21" dur="800" decel="100000" fill="hold"/>
                                        <p:tgtEl>
                                          <p:spTgt spid="162851"/>
                                        </p:tgtEl>
                                        <p:attrNameLst>
                                          <p:attrName>ppt_x</p:attrName>
                                        </p:attrNameLst>
                                      </p:cBhvr>
                                      <p:tavLst>
                                        <p:tav tm="0">
                                          <p:val>
                                            <p:strVal val="#ppt_x+0.4"/>
                                          </p:val>
                                        </p:tav>
                                        <p:tav tm="100000">
                                          <p:val>
                                            <p:strVal val="#ppt_x-0.05"/>
                                          </p:val>
                                        </p:tav>
                                      </p:tavLst>
                                    </p:anim>
                                    <p:anim calcmode="lin" valueType="num">
                                      <p:cBhvr>
                                        <p:cTn id="22" dur="800" decel="100000" fill="hold"/>
                                        <p:tgtEl>
                                          <p:spTgt spid="162851"/>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162851"/>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162851"/>
                                        </p:tgtEl>
                                        <p:attrNameLst>
                                          <p:attrName>ppt_y</p:attrName>
                                        </p:attrNameLst>
                                      </p:cBhvr>
                                      <p:tavLst>
                                        <p:tav tm="0">
                                          <p:val>
                                            <p:strVal val="#ppt_y+0.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162852"/>
                                        </p:tgtEl>
                                        <p:attrNameLst>
                                          <p:attrName>style.visibility</p:attrName>
                                        </p:attrNameLst>
                                      </p:cBhvr>
                                      <p:to>
                                        <p:strVal val="visible"/>
                                      </p:to>
                                    </p:set>
                                    <p:anim calcmode="lin" valueType="num">
                                      <p:cBhvr>
                                        <p:cTn id="29" dur="1000" fill="hold"/>
                                        <p:tgtEl>
                                          <p:spTgt spid="162852"/>
                                        </p:tgtEl>
                                        <p:attrNameLst>
                                          <p:attrName>ppt_x</p:attrName>
                                        </p:attrNameLst>
                                      </p:cBhvr>
                                      <p:tavLst>
                                        <p:tav tm="0">
                                          <p:val>
                                            <p:strVal val="#ppt_x-.2"/>
                                          </p:val>
                                        </p:tav>
                                        <p:tav tm="100000">
                                          <p:val>
                                            <p:strVal val="#ppt_x"/>
                                          </p:val>
                                        </p:tav>
                                      </p:tavLst>
                                    </p:anim>
                                    <p:anim calcmode="lin" valueType="num">
                                      <p:cBhvr>
                                        <p:cTn id="30" dur="1000" fill="hold"/>
                                        <p:tgtEl>
                                          <p:spTgt spid="162852"/>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62852"/>
                                        </p:tgtEl>
                                      </p:cBhvr>
                                    </p:animEffect>
                                  </p:childTnLst>
                                </p:cTn>
                              </p:par>
                            </p:childTnLst>
                          </p:cTn>
                        </p:par>
                      </p:childTnLst>
                    </p:cTn>
                  </p:par>
                  <p:par>
                    <p:cTn id="32" fill="hold">
                      <p:stCondLst>
                        <p:cond delay="indefinite"/>
                      </p:stCondLst>
                      <p:childTnLst>
                        <p:par>
                          <p:cTn id="33" fill="hold">
                            <p:stCondLst>
                              <p:cond delay="0"/>
                            </p:stCondLst>
                            <p:childTnLst>
                              <p:par>
                                <p:cTn id="34" presetID="30" presetClass="entr" presetSubtype="0" fill="hold" grpId="0" nodeType="clickEffect">
                                  <p:stCondLst>
                                    <p:cond delay="0"/>
                                  </p:stCondLst>
                                  <p:childTnLst>
                                    <p:set>
                                      <p:cBhvr>
                                        <p:cTn id="35" dur="1" fill="hold">
                                          <p:stCondLst>
                                            <p:cond delay="0"/>
                                          </p:stCondLst>
                                        </p:cTn>
                                        <p:tgtEl>
                                          <p:spTgt spid="162854"/>
                                        </p:tgtEl>
                                        <p:attrNameLst>
                                          <p:attrName>style.visibility</p:attrName>
                                        </p:attrNameLst>
                                      </p:cBhvr>
                                      <p:to>
                                        <p:strVal val="visible"/>
                                      </p:to>
                                    </p:set>
                                    <p:animEffect transition="in" filter="fade">
                                      <p:cBhvr>
                                        <p:cTn id="36" dur="800" decel="100000"/>
                                        <p:tgtEl>
                                          <p:spTgt spid="162854"/>
                                        </p:tgtEl>
                                      </p:cBhvr>
                                    </p:animEffect>
                                    <p:anim calcmode="lin" valueType="num">
                                      <p:cBhvr>
                                        <p:cTn id="37" dur="800" decel="100000" fill="hold"/>
                                        <p:tgtEl>
                                          <p:spTgt spid="162854"/>
                                        </p:tgtEl>
                                        <p:attrNameLst>
                                          <p:attrName>style.rotation</p:attrName>
                                        </p:attrNameLst>
                                      </p:cBhvr>
                                      <p:tavLst>
                                        <p:tav tm="0">
                                          <p:val>
                                            <p:fltVal val="-90"/>
                                          </p:val>
                                        </p:tav>
                                        <p:tav tm="100000">
                                          <p:val>
                                            <p:fltVal val="0"/>
                                          </p:val>
                                        </p:tav>
                                      </p:tavLst>
                                    </p:anim>
                                    <p:anim calcmode="lin" valueType="num">
                                      <p:cBhvr>
                                        <p:cTn id="38" dur="800" decel="100000" fill="hold"/>
                                        <p:tgtEl>
                                          <p:spTgt spid="162854"/>
                                        </p:tgtEl>
                                        <p:attrNameLst>
                                          <p:attrName>ppt_x</p:attrName>
                                        </p:attrNameLst>
                                      </p:cBhvr>
                                      <p:tavLst>
                                        <p:tav tm="0">
                                          <p:val>
                                            <p:strVal val="#ppt_x+0.4"/>
                                          </p:val>
                                        </p:tav>
                                        <p:tav tm="100000">
                                          <p:val>
                                            <p:strVal val="#ppt_x-0.05"/>
                                          </p:val>
                                        </p:tav>
                                      </p:tavLst>
                                    </p:anim>
                                    <p:anim calcmode="lin" valueType="num">
                                      <p:cBhvr>
                                        <p:cTn id="39" dur="800" decel="100000" fill="hold"/>
                                        <p:tgtEl>
                                          <p:spTgt spid="162854"/>
                                        </p:tgtEl>
                                        <p:attrNameLst>
                                          <p:attrName>ppt_y</p:attrName>
                                        </p:attrNameLst>
                                      </p:cBhvr>
                                      <p:tavLst>
                                        <p:tav tm="0">
                                          <p:val>
                                            <p:strVal val="#ppt_y-0.4"/>
                                          </p:val>
                                        </p:tav>
                                        <p:tav tm="100000">
                                          <p:val>
                                            <p:strVal val="#ppt_y+0.1"/>
                                          </p:val>
                                        </p:tav>
                                      </p:tavLst>
                                    </p:anim>
                                    <p:anim calcmode="lin" valueType="num">
                                      <p:cBhvr>
                                        <p:cTn id="40" dur="200" accel="100000" fill="hold">
                                          <p:stCondLst>
                                            <p:cond delay="800"/>
                                          </p:stCondLst>
                                        </p:cTn>
                                        <p:tgtEl>
                                          <p:spTgt spid="162854"/>
                                        </p:tgtEl>
                                        <p:attrNameLst>
                                          <p:attrName>ppt_x</p:attrName>
                                        </p:attrNameLst>
                                      </p:cBhvr>
                                      <p:tavLst>
                                        <p:tav tm="0">
                                          <p:val>
                                            <p:strVal val="#ppt_x-0.05"/>
                                          </p:val>
                                        </p:tav>
                                        <p:tav tm="100000">
                                          <p:val>
                                            <p:strVal val="#ppt_x"/>
                                          </p:val>
                                        </p:tav>
                                      </p:tavLst>
                                    </p:anim>
                                    <p:anim calcmode="lin" valueType="num">
                                      <p:cBhvr>
                                        <p:cTn id="41" dur="200" accel="100000" fill="hold">
                                          <p:stCondLst>
                                            <p:cond delay="800"/>
                                          </p:stCondLst>
                                        </p:cTn>
                                        <p:tgtEl>
                                          <p:spTgt spid="162854"/>
                                        </p:tgtEl>
                                        <p:attrNameLst>
                                          <p:attrName>ppt_y</p:attrName>
                                        </p:attrNameLst>
                                      </p:cBhvr>
                                      <p:tavLst>
                                        <p:tav tm="0">
                                          <p:val>
                                            <p:strVal val="#ppt_y+0.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grpId="0" nodeType="clickEffect">
                                  <p:stCondLst>
                                    <p:cond delay="0"/>
                                  </p:stCondLst>
                                  <p:childTnLst>
                                    <p:set>
                                      <p:cBhvr>
                                        <p:cTn id="45" dur="1" fill="hold">
                                          <p:stCondLst>
                                            <p:cond delay="0"/>
                                          </p:stCondLst>
                                        </p:cTn>
                                        <p:tgtEl>
                                          <p:spTgt spid="162855"/>
                                        </p:tgtEl>
                                        <p:attrNameLst>
                                          <p:attrName>style.visibility</p:attrName>
                                        </p:attrNameLst>
                                      </p:cBhvr>
                                      <p:to>
                                        <p:strVal val="visible"/>
                                      </p:to>
                                    </p:set>
                                    <p:anim calcmode="lin" valueType="num">
                                      <p:cBhvr>
                                        <p:cTn id="46" dur="1000" fill="hold"/>
                                        <p:tgtEl>
                                          <p:spTgt spid="162855"/>
                                        </p:tgtEl>
                                        <p:attrNameLst>
                                          <p:attrName>ppt_x</p:attrName>
                                        </p:attrNameLst>
                                      </p:cBhvr>
                                      <p:tavLst>
                                        <p:tav tm="0">
                                          <p:val>
                                            <p:strVal val="#ppt_x-.2"/>
                                          </p:val>
                                        </p:tav>
                                        <p:tav tm="100000">
                                          <p:val>
                                            <p:strVal val="#ppt_x"/>
                                          </p:val>
                                        </p:tav>
                                      </p:tavLst>
                                    </p:anim>
                                    <p:anim calcmode="lin" valueType="num">
                                      <p:cBhvr>
                                        <p:cTn id="47" dur="1000" fill="hold"/>
                                        <p:tgtEl>
                                          <p:spTgt spid="162855"/>
                                        </p:tgtEl>
                                        <p:attrNameLst>
                                          <p:attrName>ppt_y</p:attrName>
                                        </p:attrNameLst>
                                      </p:cBhvr>
                                      <p:tavLst>
                                        <p:tav tm="0">
                                          <p:val>
                                            <p:strVal val="#ppt_y"/>
                                          </p:val>
                                        </p:tav>
                                        <p:tav tm="100000">
                                          <p:val>
                                            <p:strVal val="#ppt_y"/>
                                          </p:val>
                                        </p:tav>
                                      </p:tavLst>
                                    </p:anim>
                                    <p:animEffect transition="in" filter="wipe(right)" prLst="gradientSize: 0.1">
                                      <p:cBhvr>
                                        <p:cTn id="48" dur="1000"/>
                                        <p:tgtEl>
                                          <p:spTgt spid="162855"/>
                                        </p:tgtEl>
                                      </p:cBhvr>
                                    </p:animEffect>
                                  </p:childTnLst>
                                </p:cTn>
                              </p:par>
                            </p:childTnLst>
                          </p:cTn>
                        </p:par>
                      </p:childTnLst>
                    </p:cTn>
                  </p:par>
                  <p:par>
                    <p:cTn id="49" fill="hold">
                      <p:stCondLst>
                        <p:cond delay="indefinite"/>
                      </p:stCondLst>
                      <p:childTnLst>
                        <p:par>
                          <p:cTn id="50" fill="hold">
                            <p:stCondLst>
                              <p:cond delay="0"/>
                            </p:stCondLst>
                            <p:childTnLst>
                              <p:par>
                                <p:cTn id="51" presetID="30" presetClass="entr" presetSubtype="0" fill="hold" grpId="0" nodeType="clickEffect">
                                  <p:stCondLst>
                                    <p:cond delay="0"/>
                                  </p:stCondLst>
                                  <p:childTnLst>
                                    <p:set>
                                      <p:cBhvr>
                                        <p:cTn id="52" dur="1" fill="hold">
                                          <p:stCondLst>
                                            <p:cond delay="0"/>
                                          </p:stCondLst>
                                        </p:cTn>
                                        <p:tgtEl>
                                          <p:spTgt spid="162856"/>
                                        </p:tgtEl>
                                        <p:attrNameLst>
                                          <p:attrName>style.visibility</p:attrName>
                                        </p:attrNameLst>
                                      </p:cBhvr>
                                      <p:to>
                                        <p:strVal val="visible"/>
                                      </p:to>
                                    </p:set>
                                    <p:animEffect transition="in" filter="fade">
                                      <p:cBhvr>
                                        <p:cTn id="53" dur="800" decel="100000"/>
                                        <p:tgtEl>
                                          <p:spTgt spid="162856"/>
                                        </p:tgtEl>
                                      </p:cBhvr>
                                    </p:animEffect>
                                    <p:anim calcmode="lin" valueType="num">
                                      <p:cBhvr>
                                        <p:cTn id="54" dur="800" decel="100000" fill="hold"/>
                                        <p:tgtEl>
                                          <p:spTgt spid="162856"/>
                                        </p:tgtEl>
                                        <p:attrNameLst>
                                          <p:attrName>style.rotation</p:attrName>
                                        </p:attrNameLst>
                                      </p:cBhvr>
                                      <p:tavLst>
                                        <p:tav tm="0">
                                          <p:val>
                                            <p:fltVal val="-90"/>
                                          </p:val>
                                        </p:tav>
                                        <p:tav tm="100000">
                                          <p:val>
                                            <p:fltVal val="0"/>
                                          </p:val>
                                        </p:tav>
                                      </p:tavLst>
                                    </p:anim>
                                    <p:anim calcmode="lin" valueType="num">
                                      <p:cBhvr>
                                        <p:cTn id="55" dur="800" decel="100000" fill="hold"/>
                                        <p:tgtEl>
                                          <p:spTgt spid="162856"/>
                                        </p:tgtEl>
                                        <p:attrNameLst>
                                          <p:attrName>ppt_x</p:attrName>
                                        </p:attrNameLst>
                                      </p:cBhvr>
                                      <p:tavLst>
                                        <p:tav tm="0">
                                          <p:val>
                                            <p:strVal val="#ppt_x+0.4"/>
                                          </p:val>
                                        </p:tav>
                                        <p:tav tm="100000">
                                          <p:val>
                                            <p:strVal val="#ppt_x-0.05"/>
                                          </p:val>
                                        </p:tav>
                                      </p:tavLst>
                                    </p:anim>
                                    <p:anim calcmode="lin" valueType="num">
                                      <p:cBhvr>
                                        <p:cTn id="56" dur="800" decel="100000" fill="hold"/>
                                        <p:tgtEl>
                                          <p:spTgt spid="162856"/>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62856"/>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62856"/>
                                        </p:tgtEl>
                                        <p:attrNameLst>
                                          <p:attrName>ppt_y</p:attrName>
                                        </p:attrNameLst>
                                      </p:cBhvr>
                                      <p:tavLst>
                                        <p:tav tm="0">
                                          <p:val>
                                            <p:strVal val="#ppt_y+0.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grpId="0" nodeType="clickEffect">
                                  <p:stCondLst>
                                    <p:cond delay="0"/>
                                  </p:stCondLst>
                                  <p:childTnLst>
                                    <p:set>
                                      <p:cBhvr>
                                        <p:cTn id="62" dur="1" fill="hold">
                                          <p:stCondLst>
                                            <p:cond delay="0"/>
                                          </p:stCondLst>
                                        </p:cTn>
                                        <p:tgtEl>
                                          <p:spTgt spid="162857"/>
                                        </p:tgtEl>
                                        <p:attrNameLst>
                                          <p:attrName>style.visibility</p:attrName>
                                        </p:attrNameLst>
                                      </p:cBhvr>
                                      <p:to>
                                        <p:strVal val="visible"/>
                                      </p:to>
                                    </p:set>
                                    <p:anim calcmode="lin" valueType="num">
                                      <p:cBhvr>
                                        <p:cTn id="63" dur="1000" fill="hold"/>
                                        <p:tgtEl>
                                          <p:spTgt spid="162857"/>
                                        </p:tgtEl>
                                        <p:attrNameLst>
                                          <p:attrName>ppt_x</p:attrName>
                                        </p:attrNameLst>
                                      </p:cBhvr>
                                      <p:tavLst>
                                        <p:tav tm="0">
                                          <p:val>
                                            <p:strVal val="#ppt_x-.2"/>
                                          </p:val>
                                        </p:tav>
                                        <p:tav tm="100000">
                                          <p:val>
                                            <p:strVal val="#ppt_x"/>
                                          </p:val>
                                        </p:tav>
                                      </p:tavLst>
                                    </p:anim>
                                    <p:anim calcmode="lin" valueType="num">
                                      <p:cBhvr>
                                        <p:cTn id="64" dur="1000" fill="hold"/>
                                        <p:tgtEl>
                                          <p:spTgt spid="162857"/>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62857"/>
                                        </p:tgtEl>
                                      </p:cBhvr>
                                    </p:animEffect>
                                  </p:childTnLst>
                                </p:cTn>
                              </p:par>
                            </p:childTnLst>
                          </p:cTn>
                        </p:par>
                      </p:childTnLst>
                    </p:cTn>
                  </p:par>
                  <p:par>
                    <p:cTn id="66" fill="hold">
                      <p:stCondLst>
                        <p:cond delay="indefinite"/>
                      </p:stCondLst>
                      <p:childTnLst>
                        <p:par>
                          <p:cTn id="67" fill="hold">
                            <p:stCondLst>
                              <p:cond delay="0"/>
                            </p:stCondLst>
                            <p:childTnLst>
                              <p:par>
                                <p:cTn id="68" presetID="30" presetClass="entr" presetSubtype="0" fill="hold" grpId="0" nodeType="clickEffect">
                                  <p:stCondLst>
                                    <p:cond delay="0"/>
                                  </p:stCondLst>
                                  <p:childTnLst>
                                    <p:set>
                                      <p:cBhvr>
                                        <p:cTn id="69" dur="1" fill="hold">
                                          <p:stCondLst>
                                            <p:cond delay="0"/>
                                          </p:stCondLst>
                                        </p:cTn>
                                        <p:tgtEl>
                                          <p:spTgt spid="162858"/>
                                        </p:tgtEl>
                                        <p:attrNameLst>
                                          <p:attrName>style.visibility</p:attrName>
                                        </p:attrNameLst>
                                      </p:cBhvr>
                                      <p:to>
                                        <p:strVal val="visible"/>
                                      </p:to>
                                    </p:set>
                                    <p:animEffect transition="in" filter="fade">
                                      <p:cBhvr>
                                        <p:cTn id="70" dur="800" decel="100000"/>
                                        <p:tgtEl>
                                          <p:spTgt spid="162858"/>
                                        </p:tgtEl>
                                      </p:cBhvr>
                                    </p:animEffect>
                                    <p:anim calcmode="lin" valueType="num">
                                      <p:cBhvr>
                                        <p:cTn id="71" dur="800" decel="100000" fill="hold"/>
                                        <p:tgtEl>
                                          <p:spTgt spid="162858"/>
                                        </p:tgtEl>
                                        <p:attrNameLst>
                                          <p:attrName>style.rotation</p:attrName>
                                        </p:attrNameLst>
                                      </p:cBhvr>
                                      <p:tavLst>
                                        <p:tav tm="0">
                                          <p:val>
                                            <p:fltVal val="-90"/>
                                          </p:val>
                                        </p:tav>
                                        <p:tav tm="100000">
                                          <p:val>
                                            <p:fltVal val="0"/>
                                          </p:val>
                                        </p:tav>
                                      </p:tavLst>
                                    </p:anim>
                                    <p:anim calcmode="lin" valueType="num">
                                      <p:cBhvr>
                                        <p:cTn id="72" dur="800" decel="100000" fill="hold"/>
                                        <p:tgtEl>
                                          <p:spTgt spid="162858"/>
                                        </p:tgtEl>
                                        <p:attrNameLst>
                                          <p:attrName>ppt_x</p:attrName>
                                        </p:attrNameLst>
                                      </p:cBhvr>
                                      <p:tavLst>
                                        <p:tav tm="0">
                                          <p:val>
                                            <p:strVal val="#ppt_x+0.4"/>
                                          </p:val>
                                        </p:tav>
                                        <p:tav tm="100000">
                                          <p:val>
                                            <p:strVal val="#ppt_x-0.05"/>
                                          </p:val>
                                        </p:tav>
                                      </p:tavLst>
                                    </p:anim>
                                    <p:anim calcmode="lin" valueType="num">
                                      <p:cBhvr>
                                        <p:cTn id="73" dur="800" decel="100000" fill="hold"/>
                                        <p:tgtEl>
                                          <p:spTgt spid="162858"/>
                                        </p:tgtEl>
                                        <p:attrNameLst>
                                          <p:attrName>ppt_y</p:attrName>
                                        </p:attrNameLst>
                                      </p:cBhvr>
                                      <p:tavLst>
                                        <p:tav tm="0">
                                          <p:val>
                                            <p:strVal val="#ppt_y-0.4"/>
                                          </p:val>
                                        </p:tav>
                                        <p:tav tm="100000">
                                          <p:val>
                                            <p:strVal val="#ppt_y+0.1"/>
                                          </p:val>
                                        </p:tav>
                                      </p:tavLst>
                                    </p:anim>
                                    <p:anim calcmode="lin" valueType="num">
                                      <p:cBhvr>
                                        <p:cTn id="74" dur="200" accel="100000" fill="hold">
                                          <p:stCondLst>
                                            <p:cond delay="800"/>
                                          </p:stCondLst>
                                        </p:cTn>
                                        <p:tgtEl>
                                          <p:spTgt spid="162858"/>
                                        </p:tgtEl>
                                        <p:attrNameLst>
                                          <p:attrName>ppt_x</p:attrName>
                                        </p:attrNameLst>
                                      </p:cBhvr>
                                      <p:tavLst>
                                        <p:tav tm="0">
                                          <p:val>
                                            <p:strVal val="#ppt_x-0.05"/>
                                          </p:val>
                                        </p:tav>
                                        <p:tav tm="100000">
                                          <p:val>
                                            <p:strVal val="#ppt_x"/>
                                          </p:val>
                                        </p:tav>
                                      </p:tavLst>
                                    </p:anim>
                                    <p:anim calcmode="lin" valueType="num">
                                      <p:cBhvr>
                                        <p:cTn id="75" dur="200" accel="100000" fill="hold">
                                          <p:stCondLst>
                                            <p:cond delay="800"/>
                                          </p:stCondLst>
                                        </p:cTn>
                                        <p:tgtEl>
                                          <p:spTgt spid="162858"/>
                                        </p:tgtEl>
                                        <p:attrNameLst>
                                          <p:attrName>ppt_y</p:attrName>
                                        </p:attrNameLst>
                                      </p:cBhvr>
                                      <p:tavLst>
                                        <p:tav tm="0">
                                          <p:val>
                                            <p:strVal val="#ppt_y+0.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9" presetClass="entr" presetSubtype="0" fill="hold" grpId="0" nodeType="clickEffect">
                                  <p:stCondLst>
                                    <p:cond delay="0"/>
                                  </p:stCondLst>
                                  <p:childTnLst>
                                    <p:set>
                                      <p:cBhvr>
                                        <p:cTn id="79" dur="1" fill="hold">
                                          <p:stCondLst>
                                            <p:cond delay="0"/>
                                          </p:stCondLst>
                                        </p:cTn>
                                        <p:tgtEl>
                                          <p:spTgt spid="162859"/>
                                        </p:tgtEl>
                                        <p:attrNameLst>
                                          <p:attrName>style.visibility</p:attrName>
                                        </p:attrNameLst>
                                      </p:cBhvr>
                                      <p:to>
                                        <p:strVal val="visible"/>
                                      </p:to>
                                    </p:set>
                                    <p:anim calcmode="lin" valueType="num">
                                      <p:cBhvr>
                                        <p:cTn id="80" dur="1000" fill="hold"/>
                                        <p:tgtEl>
                                          <p:spTgt spid="162859"/>
                                        </p:tgtEl>
                                        <p:attrNameLst>
                                          <p:attrName>ppt_x</p:attrName>
                                        </p:attrNameLst>
                                      </p:cBhvr>
                                      <p:tavLst>
                                        <p:tav tm="0">
                                          <p:val>
                                            <p:strVal val="#ppt_x-.2"/>
                                          </p:val>
                                        </p:tav>
                                        <p:tav tm="100000">
                                          <p:val>
                                            <p:strVal val="#ppt_x"/>
                                          </p:val>
                                        </p:tav>
                                      </p:tavLst>
                                    </p:anim>
                                    <p:anim calcmode="lin" valueType="num">
                                      <p:cBhvr>
                                        <p:cTn id="81" dur="1000" fill="hold"/>
                                        <p:tgtEl>
                                          <p:spTgt spid="162859"/>
                                        </p:tgtEl>
                                        <p:attrNameLst>
                                          <p:attrName>ppt_y</p:attrName>
                                        </p:attrNameLst>
                                      </p:cBhvr>
                                      <p:tavLst>
                                        <p:tav tm="0">
                                          <p:val>
                                            <p:strVal val="#ppt_y"/>
                                          </p:val>
                                        </p:tav>
                                        <p:tav tm="100000">
                                          <p:val>
                                            <p:strVal val="#ppt_y"/>
                                          </p:val>
                                        </p:tav>
                                      </p:tavLst>
                                    </p:anim>
                                    <p:animEffect transition="in" filter="wipe(right)" prLst="gradientSize: 0.1">
                                      <p:cBhvr>
                                        <p:cTn id="82" dur="1000"/>
                                        <p:tgtEl>
                                          <p:spTgt spid="162859"/>
                                        </p:tgtEl>
                                      </p:cBhvr>
                                    </p:animEffect>
                                  </p:childTnLst>
                                </p:cTn>
                              </p:par>
                            </p:childTnLst>
                          </p:cTn>
                        </p:par>
                      </p:childTnLst>
                    </p:cTn>
                  </p:par>
                  <p:par>
                    <p:cTn id="83" fill="hold">
                      <p:stCondLst>
                        <p:cond delay="indefinite"/>
                      </p:stCondLst>
                      <p:childTnLst>
                        <p:par>
                          <p:cTn id="84" fill="hold">
                            <p:stCondLst>
                              <p:cond delay="0"/>
                            </p:stCondLst>
                            <p:childTnLst>
                              <p:par>
                                <p:cTn id="85" presetID="30" presetClass="entr" presetSubtype="0" fill="hold" grpId="0" nodeType="clickEffect">
                                  <p:stCondLst>
                                    <p:cond delay="0"/>
                                  </p:stCondLst>
                                  <p:childTnLst>
                                    <p:set>
                                      <p:cBhvr>
                                        <p:cTn id="86" dur="1" fill="hold">
                                          <p:stCondLst>
                                            <p:cond delay="0"/>
                                          </p:stCondLst>
                                        </p:cTn>
                                        <p:tgtEl>
                                          <p:spTgt spid="162860"/>
                                        </p:tgtEl>
                                        <p:attrNameLst>
                                          <p:attrName>style.visibility</p:attrName>
                                        </p:attrNameLst>
                                      </p:cBhvr>
                                      <p:to>
                                        <p:strVal val="visible"/>
                                      </p:to>
                                    </p:set>
                                    <p:animEffect transition="in" filter="fade">
                                      <p:cBhvr>
                                        <p:cTn id="87" dur="800" decel="100000"/>
                                        <p:tgtEl>
                                          <p:spTgt spid="162860"/>
                                        </p:tgtEl>
                                      </p:cBhvr>
                                    </p:animEffect>
                                    <p:anim calcmode="lin" valueType="num">
                                      <p:cBhvr>
                                        <p:cTn id="88" dur="800" decel="100000" fill="hold"/>
                                        <p:tgtEl>
                                          <p:spTgt spid="162860"/>
                                        </p:tgtEl>
                                        <p:attrNameLst>
                                          <p:attrName>style.rotation</p:attrName>
                                        </p:attrNameLst>
                                      </p:cBhvr>
                                      <p:tavLst>
                                        <p:tav tm="0">
                                          <p:val>
                                            <p:fltVal val="-90"/>
                                          </p:val>
                                        </p:tav>
                                        <p:tav tm="100000">
                                          <p:val>
                                            <p:fltVal val="0"/>
                                          </p:val>
                                        </p:tav>
                                      </p:tavLst>
                                    </p:anim>
                                    <p:anim calcmode="lin" valueType="num">
                                      <p:cBhvr>
                                        <p:cTn id="89" dur="800" decel="100000" fill="hold"/>
                                        <p:tgtEl>
                                          <p:spTgt spid="162860"/>
                                        </p:tgtEl>
                                        <p:attrNameLst>
                                          <p:attrName>ppt_x</p:attrName>
                                        </p:attrNameLst>
                                      </p:cBhvr>
                                      <p:tavLst>
                                        <p:tav tm="0">
                                          <p:val>
                                            <p:strVal val="#ppt_x+0.4"/>
                                          </p:val>
                                        </p:tav>
                                        <p:tav tm="100000">
                                          <p:val>
                                            <p:strVal val="#ppt_x-0.05"/>
                                          </p:val>
                                        </p:tav>
                                      </p:tavLst>
                                    </p:anim>
                                    <p:anim calcmode="lin" valueType="num">
                                      <p:cBhvr>
                                        <p:cTn id="90" dur="800" decel="100000" fill="hold"/>
                                        <p:tgtEl>
                                          <p:spTgt spid="162860"/>
                                        </p:tgtEl>
                                        <p:attrNameLst>
                                          <p:attrName>ppt_y</p:attrName>
                                        </p:attrNameLst>
                                      </p:cBhvr>
                                      <p:tavLst>
                                        <p:tav tm="0">
                                          <p:val>
                                            <p:strVal val="#ppt_y-0.4"/>
                                          </p:val>
                                        </p:tav>
                                        <p:tav tm="100000">
                                          <p:val>
                                            <p:strVal val="#ppt_y+0.1"/>
                                          </p:val>
                                        </p:tav>
                                      </p:tavLst>
                                    </p:anim>
                                    <p:anim calcmode="lin" valueType="num">
                                      <p:cBhvr>
                                        <p:cTn id="91" dur="200" accel="100000" fill="hold">
                                          <p:stCondLst>
                                            <p:cond delay="800"/>
                                          </p:stCondLst>
                                        </p:cTn>
                                        <p:tgtEl>
                                          <p:spTgt spid="162860"/>
                                        </p:tgtEl>
                                        <p:attrNameLst>
                                          <p:attrName>ppt_x</p:attrName>
                                        </p:attrNameLst>
                                      </p:cBhvr>
                                      <p:tavLst>
                                        <p:tav tm="0">
                                          <p:val>
                                            <p:strVal val="#ppt_x-0.05"/>
                                          </p:val>
                                        </p:tav>
                                        <p:tav tm="100000">
                                          <p:val>
                                            <p:strVal val="#ppt_x"/>
                                          </p:val>
                                        </p:tav>
                                      </p:tavLst>
                                    </p:anim>
                                    <p:anim calcmode="lin" valueType="num">
                                      <p:cBhvr>
                                        <p:cTn id="92" dur="200" accel="100000" fill="hold">
                                          <p:stCondLst>
                                            <p:cond delay="800"/>
                                          </p:stCondLst>
                                        </p:cTn>
                                        <p:tgtEl>
                                          <p:spTgt spid="162860"/>
                                        </p:tgtEl>
                                        <p:attrNameLst>
                                          <p:attrName>ppt_y</p:attrName>
                                        </p:attrNameLst>
                                      </p:cBhvr>
                                      <p:tavLst>
                                        <p:tav tm="0">
                                          <p:val>
                                            <p:strVal val="#ppt_y+0.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9" presetClass="entr" presetSubtype="0" fill="hold" grpId="0" nodeType="clickEffect">
                                  <p:stCondLst>
                                    <p:cond delay="0"/>
                                  </p:stCondLst>
                                  <p:childTnLst>
                                    <p:set>
                                      <p:cBhvr>
                                        <p:cTn id="96" dur="1" fill="hold">
                                          <p:stCondLst>
                                            <p:cond delay="0"/>
                                          </p:stCondLst>
                                        </p:cTn>
                                        <p:tgtEl>
                                          <p:spTgt spid="162861"/>
                                        </p:tgtEl>
                                        <p:attrNameLst>
                                          <p:attrName>style.visibility</p:attrName>
                                        </p:attrNameLst>
                                      </p:cBhvr>
                                      <p:to>
                                        <p:strVal val="visible"/>
                                      </p:to>
                                    </p:set>
                                    <p:anim calcmode="lin" valueType="num">
                                      <p:cBhvr>
                                        <p:cTn id="97" dur="1000" fill="hold"/>
                                        <p:tgtEl>
                                          <p:spTgt spid="162861"/>
                                        </p:tgtEl>
                                        <p:attrNameLst>
                                          <p:attrName>ppt_x</p:attrName>
                                        </p:attrNameLst>
                                      </p:cBhvr>
                                      <p:tavLst>
                                        <p:tav tm="0">
                                          <p:val>
                                            <p:strVal val="#ppt_x-.2"/>
                                          </p:val>
                                        </p:tav>
                                        <p:tav tm="100000">
                                          <p:val>
                                            <p:strVal val="#ppt_x"/>
                                          </p:val>
                                        </p:tav>
                                      </p:tavLst>
                                    </p:anim>
                                    <p:anim calcmode="lin" valueType="num">
                                      <p:cBhvr>
                                        <p:cTn id="98" dur="1000" fill="hold"/>
                                        <p:tgtEl>
                                          <p:spTgt spid="162861"/>
                                        </p:tgtEl>
                                        <p:attrNameLst>
                                          <p:attrName>ppt_y</p:attrName>
                                        </p:attrNameLst>
                                      </p:cBhvr>
                                      <p:tavLst>
                                        <p:tav tm="0">
                                          <p:val>
                                            <p:strVal val="#ppt_y"/>
                                          </p:val>
                                        </p:tav>
                                        <p:tav tm="100000">
                                          <p:val>
                                            <p:strVal val="#ppt_y"/>
                                          </p:val>
                                        </p:tav>
                                      </p:tavLst>
                                    </p:anim>
                                    <p:animEffect transition="in" filter="wipe(right)" prLst="gradientSize: 0.1">
                                      <p:cBhvr>
                                        <p:cTn id="99" dur="1000"/>
                                        <p:tgtEl>
                                          <p:spTgt spid="162861"/>
                                        </p:tgtEl>
                                      </p:cBhvr>
                                    </p:animEffect>
                                  </p:childTnLst>
                                </p:cTn>
                              </p:par>
                            </p:childTnLst>
                          </p:cTn>
                        </p:par>
                      </p:childTnLst>
                    </p:cTn>
                  </p:par>
                  <p:par>
                    <p:cTn id="100" fill="hold">
                      <p:stCondLst>
                        <p:cond delay="indefinite"/>
                      </p:stCondLst>
                      <p:childTnLst>
                        <p:par>
                          <p:cTn id="101" fill="hold">
                            <p:stCondLst>
                              <p:cond delay="0"/>
                            </p:stCondLst>
                            <p:childTnLst>
                              <p:par>
                                <p:cTn id="102" presetID="30" presetClass="entr" presetSubtype="0" fill="hold" grpId="0" nodeType="clickEffect">
                                  <p:stCondLst>
                                    <p:cond delay="0"/>
                                  </p:stCondLst>
                                  <p:childTnLst>
                                    <p:set>
                                      <p:cBhvr>
                                        <p:cTn id="103" dur="1" fill="hold">
                                          <p:stCondLst>
                                            <p:cond delay="0"/>
                                          </p:stCondLst>
                                        </p:cTn>
                                        <p:tgtEl>
                                          <p:spTgt spid="162862"/>
                                        </p:tgtEl>
                                        <p:attrNameLst>
                                          <p:attrName>style.visibility</p:attrName>
                                        </p:attrNameLst>
                                      </p:cBhvr>
                                      <p:to>
                                        <p:strVal val="visible"/>
                                      </p:to>
                                    </p:set>
                                    <p:animEffect transition="in" filter="fade">
                                      <p:cBhvr>
                                        <p:cTn id="104" dur="800" decel="100000"/>
                                        <p:tgtEl>
                                          <p:spTgt spid="162862"/>
                                        </p:tgtEl>
                                      </p:cBhvr>
                                    </p:animEffect>
                                    <p:anim calcmode="lin" valueType="num">
                                      <p:cBhvr>
                                        <p:cTn id="105" dur="800" decel="100000" fill="hold"/>
                                        <p:tgtEl>
                                          <p:spTgt spid="162862"/>
                                        </p:tgtEl>
                                        <p:attrNameLst>
                                          <p:attrName>style.rotation</p:attrName>
                                        </p:attrNameLst>
                                      </p:cBhvr>
                                      <p:tavLst>
                                        <p:tav tm="0">
                                          <p:val>
                                            <p:fltVal val="-90"/>
                                          </p:val>
                                        </p:tav>
                                        <p:tav tm="100000">
                                          <p:val>
                                            <p:fltVal val="0"/>
                                          </p:val>
                                        </p:tav>
                                      </p:tavLst>
                                    </p:anim>
                                    <p:anim calcmode="lin" valueType="num">
                                      <p:cBhvr>
                                        <p:cTn id="106" dur="800" decel="100000" fill="hold"/>
                                        <p:tgtEl>
                                          <p:spTgt spid="162862"/>
                                        </p:tgtEl>
                                        <p:attrNameLst>
                                          <p:attrName>ppt_x</p:attrName>
                                        </p:attrNameLst>
                                      </p:cBhvr>
                                      <p:tavLst>
                                        <p:tav tm="0">
                                          <p:val>
                                            <p:strVal val="#ppt_x+0.4"/>
                                          </p:val>
                                        </p:tav>
                                        <p:tav tm="100000">
                                          <p:val>
                                            <p:strVal val="#ppt_x-0.05"/>
                                          </p:val>
                                        </p:tav>
                                      </p:tavLst>
                                    </p:anim>
                                    <p:anim calcmode="lin" valueType="num">
                                      <p:cBhvr>
                                        <p:cTn id="107" dur="800" decel="100000" fill="hold"/>
                                        <p:tgtEl>
                                          <p:spTgt spid="162862"/>
                                        </p:tgtEl>
                                        <p:attrNameLst>
                                          <p:attrName>ppt_y</p:attrName>
                                        </p:attrNameLst>
                                      </p:cBhvr>
                                      <p:tavLst>
                                        <p:tav tm="0">
                                          <p:val>
                                            <p:strVal val="#ppt_y-0.4"/>
                                          </p:val>
                                        </p:tav>
                                        <p:tav tm="100000">
                                          <p:val>
                                            <p:strVal val="#ppt_y+0.1"/>
                                          </p:val>
                                        </p:tav>
                                      </p:tavLst>
                                    </p:anim>
                                    <p:anim calcmode="lin" valueType="num">
                                      <p:cBhvr>
                                        <p:cTn id="108" dur="200" accel="100000" fill="hold">
                                          <p:stCondLst>
                                            <p:cond delay="800"/>
                                          </p:stCondLst>
                                        </p:cTn>
                                        <p:tgtEl>
                                          <p:spTgt spid="162862"/>
                                        </p:tgtEl>
                                        <p:attrNameLst>
                                          <p:attrName>ppt_x</p:attrName>
                                        </p:attrNameLst>
                                      </p:cBhvr>
                                      <p:tavLst>
                                        <p:tav tm="0">
                                          <p:val>
                                            <p:strVal val="#ppt_x-0.05"/>
                                          </p:val>
                                        </p:tav>
                                        <p:tav tm="100000">
                                          <p:val>
                                            <p:strVal val="#ppt_x"/>
                                          </p:val>
                                        </p:tav>
                                      </p:tavLst>
                                    </p:anim>
                                    <p:anim calcmode="lin" valueType="num">
                                      <p:cBhvr>
                                        <p:cTn id="109" dur="200" accel="100000" fill="hold">
                                          <p:stCondLst>
                                            <p:cond delay="800"/>
                                          </p:stCondLst>
                                        </p:cTn>
                                        <p:tgtEl>
                                          <p:spTgt spid="16286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49" grpId="0" animBg="1"/>
      <p:bldP spid="162850" grpId="0" animBg="1"/>
      <p:bldP spid="162851" grpId="0"/>
      <p:bldP spid="162852" grpId="0" animBg="1"/>
      <p:bldP spid="162854" grpId="0"/>
      <p:bldP spid="162855" grpId="0" animBg="1"/>
      <p:bldP spid="162856" grpId="0"/>
      <p:bldP spid="162857" grpId="0" animBg="1"/>
      <p:bldP spid="162858" grpId="0"/>
      <p:bldP spid="162859" grpId="0" animBg="1"/>
      <p:bldP spid="162860" grpId="0"/>
      <p:bldP spid="162861" grpId="0" animBg="1"/>
      <p:bldP spid="16286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WordArt 4"/>
          <p:cNvSpPr>
            <a:spLocks noChangeArrowheads="1" noChangeShapeType="1" noTextEdit="1"/>
          </p:cNvSpPr>
          <p:nvPr/>
        </p:nvSpPr>
        <p:spPr bwMode="auto">
          <a:xfrm>
            <a:off x="0" y="0"/>
            <a:ext cx="9144000" cy="2276475"/>
          </a:xfrm>
          <a:prstGeom prst="rect">
            <a:avLst/>
          </a:prstGeom>
        </p:spPr>
        <p:txBody>
          <a:bodyPr wrap="none" fromWordArt="1">
            <a:prstTxWarp prst="textPlain">
              <a:avLst>
                <a:gd name="adj" fmla="val 50000"/>
              </a:avLst>
            </a:prstTxWarp>
          </a:bodyPr>
          <a:lstStyle/>
          <a:p>
            <a:pPr algn="ctr"/>
            <a:r>
              <a:rPr lang="ru-RU" sz="3600" kern="10">
                <a:ln w="19050">
                  <a:solidFill>
                    <a:srgbClr val="CC99FF"/>
                  </a:solidFill>
                  <a:round/>
                  <a:headEnd/>
                  <a:tailEnd/>
                </a:ln>
                <a:solidFill>
                  <a:srgbClr val="993366"/>
                </a:solidFill>
                <a:effectLst>
                  <a:outerShdw dist="45791" dir="2021404" algn="ctr" rotWithShape="0">
                    <a:srgbClr val="9999FF"/>
                  </a:outerShdw>
                </a:effectLst>
                <a:latin typeface="Arial"/>
                <a:cs typeface="Arial"/>
              </a:rPr>
              <a:t>Хозяйственное развитие Америки </a:t>
            </a:r>
          </a:p>
          <a:p>
            <a:pPr algn="ctr"/>
            <a:r>
              <a:rPr lang="ru-RU" sz="3600" kern="10">
                <a:ln w="19050">
                  <a:solidFill>
                    <a:srgbClr val="CC99FF"/>
                  </a:solidFill>
                  <a:round/>
                  <a:headEnd/>
                  <a:tailEnd/>
                </a:ln>
                <a:solidFill>
                  <a:srgbClr val="993366"/>
                </a:solidFill>
                <a:effectLst>
                  <a:outerShdw dist="45791" dir="2021404" algn="ctr" rotWithShape="0">
                    <a:srgbClr val="9999FF"/>
                  </a:outerShdw>
                </a:effectLst>
                <a:latin typeface="Arial"/>
                <a:cs typeface="Arial"/>
              </a:rPr>
              <a:t>в эпоху колонизации. Новое население Америки</a:t>
            </a:r>
          </a:p>
        </p:txBody>
      </p:sp>
      <p:sp>
        <p:nvSpPr>
          <p:cNvPr id="135174" name="Text Box 6"/>
          <p:cNvSpPr txBox="1">
            <a:spLocks noChangeArrowheads="1"/>
          </p:cNvSpPr>
          <p:nvPr/>
        </p:nvSpPr>
        <p:spPr bwMode="auto">
          <a:xfrm>
            <a:off x="0" y="2205038"/>
            <a:ext cx="9144000" cy="5216525"/>
          </a:xfrm>
          <a:prstGeom prst="rect">
            <a:avLst/>
          </a:prstGeom>
          <a:noFill/>
          <a:ln w="9525">
            <a:noFill/>
            <a:miter lim="800000"/>
            <a:headEnd/>
            <a:tailEnd/>
          </a:ln>
        </p:spPr>
        <p:txBody>
          <a:bodyPr>
            <a:spAutoFit/>
          </a:bodyPr>
          <a:lstStyle/>
          <a:p>
            <a:pPr algn="just">
              <a:spcBef>
                <a:spcPct val="50000"/>
              </a:spcBef>
            </a:pPr>
            <a:r>
              <a:rPr lang="ru-RU"/>
              <a:t> </a:t>
            </a:r>
            <a:r>
              <a:rPr lang="ru-RU" b="1">
                <a:solidFill>
                  <a:srgbClr val="FFFF00"/>
                </a:solidFill>
              </a:rPr>
              <a:t>Заселение Америки началось десятки тысяч лет назад </a:t>
            </a:r>
            <a:r>
              <a:rPr lang="ru-RU" b="1">
                <a:solidFill>
                  <a:srgbClr val="F9F8EB"/>
                </a:solidFill>
              </a:rPr>
              <a:t>переселенцами из северо-восточной Азии. </a:t>
            </a:r>
            <a:r>
              <a:rPr lang="ru-RU" b="1">
                <a:solidFill>
                  <a:srgbClr val="FFFF00"/>
                </a:solidFill>
              </a:rPr>
              <a:t>Перейдя «Берингов мост», они стали постепенно осваивать территории от Аляски до Огненной Земли. За 10 тыс. лет до н. э. ими близ Чикаго было основано первое оседлое поселение. Переселенцы занимались рыболовством и охотой.                                                                                                                          </a:t>
            </a:r>
            <a:r>
              <a:rPr lang="ru-RU" b="1">
                <a:solidFill>
                  <a:srgbClr val="F9F8EB"/>
                </a:solidFill>
              </a:rPr>
              <a:t>Пришельцы из северо-восточной Азии были монголоидами, </a:t>
            </a:r>
            <a:r>
              <a:rPr lang="ru-RU" b="1">
                <a:solidFill>
                  <a:srgbClr val="FFFF00"/>
                </a:solidFill>
              </a:rPr>
              <a:t>но к настоящему времени их внешний облик сильно отличается.                                                       За пределами индейских государств жили многочисленные племена, которые по типу хозяйства можно объединить в несколько групп. На большей части территории Северной Америки жили индейцы, занимавшиеся охотой и рыболовством, и лишь на юге, почти до границ государства ацтеков, земледельцы.                          На обширных пространствах Амазонии жили племена, сильно отставшие в своем развитии. Их главные занятия – рыболовство, охота и собирательство. Амазония – родина каучукового дерева.                                                                                   На степных просторах Патагонии жили индейцы, занимавшиеся примитивной охотой.</a:t>
            </a:r>
          </a:p>
          <a:p>
            <a:pPr>
              <a:spcBef>
                <a:spcPct val="50000"/>
              </a:spcBef>
            </a:pPr>
            <a:endParaRPr lang="ru-RU">
              <a:solidFill>
                <a:srgbClr val="FF0000"/>
              </a:solidFill>
            </a:endParaRPr>
          </a:p>
        </p:txBody>
      </p:sp>
      <p:sp>
        <p:nvSpPr>
          <p:cNvPr id="135175" name="AutoShape 7"/>
          <p:cNvSpPr>
            <a:spLocks noChangeArrowheads="1"/>
          </p:cNvSpPr>
          <p:nvPr/>
        </p:nvSpPr>
        <p:spPr bwMode="auto">
          <a:xfrm>
            <a:off x="4572000" y="6381750"/>
            <a:ext cx="485775" cy="476250"/>
          </a:xfrm>
          <a:prstGeom prst="downArrow">
            <a:avLst>
              <a:gd name="adj1" fmla="val 50000"/>
              <a:gd name="adj2" fmla="val 25000"/>
            </a:avLst>
          </a:prstGeom>
          <a:solidFill>
            <a:srgbClr val="800000"/>
          </a:solidFill>
          <a:ln w="25400">
            <a:solidFill>
              <a:srgbClr val="CC99FF"/>
            </a:solidFill>
            <a:miter lim="800000"/>
            <a:headEnd/>
            <a:tailEnd/>
          </a:ln>
        </p:spPr>
        <p:txBody>
          <a:bodyPr wrap="none" anchor="ct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35172"/>
                                        </p:tgtEl>
                                        <p:attrNameLst>
                                          <p:attrName>style.visibility</p:attrName>
                                        </p:attrNameLst>
                                      </p:cBhvr>
                                      <p:to>
                                        <p:strVal val="visible"/>
                                      </p:to>
                                    </p:set>
                                    <p:anim calcmode="lin" valueType="num">
                                      <p:cBhvr>
                                        <p:cTn id="7" dur="1000" fill="hold"/>
                                        <p:tgtEl>
                                          <p:spTgt spid="135172"/>
                                        </p:tgtEl>
                                        <p:attrNameLst>
                                          <p:attrName>ppt_x</p:attrName>
                                        </p:attrNameLst>
                                      </p:cBhvr>
                                      <p:tavLst>
                                        <p:tav tm="0">
                                          <p:val>
                                            <p:strVal val="#ppt_x-.2"/>
                                          </p:val>
                                        </p:tav>
                                        <p:tav tm="100000">
                                          <p:val>
                                            <p:strVal val="#ppt_x"/>
                                          </p:val>
                                        </p:tav>
                                      </p:tavLst>
                                    </p:anim>
                                    <p:anim calcmode="lin" valueType="num">
                                      <p:cBhvr>
                                        <p:cTn id="8" dur="1000" fill="hold"/>
                                        <p:tgtEl>
                                          <p:spTgt spid="13517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517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35174"/>
                                        </p:tgtEl>
                                        <p:attrNameLst>
                                          <p:attrName>style.visibility</p:attrName>
                                        </p:attrNameLst>
                                      </p:cBhvr>
                                      <p:to>
                                        <p:strVal val="visible"/>
                                      </p:to>
                                    </p:set>
                                    <p:animEffect transition="in" filter="randombar(horizontal)">
                                      <p:cBhvr>
                                        <p:cTn id="14" dur="500"/>
                                        <p:tgtEl>
                                          <p:spTgt spid="135174"/>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35175"/>
                                        </p:tgtEl>
                                        <p:attrNameLst>
                                          <p:attrName>style.visibility</p:attrName>
                                        </p:attrNameLst>
                                      </p:cBhvr>
                                      <p:to>
                                        <p:strVal val="visible"/>
                                      </p:to>
                                    </p:set>
                                    <p:animEffect transition="in" filter="randombar(horizontal)">
                                      <p:cBhvr>
                                        <p:cTn id="17" dur="500"/>
                                        <p:tgtEl>
                                          <p:spTgt spid="135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2" grpId="0" animBg="1"/>
      <p:bldP spid="135174" grpId="0"/>
      <p:bldP spid="13517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2" name="Picture 4" descr="Изображение"/>
          <p:cNvPicPr>
            <a:picLocks noChangeAspect="1" noChangeArrowheads="1"/>
          </p:cNvPicPr>
          <p:nvPr/>
        </p:nvPicPr>
        <p:blipFill>
          <a:blip r:embed="rId3" cstate="print"/>
          <a:srcRect l="22589" t="9711" r="32271" b="54662"/>
          <a:stretch>
            <a:fillRect/>
          </a:stretch>
        </p:blipFill>
        <p:spPr bwMode="auto">
          <a:xfrm>
            <a:off x="5762625" y="0"/>
            <a:ext cx="3381375" cy="3168650"/>
          </a:xfrm>
          <a:prstGeom prst="rect">
            <a:avLst/>
          </a:prstGeom>
          <a:noFill/>
          <a:ln w="25400">
            <a:solidFill>
              <a:srgbClr val="99CCFF"/>
            </a:solidFill>
            <a:miter lim="800000"/>
            <a:headEnd/>
            <a:tailEnd/>
          </a:ln>
        </p:spPr>
      </p:pic>
      <p:sp>
        <p:nvSpPr>
          <p:cNvPr id="160774" name="Text Box 6"/>
          <p:cNvSpPr txBox="1">
            <a:spLocks noChangeArrowheads="1"/>
          </p:cNvSpPr>
          <p:nvPr/>
        </p:nvSpPr>
        <p:spPr bwMode="auto">
          <a:xfrm>
            <a:off x="0" y="0"/>
            <a:ext cx="5724525" cy="1190625"/>
          </a:xfrm>
          <a:prstGeom prst="rect">
            <a:avLst/>
          </a:prstGeom>
          <a:noFill/>
          <a:ln w="9525">
            <a:noFill/>
            <a:miter lim="800000"/>
            <a:headEnd/>
            <a:tailEnd/>
          </a:ln>
        </p:spPr>
        <p:txBody>
          <a:bodyPr>
            <a:spAutoFit/>
          </a:bodyPr>
          <a:lstStyle/>
          <a:p>
            <a:pPr algn="just">
              <a:spcBef>
                <a:spcPct val="50000"/>
              </a:spcBef>
            </a:pPr>
            <a:r>
              <a:rPr lang="ru-RU"/>
              <a:t> </a:t>
            </a:r>
            <a:r>
              <a:rPr lang="ru-RU" b="1"/>
              <a:t>В 15 веке, накануне прихода европейцев, в Америке существовали три мощных государственных образования индейцев – </a:t>
            </a:r>
            <a:r>
              <a:rPr lang="ru-RU" b="1" i="1" u="sng">
                <a:solidFill>
                  <a:srgbClr val="FF0000"/>
                </a:solidFill>
              </a:rPr>
              <a:t>ацтеки, майя и инки    </a:t>
            </a:r>
            <a:r>
              <a:rPr lang="ru-RU" b="1"/>
              <a:t>(рис. 1).</a:t>
            </a:r>
          </a:p>
        </p:txBody>
      </p:sp>
      <p:sp>
        <p:nvSpPr>
          <p:cNvPr id="160775" name="Text Box 7"/>
          <p:cNvSpPr txBox="1">
            <a:spLocks noChangeArrowheads="1"/>
          </p:cNvSpPr>
          <p:nvPr/>
        </p:nvSpPr>
        <p:spPr bwMode="auto">
          <a:xfrm>
            <a:off x="5724525" y="3068638"/>
            <a:ext cx="3419475" cy="923925"/>
          </a:xfrm>
          <a:prstGeom prst="rect">
            <a:avLst/>
          </a:prstGeom>
          <a:noFill/>
          <a:ln w="9525">
            <a:noFill/>
            <a:miter lim="800000"/>
            <a:headEnd/>
            <a:tailEnd/>
          </a:ln>
        </p:spPr>
        <p:txBody>
          <a:bodyPr>
            <a:spAutoFit/>
          </a:bodyPr>
          <a:lstStyle/>
          <a:p>
            <a:pPr>
              <a:spcBef>
                <a:spcPct val="50000"/>
              </a:spcBef>
            </a:pPr>
            <a:r>
              <a:rPr lang="ru-RU" b="1">
                <a:solidFill>
                  <a:srgbClr val="F9F8EB"/>
                </a:solidFill>
              </a:rPr>
              <a:t>Рис. 1. Расселение индейцев     до прихода европейцев</a:t>
            </a:r>
          </a:p>
        </p:txBody>
      </p:sp>
      <p:sp>
        <p:nvSpPr>
          <p:cNvPr id="160776" name="Text Box 8"/>
          <p:cNvSpPr txBox="1">
            <a:spLocks noChangeArrowheads="1"/>
          </p:cNvSpPr>
          <p:nvPr/>
        </p:nvSpPr>
        <p:spPr bwMode="auto">
          <a:xfrm>
            <a:off x="0" y="1196975"/>
            <a:ext cx="5724525" cy="1138238"/>
          </a:xfrm>
          <a:prstGeom prst="rect">
            <a:avLst/>
          </a:prstGeom>
          <a:noFill/>
          <a:ln w="9525">
            <a:noFill/>
            <a:miter lim="800000"/>
            <a:headEnd/>
            <a:tailEnd/>
          </a:ln>
        </p:spPr>
        <p:txBody>
          <a:bodyPr>
            <a:spAutoFit/>
          </a:bodyPr>
          <a:lstStyle/>
          <a:p>
            <a:pPr algn="just">
              <a:spcBef>
                <a:spcPct val="50000"/>
              </a:spcBef>
            </a:pPr>
            <a:r>
              <a:rPr lang="ru-RU"/>
              <a:t> </a:t>
            </a:r>
            <a:r>
              <a:rPr lang="ru-RU" sz="1600" b="1" i="1">
                <a:solidFill>
                  <a:srgbClr val="FFC000"/>
                </a:solidFill>
              </a:rPr>
              <a:t>Крайний юг Америки, ее островную часть населяли огнеземельцы – охотники, рыбаки и собиратели. Уровень их развития был также низким – они не имели даже постоянных жилищ</a:t>
            </a:r>
            <a:r>
              <a:rPr lang="ru-RU">
                <a:solidFill>
                  <a:srgbClr val="FF0000"/>
                </a:solidFill>
              </a:rPr>
              <a:t>.</a:t>
            </a:r>
          </a:p>
        </p:txBody>
      </p:sp>
      <p:sp>
        <p:nvSpPr>
          <p:cNvPr id="160777" name="Text Box 9"/>
          <p:cNvSpPr txBox="1">
            <a:spLocks noChangeArrowheads="1"/>
          </p:cNvSpPr>
          <p:nvPr/>
        </p:nvSpPr>
        <p:spPr bwMode="auto">
          <a:xfrm>
            <a:off x="0" y="2286000"/>
            <a:ext cx="5724525" cy="923925"/>
          </a:xfrm>
          <a:prstGeom prst="rect">
            <a:avLst/>
          </a:prstGeom>
          <a:noFill/>
          <a:ln w="9525">
            <a:noFill/>
            <a:miter lim="800000"/>
            <a:headEnd/>
            <a:tailEnd/>
          </a:ln>
        </p:spPr>
        <p:txBody>
          <a:bodyPr>
            <a:spAutoFit/>
          </a:bodyPr>
          <a:lstStyle/>
          <a:p>
            <a:pPr algn="just">
              <a:spcBef>
                <a:spcPct val="50000"/>
              </a:spcBef>
            </a:pPr>
            <a:r>
              <a:rPr lang="ru-RU"/>
              <a:t> </a:t>
            </a:r>
            <a:r>
              <a:rPr lang="ru-RU" b="1">
                <a:solidFill>
                  <a:srgbClr val="FFFF00"/>
                </a:solidFill>
              </a:rPr>
              <a:t>Для работы на плантациях из Африки в качестве рабов завезли </a:t>
            </a:r>
            <a:r>
              <a:rPr lang="ru-RU" b="1" i="1" u="sng">
                <a:solidFill>
                  <a:srgbClr val="FF0000"/>
                </a:solidFill>
              </a:rPr>
              <a:t>негров</a:t>
            </a:r>
            <a:r>
              <a:rPr lang="ru-RU" b="1">
                <a:solidFill>
                  <a:srgbClr val="FFFF00"/>
                </a:solidFill>
              </a:rPr>
              <a:t> – образовался сложный состав населения.</a:t>
            </a:r>
          </a:p>
        </p:txBody>
      </p:sp>
      <p:sp>
        <p:nvSpPr>
          <p:cNvPr id="160778" name="WordArt 10"/>
          <p:cNvSpPr>
            <a:spLocks noChangeArrowheads="1" noChangeShapeType="1" noTextEdit="1"/>
          </p:cNvSpPr>
          <p:nvPr/>
        </p:nvSpPr>
        <p:spPr bwMode="auto">
          <a:xfrm>
            <a:off x="250825" y="3357563"/>
            <a:ext cx="1905000" cy="358775"/>
          </a:xfrm>
          <a:prstGeom prst="rect">
            <a:avLst/>
          </a:prstGeom>
        </p:spPr>
        <p:txBody>
          <a:bodyPr wrap="none" fromWordArt="1">
            <a:prstTxWarp prst="textPlain">
              <a:avLst>
                <a:gd name="adj" fmla="val 50000"/>
              </a:avLst>
            </a:prstTxWarp>
          </a:bodyPr>
          <a:lstStyle/>
          <a:p>
            <a:pPr algn="ctr"/>
            <a:r>
              <a:rPr lang="ru-RU" sz="3600" kern="10">
                <a:ln w="9525">
                  <a:noFill/>
                  <a:round/>
                  <a:headEnd/>
                  <a:tailEnd/>
                </a:ln>
                <a:solidFill>
                  <a:srgbClr val="FF0000"/>
                </a:solidFill>
                <a:effectLst>
                  <a:outerShdw dist="35921" dir="2700000" algn="ctr" rotWithShape="0">
                    <a:srgbClr val="C0C0C0">
                      <a:alpha val="79999"/>
                    </a:srgbClr>
                  </a:outerShdw>
                </a:effectLst>
                <a:latin typeface="Impact"/>
              </a:rPr>
              <a:t>индейцы</a:t>
            </a:r>
          </a:p>
        </p:txBody>
      </p:sp>
      <p:sp>
        <p:nvSpPr>
          <p:cNvPr id="160779" name="WordArt 11"/>
          <p:cNvSpPr>
            <a:spLocks noChangeArrowheads="1" noChangeShapeType="1" noTextEdit="1"/>
          </p:cNvSpPr>
          <p:nvPr/>
        </p:nvSpPr>
        <p:spPr bwMode="auto">
          <a:xfrm>
            <a:off x="2555875" y="3429000"/>
            <a:ext cx="1333500" cy="287338"/>
          </a:xfrm>
          <a:prstGeom prst="rect">
            <a:avLst/>
          </a:prstGeom>
        </p:spPr>
        <p:txBody>
          <a:bodyPr wrap="none" fromWordArt="1">
            <a:prstTxWarp prst="textPlain">
              <a:avLst>
                <a:gd name="adj" fmla="val 50000"/>
              </a:avLst>
            </a:prstTxWarp>
          </a:bodyPr>
          <a:lstStyle/>
          <a:p>
            <a:pPr algn="ctr"/>
            <a:r>
              <a:rPr lang="ru-RU" sz="3600" kern="10">
                <a:ln w="9525">
                  <a:noFill/>
                  <a:round/>
                  <a:headEnd/>
                  <a:tailEnd/>
                </a:ln>
                <a:solidFill>
                  <a:srgbClr val="FF0000"/>
                </a:solidFill>
                <a:effectLst>
                  <a:outerShdw dist="35921" dir="2700000" algn="ctr" rotWithShape="0">
                    <a:srgbClr val="C0C0C0">
                      <a:alpha val="79999"/>
                    </a:srgbClr>
                  </a:outerShdw>
                </a:effectLst>
                <a:latin typeface="Impact"/>
              </a:rPr>
              <a:t>белые</a:t>
            </a:r>
          </a:p>
        </p:txBody>
      </p:sp>
      <p:sp>
        <p:nvSpPr>
          <p:cNvPr id="160780" name="WordArt 12"/>
          <p:cNvSpPr>
            <a:spLocks noChangeArrowheads="1" noChangeShapeType="1" noTextEdit="1"/>
          </p:cNvSpPr>
          <p:nvPr/>
        </p:nvSpPr>
        <p:spPr bwMode="auto">
          <a:xfrm>
            <a:off x="4356100" y="3429000"/>
            <a:ext cx="1247775" cy="287338"/>
          </a:xfrm>
          <a:prstGeom prst="rect">
            <a:avLst/>
          </a:prstGeom>
        </p:spPr>
        <p:txBody>
          <a:bodyPr wrap="none" fromWordArt="1">
            <a:prstTxWarp prst="textPlain">
              <a:avLst>
                <a:gd name="adj" fmla="val 50000"/>
              </a:avLst>
            </a:prstTxWarp>
          </a:bodyPr>
          <a:lstStyle/>
          <a:p>
            <a:pPr algn="ctr"/>
            <a:r>
              <a:rPr lang="ru-RU" sz="3600" kern="10">
                <a:ln w="9525">
                  <a:noFill/>
                  <a:round/>
                  <a:headEnd/>
                  <a:tailEnd/>
                </a:ln>
                <a:solidFill>
                  <a:srgbClr val="FF0000"/>
                </a:solidFill>
                <a:effectLst>
                  <a:outerShdw dist="35921" dir="2700000" algn="ctr" rotWithShape="0">
                    <a:srgbClr val="C0C0C0">
                      <a:alpha val="79999"/>
                    </a:srgbClr>
                  </a:outerShdw>
                </a:effectLst>
                <a:latin typeface="Impact"/>
              </a:rPr>
              <a:t>негры</a:t>
            </a:r>
          </a:p>
        </p:txBody>
      </p:sp>
      <p:sp>
        <p:nvSpPr>
          <p:cNvPr id="160782" name="Line 14"/>
          <p:cNvSpPr>
            <a:spLocks noChangeShapeType="1"/>
          </p:cNvSpPr>
          <p:nvPr/>
        </p:nvSpPr>
        <p:spPr bwMode="auto">
          <a:xfrm>
            <a:off x="1187450" y="3716338"/>
            <a:ext cx="792163" cy="576262"/>
          </a:xfrm>
          <a:prstGeom prst="line">
            <a:avLst/>
          </a:prstGeom>
          <a:noFill/>
          <a:ln w="9525">
            <a:solidFill>
              <a:schemeClr val="tx1"/>
            </a:solidFill>
            <a:round/>
            <a:headEnd/>
            <a:tailEnd/>
          </a:ln>
        </p:spPr>
        <p:txBody>
          <a:bodyPr/>
          <a:lstStyle/>
          <a:p>
            <a:endParaRPr lang="ru-RU"/>
          </a:p>
        </p:txBody>
      </p:sp>
      <p:sp>
        <p:nvSpPr>
          <p:cNvPr id="160783" name="Line 15"/>
          <p:cNvSpPr>
            <a:spLocks noChangeShapeType="1"/>
          </p:cNvSpPr>
          <p:nvPr/>
        </p:nvSpPr>
        <p:spPr bwMode="auto">
          <a:xfrm flipH="1">
            <a:off x="1979613" y="3716338"/>
            <a:ext cx="1152525" cy="576262"/>
          </a:xfrm>
          <a:prstGeom prst="line">
            <a:avLst/>
          </a:prstGeom>
          <a:noFill/>
          <a:ln w="9525">
            <a:solidFill>
              <a:schemeClr val="tx1"/>
            </a:solidFill>
            <a:round/>
            <a:headEnd/>
            <a:tailEnd/>
          </a:ln>
        </p:spPr>
        <p:txBody>
          <a:bodyPr/>
          <a:lstStyle/>
          <a:p>
            <a:endParaRPr lang="ru-RU"/>
          </a:p>
        </p:txBody>
      </p:sp>
      <p:sp>
        <p:nvSpPr>
          <p:cNvPr id="160784" name="Line 16"/>
          <p:cNvSpPr>
            <a:spLocks noChangeShapeType="1"/>
          </p:cNvSpPr>
          <p:nvPr/>
        </p:nvSpPr>
        <p:spPr bwMode="auto">
          <a:xfrm>
            <a:off x="3132138" y="3716338"/>
            <a:ext cx="935037" cy="576262"/>
          </a:xfrm>
          <a:prstGeom prst="line">
            <a:avLst/>
          </a:prstGeom>
          <a:noFill/>
          <a:ln w="9525">
            <a:solidFill>
              <a:schemeClr val="tx1"/>
            </a:solidFill>
            <a:round/>
            <a:headEnd/>
            <a:tailEnd/>
          </a:ln>
        </p:spPr>
        <p:txBody>
          <a:bodyPr/>
          <a:lstStyle/>
          <a:p>
            <a:endParaRPr lang="ru-RU"/>
          </a:p>
        </p:txBody>
      </p:sp>
      <p:sp>
        <p:nvSpPr>
          <p:cNvPr id="160785" name="Line 17"/>
          <p:cNvSpPr>
            <a:spLocks noChangeShapeType="1"/>
          </p:cNvSpPr>
          <p:nvPr/>
        </p:nvSpPr>
        <p:spPr bwMode="auto">
          <a:xfrm flipH="1">
            <a:off x="4067175" y="3716338"/>
            <a:ext cx="865188" cy="576262"/>
          </a:xfrm>
          <a:prstGeom prst="line">
            <a:avLst/>
          </a:prstGeom>
          <a:noFill/>
          <a:ln w="9525">
            <a:solidFill>
              <a:schemeClr val="tx1"/>
            </a:solidFill>
            <a:round/>
            <a:headEnd/>
            <a:tailEnd/>
          </a:ln>
        </p:spPr>
        <p:txBody>
          <a:bodyPr/>
          <a:lstStyle/>
          <a:p>
            <a:endParaRPr lang="ru-RU"/>
          </a:p>
        </p:txBody>
      </p:sp>
      <p:sp>
        <p:nvSpPr>
          <p:cNvPr id="160786" name="WordArt 18"/>
          <p:cNvSpPr>
            <a:spLocks noChangeArrowheads="1" noChangeShapeType="1" noTextEdit="1"/>
          </p:cNvSpPr>
          <p:nvPr/>
        </p:nvSpPr>
        <p:spPr bwMode="auto">
          <a:xfrm>
            <a:off x="1187450" y="4292600"/>
            <a:ext cx="1600200" cy="360363"/>
          </a:xfrm>
          <a:prstGeom prst="rect">
            <a:avLst/>
          </a:prstGeom>
        </p:spPr>
        <p:txBody>
          <a:bodyPr wrap="none" fromWordArt="1">
            <a:prstTxWarp prst="textPlain">
              <a:avLst>
                <a:gd name="adj" fmla="val 50000"/>
              </a:avLst>
            </a:prstTxWarp>
          </a:bodyPr>
          <a:lstStyle/>
          <a:p>
            <a:pPr algn="ctr"/>
            <a:r>
              <a:rPr lang="ru-RU" sz="3600" kern="10" spc="720">
                <a:ln w="9525">
                  <a:noFill/>
                  <a:round/>
                  <a:headEnd/>
                  <a:tailEnd/>
                </a:ln>
                <a:solidFill>
                  <a:srgbClr val="FFFF00"/>
                </a:solidFill>
                <a:effectLst>
                  <a:outerShdw dist="45791" dir="3378596" algn="ctr" rotWithShape="0">
                    <a:srgbClr val="4D4D4D">
                      <a:alpha val="79999"/>
                    </a:srgbClr>
                  </a:outerShdw>
                </a:effectLst>
                <a:latin typeface="Arial"/>
                <a:cs typeface="Arial"/>
              </a:rPr>
              <a:t>метисы</a:t>
            </a:r>
          </a:p>
        </p:txBody>
      </p:sp>
      <p:sp>
        <p:nvSpPr>
          <p:cNvPr id="160787" name="WordArt 19"/>
          <p:cNvSpPr>
            <a:spLocks noChangeArrowheads="1" noChangeShapeType="1" noTextEdit="1"/>
          </p:cNvSpPr>
          <p:nvPr/>
        </p:nvSpPr>
        <p:spPr bwMode="auto">
          <a:xfrm>
            <a:off x="3276600" y="4292600"/>
            <a:ext cx="1866900" cy="504825"/>
          </a:xfrm>
          <a:prstGeom prst="rect">
            <a:avLst/>
          </a:prstGeom>
        </p:spPr>
        <p:txBody>
          <a:bodyPr wrap="none" fromWordArt="1">
            <a:prstTxWarp prst="textPlain">
              <a:avLst>
                <a:gd name="adj" fmla="val 50000"/>
              </a:avLst>
            </a:prstTxWarp>
          </a:bodyPr>
          <a:lstStyle/>
          <a:p>
            <a:pPr algn="ctr"/>
            <a:r>
              <a:rPr lang="ru-RU" sz="3600" kern="10" spc="720">
                <a:ln w="9525">
                  <a:noFill/>
                  <a:round/>
                  <a:headEnd/>
                  <a:tailEnd/>
                </a:ln>
                <a:solidFill>
                  <a:srgbClr val="FFFF00"/>
                </a:solidFill>
                <a:effectLst>
                  <a:outerShdw dist="45791" dir="3378596" algn="ctr" rotWithShape="0">
                    <a:srgbClr val="4D4D4D">
                      <a:alpha val="79999"/>
                    </a:srgbClr>
                  </a:outerShdw>
                </a:effectLst>
                <a:latin typeface="Arial"/>
                <a:cs typeface="Arial"/>
              </a:rPr>
              <a:t>мулаты</a:t>
            </a:r>
          </a:p>
        </p:txBody>
      </p:sp>
      <p:sp>
        <p:nvSpPr>
          <p:cNvPr id="160788" name="Line 20"/>
          <p:cNvSpPr>
            <a:spLocks noChangeShapeType="1"/>
          </p:cNvSpPr>
          <p:nvPr/>
        </p:nvSpPr>
        <p:spPr bwMode="auto">
          <a:xfrm>
            <a:off x="250825" y="3716338"/>
            <a:ext cx="0" cy="1152525"/>
          </a:xfrm>
          <a:prstGeom prst="line">
            <a:avLst/>
          </a:prstGeom>
          <a:noFill/>
          <a:ln w="9525">
            <a:solidFill>
              <a:schemeClr val="tx1"/>
            </a:solidFill>
            <a:round/>
            <a:headEnd/>
            <a:tailEnd/>
          </a:ln>
        </p:spPr>
        <p:txBody>
          <a:bodyPr/>
          <a:lstStyle/>
          <a:p>
            <a:endParaRPr lang="ru-RU"/>
          </a:p>
        </p:txBody>
      </p:sp>
      <p:sp>
        <p:nvSpPr>
          <p:cNvPr id="160789" name="Line 21"/>
          <p:cNvSpPr>
            <a:spLocks noChangeShapeType="1"/>
          </p:cNvSpPr>
          <p:nvPr/>
        </p:nvSpPr>
        <p:spPr bwMode="auto">
          <a:xfrm>
            <a:off x="250825" y="4868863"/>
            <a:ext cx="5400675" cy="0"/>
          </a:xfrm>
          <a:prstGeom prst="line">
            <a:avLst/>
          </a:prstGeom>
          <a:noFill/>
          <a:ln w="9525">
            <a:solidFill>
              <a:schemeClr val="tx1"/>
            </a:solidFill>
            <a:round/>
            <a:headEnd/>
            <a:tailEnd/>
          </a:ln>
        </p:spPr>
        <p:txBody>
          <a:bodyPr/>
          <a:lstStyle/>
          <a:p>
            <a:endParaRPr lang="ru-RU"/>
          </a:p>
        </p:txBody>
      </p:sp>
      <p:sp>
        <p:nvSpPr>
          <p:cNvPr id="160791" name="Line 23"/>
          <p:cNvSpPr>
            <a:spLocks noChangeShapeType="1"/>
          </p:cNvSpPr>
          <p:nvPr/>
        </p:nvSpPr>
        <p:spPr bwMode="auto">
          <a:xfrm>
            <a:off x="5651500" y="3716338"/>
            <a:ext cx="0" cy="1152525"/>
          </a:xfrm>
          <a:prstGeom prst="line">
            <a:avLst/>
          </a:prstGeom>
          <a:noFill/>
          <a:ln w="9525">
            <a:solidFill>
              <a:schemeClr val="tx1"/>
            </a:solidFill>
            <a:round/>
            <a:headEnd/>
            <a:tailEnd/>
          </a:ln>
        </p:spPr>
        <p:txBody>
          <a:bodyPr/>
          <a:lstStyle/>
          <a:p>
            <a:endParaRPr lang="ru-RU"/>
          </a:p>
        </p:txBody>
      </p:sp>
      <p:sp>
        <p:nvSpPr>
          <p:cNvPr id="160792" name="WordArt 24"/>
          <p:cNvSpPr>
            <a:spLocks noChangeArrowheads="1" noChangeShapeType="1" noTextEdit="1"/>
          </p:cNvSpPr>
          <p:nvPr/>
        </p:nvSpPr>
        <p:spPr bwMode="auto">
          <a:xfrm>
            <a:off x="1908175" y="4724400"/>
            <a:ext cx="1800225" cy="523875"/>
          </a:xfrm>
          <a:prstGeom prst="rect">
            <a:avLst/>
          </a:prstGeom>
        </p:spPr>
        <p:txBody>
          <a:bodyPr wrap="none" fromWordArt="1">
            <a:prstTxWarp prst="textFadeUp">
              <a:avLst>
                <a:gd name="adj" fmla="val 9991"/>
              </a:avLst>
            </a:prstTxWarp>
          </a:bodyPr>
          <a:lstStyle/>
          <a:p>
            <a:pPr algn="ctr"/>
            <a:r>
              <a:rPr lang="ru-RU" sz="3600" kern="10">
                <a:ln w="12700">
                  <a:solidFill>
                    <a:srgbClr val="B2B2B2"/>
                  </a:solidFill>
                  <a:round/>
                  <a:headEnd/>
                  <a:tailEnd/>
                </a:ln>
                <a:solidFill>
                  <a:srgbClr val="FFFF00"/>
                </a:solidFill>
                <a:effectLst>
                  <a:outerShdw dist="35921" dir="2700000" sy="50000" rotWithShape="0">
                    <a:srgbClr val="875B0D">
                      <a:alpha val="70000"/>
                    </a:srgbClr>
                  </a:outerShdw>
                </a:effectLst>
                <a:latin typeface="Arial"/>
                <a:cs typeface="Arial"/>
              </a:rPr>
              <a:t>самбо</a:t>
            </a:r>
          </a:p>
        </p:txBody>
      </p:sp>
      <p:sp>
        <p:nvSpPr>
          <p:cNvPr id="160793" name="Text Box 25"/>
          <p:cNvSpPr txBox="1">
            <a:spLocks noChangeArrowheads="1"/>
          </p:cNvSpPr>
          <p:nvPr/>
        </p:nvSpPr>
        <p:spPr bwMode="auto">
          <a:xfrm>
            <a:off x="0" y="5445125"/>
            <a:ext cx="8964613" cy="641350"/>
          </a:xfrm>
          <a:prstGeom prst="rect">
            <a:avLst/>
          </a:prstGeom>
          <a:noFill/>
          <a:ln w="9525">
            <a:noFill/>
            <a:miter lim="800000"/>
            <a:headEnd/>
            <a:tailEnd/>
          </a:ln>
        </p:spPr>
        <p:txBody>
          <a:bodyPr>
            <a:spAutoFit/>
          </a:bodyPr>
          <a:lstStyle/>
          <a:p>
            <a:pPr>
              <a:spcBef>
                <a:spcPct val="50000"/>
              </a:spcBef>
            </a:pPr>
            <a:r>
              <a:rPr lang="ru-RU">
                <a:solidFill>
                  <a:srgbClr val="FF0000"/>
                </a:solidFill>
              </a:rPr>
              <a:t> </a:t>
            </a:r>
            <a:r>
              <a:rPr lang="ru-RU" b="1">
                <a:solidFill>
                  <a:srgbClr val="F9F8EB"/>
                </a:solidFill>
              </a:rPr>
              <a:t>Север Северной Америки и юг Южной (как районы с более суровыми условиями) имеют преобладающее </a:t>
            </a:r>
            <a:r>
              <a:rPr lang="ru-RU" b="1" i="1" u="sng">
                <a:solidFill>
                  <a:srgbClr val="FFFF00"/>
                </a:solidFill>
              </a:rPr>
              <a:t>белое население</a:t>
            </a:r>
            <a:r>
              <a:rPr lang="ru-RU" b="1">
                <a:solidFill>
                  <a:srgbClr val="FFFF00"/>
                </a:solidFill>
              </a:rPr>
              <a:t>.</a:t>
            </a:r>
          </a:p>
        </p:txBody>
      </p:sp>
      <p:sp>
        <p:nvSpPr>
          <p:cNvPr id="160794" name="Text Box 26"/>
          <p:cNvSpPr txBox="1">
            <a:spLocks noChangeArrowheads="1"/>
          </p:cNvSpPr>
          <p:nvPr/>
        </p:nvSpPr>
        <p:spPr bwMode="auto">
          <a:xfrm>
            <a:off x="0" y="6021388"/>
            <a:ext cx="9144000" cy="641350"/>
          </a:xfrm>
          <a:prstGeom prst="rect">
            <a:avLst/>
          </a:prstGeom>
          <a:noFill/>
          <a:ln w="9525">
            <a:noFill/>
            <a:miter lim="800000"/>
            <a:headEnd/>
            <a:tailEnd/>
          </a:ln>
        </p:spPr>
        <p:txBody>
          <a:bodyPr>
            <a:spAutoFit/>
          </a:bodyPr>
          <a:lstStyle/>
          <a:p>
            <a:pPr>
              <a:spcBef>
                <a:spcPct val="50000"/>
              </a:spcBef>
            </a:pPr>
            <a:r>
              <a:rPr lang="ru-RU" b="1" u="sng">
                <a:solidFill>
                  <a:srgbClr val="002060"/>
                </a:solidFill>
              </a:rPr>
              <a:t>Колонизация</a:t>
            </a:r>
            <a:r>
              <a:rPr lang="ru-RU" b="1">
                <a:solidFill>
                  <a:srgbClr val="002060"/>
                </a:solidFill>
              </a:rPr>
              <a:t> – освоение                                                                                                                    </a:t>
            </a:r>
            <a:r>
              <a:rPr lang="ru-RU" b="1" u="sng">
                <a:solidFill>
                  <a:srgbClr val="002060"/>
                </a:solidFill>
              </a:rPr>
              <a:t>Колонисты </a:t>
            </a:r>
            <a:r>
              <a:rPr lang="ru-RU" b="1">
                <a:solidFill>
                  <a:srgbClr val="002060"/>
                </a:solidFill>
              </a:rPr>
              <a:t>- переселенцы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60779"/>
                                        </p:tgtEl>
                                        <p:attrNameLst>
                                          <p:attrName>style.visibility</p:attrName>
                                        </p:attrNameLst>
                                      </p:cBhvr>
                                      <p:to>
                                        <p:strVal val="visible"/>
                                      </p:to>
                                    </p:set>
                                    <p:animEffect transition="in" filter="slide(fromBottom)">
                                      <p:cBhvr>
                                        <p:cTn id="7" dur="500"/>
                                        <p:tgtEl>
                                          <p:spTgt spid="16077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60780"/>
                                        </p:tgtEl>
                                        <p:attrNameLst>
                                          <p:attrName>style.visibility</p:attrName>
                                        </p:attrNameLst>
                                      </p:cBhvr>
                                      <p:to>
                                        <p:strVal val="visible"/>
                                      </p:to>
                                    </p:set>
                                    <p:animEffect transition="in" filter="slide(fromBottom)">
                                      <p:cBhvr>
                                        <p:cTn id="10" dur="500"/>
                                        <p:tgtEl>
                                          <p:spTgt spid="160780"/>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160786"/>
                                        </p:tgtEl>
                                        <p:attrNameLst>
                                          <p:attrName>style.visibility</p:attrName>
                                        </p:attrNameLst>
                                      </p:cBhvr>
                                      <p:to>
                                        <p:strVal val="visible"/>
                                      </p:to>
                                    </p:set>
                                    <p:animEffect transition="in" filter="slide(fromBottom)">
                                      <p:cBhvr>
                                        <p:cTn id="13" dur="500"/>
                                        <p:tgtEl>
                                          <p:spTgt spid="160786"/>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160778"/>
                                        </p:tgtEl>
                                        <p:attrNameLst>
                                          <p:attrName>style.visibility</p:attrName>
                                        </p:attrNameLst>
                                      </p:cBhvr>
                                      <p:to>
                                        <p:strVal val="visible"/>
                                      </p:to>
                                    </p:set>
                                    <p:animEffect transition="in" filter="slide(fromBottom)">
                                      <p:cBhvr>
                                        <p:cTn id="16" dur="500"/>
                                        <p:tgtEl>
                                          <p:spTgt spid="160778"/>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60787"/>
                                        </p:tgtEl>
                                        <p:attrNameLst>
                                          <p:attrName>style.visibility</p:attrName>
                                        </p:attrNameLst>
                                      </p:cBhvr>
                                      <p:to>
                                        <p:strVal val="visible"/>
                                      </p:to>
                                    </p:set>
                                    <p:animEffect transition="in" filter="slide(fromBottom)">
                                      <p:cBhvr>
                                        <p:cTn id="19" dur="500"/>
                                        <p:tgtEl>
                                          <p:spTgt spid="160787"/>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160792"/>
                                        </p:tgtEl>
                                        <p:attrNameLst>
                                          <p:attrName>style.visibility</p:attrName>
                                        </p:attrNameLst>
                                      </p:cBhvr>
                                      <p:to>
                                        <p:strVal val="visible"/>
                                      </p:to>
                                    </p:set>
                                    <p:animEffect transition="in" filter="slide(fromBottom)">
                                      <p:cBhvr>
                                        <p:cTn id="22" dur="500"/>
                                        <p:tgtEl>
                                          <p:spTgt spid="160792"/>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160782"/>
                                        </p:tgtEl>
                                        <p:attrNameLst>
                                          <p:attrName>style.visibility</p:attrName>
                                        </p:attrNameLst>
                                      </p:cBhvr>
                                      <p:to>
                                        <p:strVal val="visible"/>
                                      </p:to>
                                    </p:set>
                                    <p:animEffect transition="in" filter="slide(fromBottom)">
                                      <p:cBhvr>
                                        <p:cTn id="25" dur="500"/>
                                        <p:tgtEl>
                                          <p:spTgt spid="160782"/>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60783"/>
                                        </p:tgtEl>
                                        <p:attrNameLst>
                                          <p:attrName>style.visibility</p:attrName>
                                        </p:attrNameLst>
                                      </p:cBhvr>
                                      <p:to>
                                        <p:strVal val="visible"/>
                                      </p:to>
                                    </p:set>
                                    <p:animEffect transition="in" filter="slide(fromBottom)">
                                      <p:cBhvr>
                                        <p:cTn id="28" dur="500"/>
                                        <p:tgtEl>
                                          <p:spTgt spid="160783"/>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60784"/>
                                        </p:tgtEl>
                                        <p:attrNameLst>
                                          <p:attrName>style.visibility</p:attrName>
                                        </p:attrNameLst>
                                      </p:cBhvr>
                                      <p:to>
                                        <p:strVal val="visible"/>
                                      </p:to>
                                    </p:set>
                                    <p:animEffect transition="in" filter="slide(fromBottom)">
                                      <p:cBhvr>
                                        <p:cTn id="31" dur="500"/>
                                        <p:tgtEl>
                                          <p:spTgt spid="160784"/>
                                        </p:tgtEl>
                                      </p:cBhvr>
                                    </p:animEffect>
                                  </p:childTnLst>
                                </p:cTn>
                              </p:par>
                              <p:par>
                                <p:cTn id="32" presetID="12" presetClass="entr" presetSubtype="4" fill="hold" grpId="0" nodeType="withEffect">
                                  <p:stCondLst>
                                    <p:cond delay="0"/>
                                  </p:stCondLst>
                                  <p:childTnLst>
                                    <p:set>
                                      <p:cBhvr>
                                        <p:cTn id="33" dur="1" fill="hold">
                                          <p:stCondLst>
                                            <p:cond delay="0"/>
                                          </p:stCondLst>
                                        </p:cTn>
                                        <p:tgtEl>
                                          <p:spTgt spid="160785"/>
                                        </p:tgtEl>
                                        <p:attrNameLst>
                                          <p:attrName>style.visibility</p:attrName>
                                        </p:attrNameLst>
                                      </p:cBhvr>
                                      <p:to>
                                        <p:strVal val="visible"/>
                                      </p:to>
                                    </p:set>
                                    <p:animEffect transition="in" filter="slide(fromBottom)">
                                      <p:cBhvr>
                                        <p:cTn id="34" dur="500"/>
                                        <p:tgtEl>
                                          <p:spTgt spid="160785"/>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60791"/>
                                        </p:tgtEl>
                                        <p:attrNameLst>
                                          <p:attrName>style.visibility</p:attrName>
                                        </p:attrNameLst>
                                      </p:cBhvr>
                                      <p:to>
                                        <p:strVal val="visible"/>
                                      </p:to>
                                    </p:set>
                                    <p:animEffect transition="in" filter="slide(fromBottom)">
                                      <p:cBhvr>
                                        <p:cTn id="37" dur="500"/>
                                        <p:tgtEl>
                                          <p:spTgt spid="160791"/>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60789"/>
                                        </p:tgtEl>
                                        <p:attrNameLst>
                                          <p:attrName>style.visibility</p:attrName>
                                        </p:attrNameLst>
                                      </p:cBhvr>
                                      <p:to>
                                        <p:strVal val="visible"/>
                                      </p:to>
                                    </p:set>
                                    <p:animEffect transition="in" filter="slide(fromBottom)">
                                      <p:cBhvr>
                                        <p:cTn id="40" dur="500"/>
                                        <p:tgtEl>
                                          <p:spTgt spid="160789"/>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60788"/>
                                        </p:tgtEl>
                                        <p:attrNameLst>
                                          <p:attrName>style.visibility</p:attrName>
                                        </p:attrNameLst>
                                      </p:cBhvr>
                                      <p:to>
                                        <p:strVal val="visible"/>
                                      </p:to>
                                    </p:set>
                                    <p:animEffect transition="in" filter="slide(fromBottom)">
                                      <p:cBhvr>
                                        <p:cTn id="43" dur="500"/>
                                        <p:tgtEl>
                                          <p:spTgt spid="160788"/>
                                        </p:tgtEl>
                                      </p:cBhvr>
                                    </p:animEffect>
                                  </p:childTnLst>
                                </p:cTn>
                              </p:par>
                            </p:childTnLst>
                          </p:cTn>
                        </p:par>
                      </p:childTnLst>
                    </p:cTn>
                  </p:par>
                  <p:par>
                    <p:cTn id="44" fill="hold">
                      <p:stCondLst>
                        <p:cond delay="indefinite"/>
                      </p:stCondLst>
                      <p:childTnLst>
                        <p:par>
                          <p:cTn id="45" fill="hold">
                            <p:stCondLst>
                              <p:cond delay="0"/>
                            </p:stCondLst>
                            <p:childTnLst>
                              <p:par>
                                <p:cTn id="46" presetID="25" presetClass="entr" presetSubtype="0" fill="hold" grpId="0" nodeType="clickEffect">
                                  <p:stCondLst>
                                    <p:cond delay="0"/>
                                  </p:stCondLst>
                                  <p:childTnLst>
                                    <p:set>
                                      <p:cBhvr>
                                        <p:cTn id="47" dur="1" fill="hold">
                                          <p:stCondLst>
                                            <p:cond delay="0"/>
                                          </p:stCondLst>
                                        </p:cTn>
                                        <p:tgtEl>
                                          <p:spTgt spid="160774"/>
                                        </p:tgtEl>
                                        <p:attrNameLst>
                                          <p:attrName>style.visibility</p:attrName>
                                        </p:attrNameLst>
                                      </p:cBhvr>
                                      <p:to>
                                        <p:strVal val="visible"/>
                                      </p:to>
                                    </p:set>
                                    <p:anim calcmode="lin" valueType="num">
                                      <p:cBhvr>
                                        <p:cTn id="48" dur="500" decel="50000" fill="hold">
                                          <p:stCondLst>
                                            <p:cond delay="0"/>
                                          </p:stCondLst>
                                        </p:cTn>
                                        <p:tgtEl>
                                          <p:spTgt spid="160774"/>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160774"/>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160774"/>
                                        </p:tgtEl>
                                        <p:attrNameLst>
                                          <p:attrName>ppt_w</p:attrName>
                                        </p:attrNameLst>
                                      </p:cBhvr>
                                      <p:tavLst>
                                        <p:tav tm="0">
                                          <p:val>
                                            <p:strVal val="#ppt_w*.05"/>
                                          </p:val>
                                        </p:tav>
                                        <p:tav tm="100000">
                                          <p:val>
                                            <p:strVal val="#ppt_w"/>
                                          </p:val>
                                        </p:tav>
                                      </p:tavLst>
                                    </p:anim>
                                    <p:anim calcmode="lin" valueType="num">
                                      <p:cBhvr>
                                        <p:cTn id="51" dur="1000" fill="hold"/>
                                        <p:tgtEl>
                                          <p:spTgt spid="160774"/>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160774"/>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160774"/>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160774"/>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160774"/>
                                        </p:tgtEl>
                                      </p:cBhvr>
                                    </p:animEffect>
                                  </p:childTnLst>
                                </p:cTn>
                              </p:par>
                              <p:par>
                                <p:cTn id="56" presetID="25" presetClass="entr" presetSubtype="0" fill="hold" grpId="0" nodeType="withEffect">
                                  <p:stCondLst>
                                    <p:cond delay="0"/>
                                  </p:stCondLst>
                                  <p:childTnLst>
                                    <p:set>
                                      <p:cBhvr>
                                        <p:cTn id="57" dur="1" fill="hold">
                                          <p:stCondLst>
                                            <p:cond delay="0"/>
                                          </p:stCondLst>
                                        </p:cTn>
                                        <p:tgtEl>
                                          <p:spTgt spid="160775"/>
                                        </p:tgtEl>
                                        <p:attrNameLst>
                                          <p:attrName>style.visibility</p:attrName>
                                        </p:attrNameLst>
                                      </p:cBhvr>
                                      <p:to>
                                        <p:strVal val="visible"/>
                                      </p:to>
                                    </p:set>
                                    <p:anim calcmode="lin" valueType="num">
                                      <p:cBhvr>
                                        <p:cTn id="58" dur="500" decel="50000" fill="hold">
                                          <p:stCondLst>
                                            <p:cond delay="0"/>
                                          </p:stCondLst>
                                        </p:cTn>
                                        <p:tgtEl>
                                          <p:spTgt spid="160775"/>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60775"/>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60775"/>
                                        </p:tgtEl>
                                        <p:attrNameLst>
                                          <p:attrName>ppt_w</p:attrName>
                                        </p:attrNameLst>
                                      </p:cBhvr>
                                      <p:tavLst>
                                        <p:tav tm="0">
                                          <p:val>
                                            <p:strVal val="#ppt_w*.05"/>
                                          </p:val>
                                        </p:tav>
                                        <p:tav tm="100000">
                                          <p:val>
                                            <p:strVal val="#ppt_w"/>
                                          </p:val>
                                        </p:tav>
                                      </p:tavLst>
                                    </p:anim>
                                    <p:anim calcmode="lin" valueType="num">
                                      <p:cBhvr>
                                        <p:cTn id="61" dur="1000" fill="hold"/>
                                        <p:tgtEl>
                                          <p:spTgt spid="160775"/>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60775"/>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60775"/>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60775"/>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60775"/>
                                        </p:tgtEl>
                                      </p:cBhvr>
                                    </p:animEffect>
                                  </p:childTnLst>
                                </p:cTn>
                              </p:par>
                              <p:par>
                                <p:cTn id="66" presetID="25" presetClass="entr" presetSubtype="0" fill="hold" nodeType="withEffect">
                                  <p:stCondLst>
                                    <p:cond delay="0"/>
                                  </p:stCondLst>
                                  <p:childTnLst>
                                    <p:set>
                                      <p:cBhvr>
                                        <p:cTn id="67" dur="1" fill="hold">
                                          <p:stCondLst>
                                            <p:cond delay="0"/>
                                          </p:stCondLst>
                                        </p:cTn>
                                        <p:tgtEl>
                                          <p:spTgt spid="160772"/>
                                        </p:tgtEl>
                                        <p:attrNameLst>
                                          <p:attrName>style.visibility</p:attrName>
                                        </p:attrNameLst>
                                      </p:cBhvr>
                                      <p:to>
                                        <p:strVal val="visible"/>
                                      </p:to>
                                    </p:set>
                                    <p:anim calcmode="lin" valueType="num">
                                      <p:cBhvr>
                                        <p:cTn id="68" dur="500" decel="50000" fill="hold">
                                          <p:stCondLst>
                                            <p:cond delay="0"/>
                                          </p:stCondLst>
                                        </p:cTn>
                                        <p:tgtEl>
                                          <p:spTgt spid="160772"/>
                                        </p:tgtEl>
                                        <p:attrNameLst>
                                          <p:attrName>style.rotation</p:attrName>
                                        </p:attrNameLst>
                                      </p:cBhvr>
                                      <p:tavLst>
                                        <p:tav tm="0">
                                          <p:val>
                                            <p:fltVal val="-90"/>
                                          </p:val>
                                        </p:tav>
                                        <p:tav tm="100000">
                                          <p:val>
                                            <p:fltVal val="0"/>
                                          </p:val>
                                        </p:tav>
                                      </p:tavLst>
                                    </p:anim>
                                    <p:anim calcmode="lin" valueType="num">
                                      <p:cBhvr>
                                        <p:cTn id="69" dur="500" decel="50000" fill="hold">
                                          <p:stCondLst>
                                            <p:cond delay="0"/>
                                          </p:stCondLst>
                                        </p:cTn>
                                        <p:tgtEl>
                                          <p:spTgt spid="160772"/>
                                        </p:tgtEl>
                                        <p:attrNameLst>
                                          <p:attrName>ppt_w</p:attrName>
                                        </p:attrNameLst>
                                      </p:cBhvr>
                                      <p:tavLst>
                                        <p:tav tm="0">
                                          <p:val>
                                            <p:strVal val="#ppt_w"/>
                                          </p:val>
                                        </p:tav>
                                        <p:tav tm="100000">
                                          <p:val>
                                            <p:strVal val="#ppt_w*.05"/>
                                          </p:val>
                                        </p:tav>
                                      </p:tavLst>
                                    </p:anim>
                                    <p:anim calcmode="lin" valueType="num">
                                      <p:cBhvr>
                                        <p:cTn id="70" dur="500" accel="50000" fill="hold">
                                          <p:stCondLst>
                                            <p:cond delay="500"/>
                                          </p:stCondLst>
                                        </p:cTn>
                                        <p:tgtEl>
                                          <p:spTgt spid="160772"/>
                                        </p:tgtEl>
                                        <p:attrNameLst>
                                          <p:attrName>ppt_w</p:attrName>
                                        </p:attrNameLst>
                                      </p:cBhvr>
                                      <p:tavLst>
                                        <p:tav tm="0">
                                          <p:val>
                                            <p:strVal val="#ppt_w*.05"/>
                                          </p:val>
                                        </p:tav>
                                        <p:tav tm="100000">
                                          <p:val>
                                            <p:strVal val="#ppt_w"/>
                                          </p:val>
                                        </p:tav>
                                      </p:tavLst>
                                    </p:anim>
                                    <p:anim calcmode="lin" valueType="num">
                                      <p:cBhvr>
                                        <p:cTn id="71" dur="1000" fill="hold"/>
                                        <p:tgtEl>
                                          <p:spTgt spid="160772"/>
                                        </p:tgtEl>
                                        <p:attrNameLst>
                                          <p:attrName>ppt_h</p:attrName>
                                        </p:attrNameLst>
                                      </p:cBhvr>
                                      <p:tavLst>
                                        <p:tav tm="0">
                                          <p:val>
                                            <p:strVal val="#ppt_h"/>
                                          </p:val>
                                        </p:tav>
                                        <p:tav tm="100000">
                                          <p:val>
                                            <p:strVal val="#ppt_h"/>
                                          </p:val>
                                        </p:tav>
                                      </p:tavLst>
                                    </p:anim>
                                    <p:anim calcmode="lin" valueType="num">
                                      <p:cBhvr>
                                        <p:cTn id="72" dur="500" decel="50000" fill="hold">
                                          <p:stCondLst>
                                            <p:cond delay="0"/>
                                          </p:stCondLst>
                                        </p:cTn>
                                        <p:tgtEl>
                                          <p:spTgt spid="160772"/>
                                        </p:tgtEl>
                                        <p:attrNameLst>
                                          <p:attrName>ppt_x</p:attrName>
                                        </p:attrNameLst>
                                      </p:cBhvr>
                                      <p:tavLst>
                                        <p:tav tm="0">
                                          <p:val>
                                            <p:strVal val="#ppt_x+.4"/>
                                          </p:val>
                                        </p:tav>
                                        <p:tav tm="100000">
                                          <p:val>
                                            <p:strVal val="#ppt_x"/>
                                          </p:val>
                                        </p:tav>
                                      </p:tavLst>
                                    </p:anim>
                                    <p:anim calcmode="lin" valueType="num">
                                      <p:cBhvr>
                                        <p:cTn id="73" dur="500" decel="50000" fill="hold">
                                          <p:stCondLst>
                                            <p:cond delay="0"/>
                                          </p:stCondLst>
                                        </p:cTn>
                                        <p:tgtEl>
                                          <p:spTgt spid="160772"/>
                                        </p:tgtEl>
                                        <p:attrNameLst>
                                          <p:attrName>ppt_y</p:attrName>
                                        </p:attrNameLst>
                                      </p:cBhvr>
                                      <p:tavLst>
                                        <p:tav tm="0">
                                          <p:val>
                                            <p:strVal val="#ppt_y-.2"/>
                                          </p:val>
                                        </p:tav>
                                        <p:tav tm="100000">
                                          <p:val>
                                            <p:strVal val="#ppt_y+.1"/>
                                          </p:val>
                                        </p:tav>
                                      </p:tavLst>
                                    </p:anim>
                                    <p:anim calcmode="lin" valueType="num">
                                      <p:cBhvr>
                                        <p:cTn id="74" dur="500" accel="50000" fill="hold">
                                          <p:stCondLst>
                                            <p:cond delay="500"/>
                                          </p:stCondLst>
                                        </p:cTn>
                                        <p:tgtEl>
                                          <p:spTgt spid="160772"/>
                                        </p:tgtEl>
                                        <p:attrNameLst>
                                          <p:attrName>ppt_y</p:attrName>
                                        </p:attrNameLst>
                                      </p:cBhvr>
                                      <p:tavLst>
                                        <p:tav tm="0">
                                          <p:val>
                                            <p:strVal val="#ppt_y+.1"/>
                                          </p:val>
                                        </p:tav>
                                        <p:tav tm="100000">
                                          <p:val>
                                            <p:strVal val="#ppt_y"/>
                                          </p:val>
                                        </p:tav>
                                      </p:tavLst>
                                    </p:anim>
                                    <p:animEffect transition="in" filter="fade">
                                      <p:cBhvr>
                                        <p:cTn id="75" dur="1000" decel="50000">
                                          <p:stCondLst>
                                            <p:cond delay="0"/>
                                          </p:stCondLst>
                                        </p:cTn>
                                        <p:tgtEl>
                                          <p:spTgt spid="160772"/>
                                        </p:tgtEl>
                                      </p:cBhvr>
                                    </p:animEffect>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160776"/>
                                        </p:tgtEl>
                                        <p:attrNameLst>
                                          <p:attrName>style.visibility</p:attrName>
                                        </p:attrNameLst>
                                      </p:cBhvr>
                                      <p:to>
                                        <p:strVal val="visible"/>
                                      </p:to>
                                    </p:set>
                                    <p:anim calcmode="lin" valueType="num">
                                      <p:cBhvr additive="base">
                                        <p:cTn id="80" dur="500" fill="hold"/>
                                        <p:tgtEl>
                                          <p:spTgt spid="160776"/>
                                        </p:tgtEl>
                                        <p:attrNameLst>
                                          <p:attrName>ppt_x</p:attrName>
                                        </p:attrNameLst>
                                      </p:cBhvr>
                                      <p:tavLst>
                                        <p:tav tm="0">
                                          <p:val>
                                            <p:strVal val="#ppt_x"/>
                                          </p:val>
                                        </p:tav>
                                        <p:tav tm="100000">
                                          <p:val>
                                            <p:strVal val="#ppt_x"/>
                                          </p:val>
                                        </p:tav>
                                      </p:tavLst>
                                    </p:anim>
                                    <p:anim calcmode="lin" valueType="num">
                                      <p:cBhvr additive="base">
                                        <p:cTn id="81" dur="500" fill="hold"/>
                                        <p:tgtEl>
                                          <p:spTgt spid="160776"/>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160777"/>
                                        </p:tgtEl>
                                        <p:attrNameLst>
                                          <p:attrName>style.visibility</p:attrName>
                                        </p:attrNameLst>
                                      </p:cBhvr>
                                      <p:to>
                                        <p:strVal val="visible"/>
                                      </p:to>
                                    </p:set>
                                    <p:animEffect transition="in" filter="blinds(horizontal)">
                                      <p:cBhvr>
                                        <p:cTn id="86" dur="500"/>
                                        <p:tgtEl>
                                          <p:spTgt spid="160777"/>
                                        </p:tgtEl>
                                      </p:cBhvr>
                                    </p:animEffect>
                                  </p:childTnLst>
                                </p:cTn>
                              </p:par>
                            </p:childTnLst>
                          </p:cTn>
                        </p:par>
                      </p:childTnLst>
                    </p:cTn>
                  </p:par>
                  <p:par>
                    <p:cTn id="87" fill="hold">
                      <p:stCondLst>
                        <p:cond delay="indefinite"/>
                      </p:stCondLst>
                      <p:childTnLst>
                        <p:par>
                          <p:cTn id="88" fill="hold">
                            <p:stCondLst>
                              <p:cond delay="0"/>
                            </p:stCondLst>
                            <p:childTnLst>
                              <p:par>
                                <p:cTn id="89" presetID="8" presetClass="entr" presetSubtype="16" fill="hold" grpId="0" nodeType="clickEffect">
                                  <p:stCondLst>
                                    <p:cond delay="0"/>
                                  </p:stCondLst>
                                  <p:childTnLst>
                                    <p:set>
                                      <p:cBhvr>
                                        <p:cTn id="90" dur="1" fill="hold">
                                          <p:stCondLst>
                                            <p:cond delay="0"/>
                                          </p:stCondLst>
                                        </p:cTn>
                                        <p:tgtEl>
                                          <p:spTgt spid="160793"/>
                                        </p:tgtEl>
                                        <p:attrNameLst>
                                          <p:attrName>style.visibility</p:attrName>
                                        </p:attrNameLst>
                                      </p:cBhvr>
                                      <p:to>
                                        <p:strVal val="visible"/>
                                      </p:to>
                                    </p:set>
                                    <p:animEffect transition="in" filter="diamond(in)">
                                      <p:cBhvr>
                                        <p:cTn id="91" dur="2000"/>
                                        <p:tgtEl>
                                          <p:spTgt spid="160793"/>
                                        </p:tgtEl>
                                      </p:cBhvr>
                                    </p:animEffect>
                                  </p:childTnLst>
                                </p:cTn>
                              </p:par>
                              <p:par>
                                <p:cTn id="92" presetID="8" presetClass="entr" presetSubtype="16" fill="hold" grpId="0" nodeType="withEffect">
                                  <p:stCondLst>
                                    <p:cond delay="0"/>
                                  </p:stCondLst>
                                  <p:childTnLst>
                                    <p:set>
                                      <p:cBhvr>
                                        <p:cTn id="93" dur="1" fill="hold">
                                          <p:stCondLst>
                                            <p:cond delay="0"/>
                                          </p:stCondLst>
                                        </p:cTn>
                                        <p:tgtEl>
                                          <p:spTgt spid="160794"/>
                                        </p:tgtEl>
                                        <p:attrNameLst>
                                          <p:attrName>style.visibility</p:attrName>
                                        </p:attrNameLst>
                                      </p:cBhvr>
                                      <p:to>
                                        <p:strVal val="visible"/>
                                      </p:to>
                                    </p:set>
                                    <p:animEffect transition="in" filter="diamond(in)">
                                      <p:cBhvr>
                                        <p:cTn id="94" dur="2000"/>
                                        <p:tgtEl>
                                          <p:spTgt spid="160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4" grpId="0"/>
      <p:bldP spid="160775" grpId="0"/>
      <p:bldP spid="160776" grpId="0"/>
      <p:bldP spid="160777" grpId="0"/>
      <p:bldP spid="160778" grpId="0" animBg="1"/>
      <p:bldP spid="160779" grpId="0" animBg="1"/>
      <p:bldP spid="160780" grpId="0" animBg="1"/>
      <p:bldP spid="160782" grpId="0" animBg="1"/>
      <p:bldP spid="160783" grpId="0" animBg="1"/>
      <p:bldP spid="160784" grpId="0" animBg="1"/>
      <p:bldP spid="160785" grpId="0" animBg="1"/>
      <p:bldP spid="160786" grpId="0" animBg="1"/>
      <p:bldP spid="160787" grpId="0" animBg="1"/>
      <p:bldP spid="160788" grpId="0" animBg="1"/>
      <p:bldP spid="160789" grpId="0" animBg="1"/>
      <p:bldP spid="160791" grpId="0" animBg="1"/>
      <p:bldP spid="160792" grpId="0" animBg="1"/>
      <p:bldP spid="160793" grpId="0"/>
      <p:bldP spid="16079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6" name="WordArt 4"/>
          <p:cNvSpPr>
            <a:spLocks noChangeArrowheads="1" noChangeShapeType="1" noTextEdit="1"/>
          </p:cNvSpPr>
          <p:nvPr/>
        </p:nvSpPr>
        <p:spPr bwMode="auto">
          <a:xfrm>
            <a:off x="250825" y="0"/>
            <a:ext cx="8448675" cy="2286000"/>
          </a:xfrm>
          <a:prstGeom prst="rect">
            <a:avLst/>
          </a:prstGeom>
        </p:spPr>
        <p:txBody>
          <a:bodyPr wrap="none" fromWordArt="1">
            <a:prstTxWarp prst="textDeflate">
              <a:avLst>
                <a:gd name="adj" fmla="val 26227"/>
              </a:avLst>
            </a:prstTxWarp>
          </a:bodyPr>
          <a:lstStyle/>
          <a:p>
            <a:pPr algn="ctr"/>
            <a:r>
              <a:rPr lang="ru-RU" sz="3600" kern="10">
                <a:ln w="25400">
                  <a:solidFill>
                    <a:srgbClr val="FF9900"/>
                  </a:solidFill>
                  <a:round/>
                  <a:headEnd/>
                  <a:tailEnd/>
                </a:ln>
                <a:solidFill>
                  <a:srgbClr val="FF6600"/>
                </a:solidFill>
                <a:latin typeface="Impact"/>
              </a:rPr>
              <a:t>Латинская Америка - родина</a:t>
            </a:r>
          </a:p>
          <a:p>
            <a:pPr algn="ctr"/>
            <a:r>
              <a:rPr lang="ru-RU" sz="3600" kern="10">
                <a:ln w="25400">
                  <a:solidFill>
                    <a:srgbClr val="FF9900"/>
                  </a:solidFill>
                  <a:round/>
                  <a:headEnd/>
                  <a:tailEnd/>
                </a:ln>
                <a:solidFill>
                  <a:srgbClr val="FF6600"/>
                </a:solidFill>
                <a:latin typeface="Impact"/>
              </a:rPr>
              <a:t>плантационного хозяйства и латифундий </a:t>
            </a:r>
          </a:p>
        </p:txBody>
      </p:sp>
      <p:sp>
        <p:nvSpPr>
          <p:cNvPr id="18435" name="Text Box 5"/>
          <p:cNvSpPr txBox="1">
            <a:spLocks noChangeArrowheads="1"/>
          </p:cNvSpPr>
          <p:nvPr/>
        </p:nvSpPr>
        <p:spPr bwMode="auto">
          <a:xfrm>
            <a:off x="0" y="1844675"/>
            <a:ext cx="9144000" cy="366713"/>
          </a:xfrm>
          <a:prstGeom prst="rect">
            <a:avLst/>
          </a:prstGeom>
          <a:noFill/>
          <a:ln w="9525">
            <a:noFill/>
            <a:miter lim="800000"/>
            <a:headEnd/>
            <a:tailEnd/>
          </a:ln>
        </p:spPr>
        <p:txBody>
          <a:bodyPr>
            <a:spAutoFit/>
          </a:bodyPr>
          <a:lstStyle/>
          <a:p>
            <a:pPr>
              <a:spcBef>
                <a:spcPct val="50000"/>
              </a:spcBef>
            </a:pPr>
            <a:r>
              <a:rPr lang="ru-RU"/>
              <a:t> </a:t>
            </a:r>
          </a:p>
        </p:txBody>
      </p:sp>
      <p:sp>
        <p:nvSpPr>
          <p:cNvPr id="161798" name="Text Box 6"/>
          <p:cNvSpPr txBox="1">
            <a:spLocks noChangeArrowheads="1"/>
          </p:cNvSpPr>
          <p:nvPr/>
        </p:nvSpPr>
        <p:spPr bwMode="auto">
          <a:xfrm>
            <a:off x="0" y="2492375"/>
            <a:ext cx="9144000" cy="3694113"/>
          </a:xfrm>
          <a:prstGeom prst="rect">
            <a:avLst/>
          </a:prstGeom>
          <a:noFill/>
          <a:ln w="9525">
            <a:noFill/>
            <a:miter lim="800000"/>
            <a:headEnd/>
            <a:tailEnd/>
          </a:ln>
        </p:spPr>
        <p:txBody>
          <a:bodyPr>
            <a:spAutoFit/>
          </a:bodyPr>
          <a:lstStyle/>
          <a:p>
            <a:pPr algn="just">
              <a:spcBef>
                <a:spcPct val="50000"/>
              </a:spcBef>
            </a:pPr>
            <a:r>
              <a:rPr lang="ru-RU"/>
              <a:t> </a:t>
            </a:r>
            <a:r>
              <a:rPr lang="ru-RU" b="1">
                <a:solidFill>
                  <a:srgbClr val="FFFF00"/>
                </a:solidFill>
              </a:rPr>
              <a:t>Легко доступные места для грабежа драгоценных металлов и камней были исчерпаны. Природные условия давали возможность выращивать многие теплолюбивые культуры. В горных районах, на месте индейских государств, плантационное хозяйство развивать было нельзя из-за природных условий. </a:t>
            </a:r>
            <a:r>
              <a:rPr lang="ru-RU" b="1" u="sng">
                <a:solidFill>
                  <a:srgbClr val="F9F8EB"/>
                </a:solidFill>
              </a:rPr>
              <a:t>Плантационное хоз-во </a:t>
            </a:r>
            <a:r>
              <a:rPr lang="ru-RU" b="1">
                <a:solidFill>
                  <a:srgbClr val="FFFF00"/>
                </a:solidFill>
              </a:rPr>
              <a:t>стало развиваться на равнинных территориях с немногочисленным населением. Первой массовой плантационной культурой стал сахарный тростник, затем стали выращивать кофе, какао, табак, хлопчатник, натуральный каучук.                           В Латинской Америке создавались крупнейшие помещичьи хоз-ва, эксплуатирующие подневольный труд - </a:t>
            </a:r>
            <a:r>
              <a:rPr lang="ru-RU" b="1">
                <a:solidFill>
                  <a:srgbClr val="F9F8EB"/>
                </a:solidFill>
              </a:rPr>
              <a:t>латифундии. </a:t>
            </a:r>
            <a:r>
              <a:rPr lang="ru-RU" b="1">
                <a:solidFill>
                  <a:srgbClr val="FFFF00"/>
                </a:solidFill>
              </a:rPr>
              <a:t>В измененном виде они еще сохранились до сих пор в Латинской Америке, поставляя значительную часть плантационных экспортных культур и продукции животноводства. </a:t>
            </a:r>
          </a:p>
        </p:txBody>
      </p:sp>
      <p:pic>
        <p:nvPicPr>
          <p:cNvPr id="18437" name="Picture 8" descr="WB01243_"/>
          <p:cNvPicPr>
            <a:picLocks noChangeAspect="1" noChangeArrowheads="1"/>
          </p:cNvPicPr>
          <p:nvPr/>
        </p:nvPicPr>
        <p:blipFill>
          <a:blip r:embed="rId2" cstate="print"/>
          <a:srcRect/>
          <a:stretch>
            <a:fillRect/>
          </a:stretch>
        </p:blipFill>
        <p:spPr bwMode="auto">
          <a:xfrm>
            <a:off x="0" y="2357438"/>
            <a:ext cx="381000" cy="381000"/>
          </a:xfrm>
          <a:prstGeom prst="rect">
            <a:avLst/>
          </a:prstGeom>
          <a:noFill/>
          <a:ln w="9525">
            <a:noFill/>
            <a:miter lim="800000"/>
            <a:headEnd/>
            <a:tailEnd/>
          </a:ln>
        </p:spPr>
      </p:pic>
      <p:pic>
        <p:nvPicPr>
          <p:cNvPr id="18438" name="Picture 11" descr="WB01242_"/>
          <p:cNvPicPr>
            <a:picLocks noChangeAspect="1" noChangeArrowheads="1"/>
          </p:cNvPicPr>
          <p:nvPr/>
        </p:nvPicPr>
        <p:blipFill>
          <a:blip r:embed="rId3" cstate="print"/>
          <a:srcRect/>
          <a:stretch>
            <a:fillRect/>
          </a:stretch>
        </p:blipFill>
        <p:spPr bwMode="auto">
          <a:xfrm>
            <a:off x="1476375" y="188913"/>
            <a:ext cx="381000" cy="381000"/>
          </a:xfrm>
          <a:prstGeom prst="rect">
            <a:avLst/>
          </a:prstGeom>
          <a:noFill/>
          <a:ln w="9525">
            <a:noFill/>
            <a:miter lim="800000"/>
            <a:headEnd/>
            <a:tailEnd/>
          </a:ln>
        </p:spPr>
      </p:pic>
      <p:pic>
        <p:nvPicPr>
          <p:cNvPr id="18439" name="Picture 12" descr="WB01241_"/>
          <p:cNvPicPr>
            <a:picLocks noChangeAspect="1" noChangeArrowheads="1"/>
          </p:cNvPicPr>
          <p:nvPr/>
        </p:nvPicPr>
        <p:blipFill>
          <a:blip r:embed="rId4" cstate="print"/>
          <a:srcRect/>
          <a:stretch>
            <a:fillRect/>
          </a:stretch>
        </p:blipFill>
        <p:spPr bwMode="auto">
          <a:xfrm>
            <a:off x="7740650" y="4292600"/>
            <a:ext cx="381000" cy="381000"/>
          </a:xfrm>
          <a:prstGeom prst="rect">
            <a:avLst/>
          </a:prstGeom>
          <a:noFill/>
          <a:ln w="9525">
            <a:noFill/>
            <a:miter lim="800000"/>
            <a:headEnd/>
            <a:tailEnd/>
          </a:ln>
        </p:spPr>
      </p:pic>
      <p:pic>
        <p:nvPicPr>
          <p:cNvPr id="161807" name="Picture 15" descr="TR00494_"/>
          <p:cNvPicPr>
            <a:picLocks noChangeAspect="1" noChangeArrowheads="1"/>
          </p:cNvPicPr>
          <p:nvPr/>
        </p:nvPicPr>
        <p:blipFill>
          <a:blip r:embed="rId5" cstate="print"/>
          <a:srcRect/>
          <a:stretch>
            <a:fillRect/>
          </a:stretch>
        </p:blipFill>
        <p:spPr bwMode="auto">
          <a:xfrm>
            <a:off x="6877050" y="5500688"/>
            <a:ext cx="1960563" cy="13573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61796"/>
                                        </p:tgtEl>
                                        <p:attrNameLst>
                                          <p:attrName>style.visibility</p:attrName>
                                        </p:attrNameLst>
                                      </p:cBhvr>
                                      <p:to>
                                        <p:strVal val="visible"/>
                                      </p:to>
                                    </p:set>
                                    <p:anim calcmode="lin" valueType="num">
                                      <p:cBhvr>
                                        <p:cTn id="7" dur="1000" fill="hold"/>
                                        <p:tgtEl>
                                          <p:spTgt spid="161796"/>
                                        </p:tgtEl>
                                        <p:attrNameLst>
                                          <p:attrName>ppt_x</p:attrName>
                                        </p:attrNameLst>
                                      </p:cBhvr>
                                      <p:tavLst>
                                        <p:tav tm="0">
                                          <p:val>
                                            <p:strVal val="#ppt_x-.2"/>
                                          </p:val>
                                        </p:tav>
                                        <p:tav tm="100000">
                                          <p:val>
                                            <p:strVal val="#ppt_x"/>
                                          </p:val>
                                        </p:tav>
                                      </p:tavLst>
                                    </p:anim>
                                    <p:anim calcmode="lin" valueType="num">
                                      <p:cBhvr>
                                        <p:cTn id="8" dur="1000" fill="hold"/>
                                        <p:tgtEl>
                                          <p:spTgt spid="16179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61796"/>
                                        </p:tgtEl>
                                      </p:cBhvr>
                                    </p:animEffect>
                                  </p:childTnLst>
                                </p:cTn>
                              </p:par>
                            </p:childTnLst>
                          </p:cTn>
                        </p:par>
                      </p:childTnLst>
                    </p:cTn>
                  </p:par>
                  <p:par>
                    <p:cTn id="10" fill="hold">
                      <p:stCondLst>
                        <p:cond delay="indefinite"/>
                      </p:stCondLst>
                      <p:childTnLst>
                        <p:par>
                          <p:cTn id="11" fill="hold">
                            <p:stCondLst>
                              <p:cond delay="0"/>
                            </p:stCondLst>
                            <p:childTnLst>
                              <p:par>
                                <p:cTn id="12" presetID="25" presetClass="entr" presetSubtype="0" fill="hold" grpId="0" nodeType="clickEffect">
                                  <p:stCondLst>
                                    <p:cond delay="0"/>
                                  </p:stCondLst>
                                  <p:childTnLst>
                                    <p:set>
                                      <p:cBhvr>
                                        <p:cTn id="13" dur="1" fill="hold">
                                          <p:stCondLst>
                                            <p:cond delay="0"/>
                                          </p:stCondLst>
                                        </p:cTn>
                                        <p:tgtEl>
                                          <p:spTgt spid="161798"/>
                                        </p:tgtEl>
                                        <p:attrNameLst>
                                          <p:attrName>style.visibility</p:attrName>
                                        </p:attrNameLst>
                                      </p:cBhvr>
                                      <p:to>
                                        <p:strVal val="visible"/>
                                      </p:to>
                                    </p:set>
                                    <p:anim calcmode="lin" valueType="num">
                                      <p:cBhvr>
                                        <p:cTn id="14" dur="500" decel="50000" fill="hold">
                                          <p:stCondLst>
                                            <p:cond delay="0"/>
                                          </p:stCondLst>
                                        </p:cTn>
                                        <p:tgtEl>
                                          <p:spTgt spid="161798"/>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61798"/>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61798"/>
                                        </p:tgtEl>
                                        <p:attrNameLst>
                                          <p:attrName>ppt_w</p:attrName>
                                        </p:attrNameLst>
                                      </p:cBhvr>
                                      <p:tavLst>
                                        <p:tav tm="0">
                                          <p:val>
                                            <p:strVal val="#ppt_w*.05"/>
                                          </p:val>
                                        </p:tav>
                                        <p:tav tm="100000">
                                          <p:val>
                                            <p:strVal val="#ppt_w"/>
                                          </p:val>
                                        </p:tav>
                                      </p:tavLst>
                                    </p:anim>
                                    <p:anim calcmode="lin" valueType="num">
                                      <p:cBhvr>
                                        <p:cTn id="17" dur="1000" fill="hold"/>
                                        <p:tgtEl>
                                          <p:spTgt spid="161798"/>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61798"/>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61798"/>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61798"/>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61798"/>
                                        </p:tgtEl>
                                      </p:cBhvr>
                                    </p:animEffect>
                                  </p:childTnLst>
                                </p:cTn>
                              </p:par>
                              <p:par>
                                <p:cTn id="22" presetID="25" presetClass="entr" presetSubtype="0" fill="hold" nodeType="withEffect">
                                  <p:stCondLst>
                                    <p:cond delay="0"/>
                                  </p:stCondLst>
                                  <p:childTnLst>
                                    <p:set>
                                      <p:cBhvr>
                                        <p:cTn id="23" dur="1" fill="hold">
                                          <p:stCondLst>
                                            <p:cond delay="0"/>
                                          </p:stCondLst>
                                        </p:cTn>
                                        <p:tgtEl>
                                          <p:spTgt spid="161807"/>
                                        </p:tgtEl>
                                        <p:attrNameLst>
                                          <p:attrName>style.visibility</p:attrName>
                                        </p:attrNameLst>
                                      </p:cBhvr>
                                      <p:to>
                                        <p:strVal val="visible"/>
                                      </p:to>
                                    </p:set>
                                    <p:anim calcmode="lin" valueType="num">
                                      <p:cBhvr>
                                        <p:cTn id="24" dur="500" decel="50000" fill="hold">
                                          <p:stCondLst>
                                            <p:cond delay="0"/>
                                          </p:stCondLst>
                                        </p:cTn>
                                        <p:tgtEl>
                                          <p:spTgt spid="161807"/>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61807"/>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61807"/>
                                        </p:tgtEl>
                                        <p:attrNameLst>
                                          <p:attrName>ppt_w</p:attrName>
                                        </p:attrNameLst>
                                      </p:cBhvr>
                                      <p:tavLst>
                                        <p:tav tm="0">
                                          <p:val>
                                            <p:strVal val="#ppt_w*.05"/>
                                          </p:val>
                                        </p:tav>
                                        <p:tav tm="100000">
                                          <p:val>
                                            <p:strVal val="#ppt_w"/>
                                          </p:val>
                                        </p:tav>
                                      </p:tavLst>
                                    </p:anim>
                                    <p:anim calcmode="lin" valueType="num">
                                      <p:cBhvr>
                                        <p:cTn id="27" dur="1000" fill="hold"/>
                                        <p:tgtEl>
                                          <p:spTgt spid="161807"/>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61807"/>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61807"/>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61807"/>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61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6" grpId="0" animBg="1"/>
      <p:bldP spid="16179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WordArt 4"/>
          <p:cNvSpPr>
            <a:spLocks noChangeArrowheads="1" noChangeShapeType="1" noTextEdit="1"/>
          </p:cNvSpPr>
          <p:nvPr/>
        </p:nvSpPr>
        <p:spPr bwMode="auto">
          <a:xfrm>
            <a:off x="1042988" y="0"/>
            <a:ext cx="7458075" cy="836613"/>
          </a:xfrm>
          <a:prstGeom prst="rect">
            <a:avLst/>
          </a:prstGeom>
        </p:spPr>
        <p:txBody>
          <a:bodyPr wrap="none" fromWordArt="1">
            <a:prstTxWarp prst="textFadeUp">
              <a:avLst>
                <a:gd name="adj" fmla="val 9991"/>
              </a:avLst>
            </a:prstTxWarp>
          </a:bodyPr>
          <a:lstStyle/>
          <a:p>
            <a:pPr algn="ctr"/>
            <a:r>
              <a:rPr lang="ru-RU" sz="3600" b="1" kern="10">
                <a:ln w="12700">
                  <a:solidFill>
                    <a:srgbClr val="B2B2B2"/>
                  </a:solidFill>
                  <a:round/>
                  <a:headEnd/>
                  <a:tailEnd/>
                </a:ln>
                <a:solidFill>
                  <a:srgbClr val="7030A0"/>
                </a:solidFill>
                <a:effectLst>
                  <a:outerShdw dist="35921" dir="2700000" sy="50000" rotWithShape="0">
                    <a:srgbClr val="875B0D">
                      <a:alpha val="70000"/>
                    </a:srgbClr>
                  </a:outerShdw>
                </a:effectLst>
                <a:latin typeface="Arial"/>
                <a:cs typeface="Arial"/>
              </a:rPr>
              <a:t>География   культур  современной  Америки</a:t>
            </a:r>
          </a:p>
        </p:txBody>
      </p:sp>
      <p:sp>
        <p:nvSpPr>
          <p:cNvPr id="19459" name="Line 6"/>
          <p:cNvSpPr>
            <a:spLocks noChangeShapeType="1"/>
          </p:cNvSpPr>
          <p:nvPr/>
        </p:nvSpPr>
        <p:spPr bwMode="auto">
          <a:xfrm>
            <a:off x="250825" y="908050"/>
            <a:ext cx="8713788" cy="0"/>
          </a:xfrm>
          <a:prstGeom prst="line">
            <a:avLst/>
          </a:prstGeom>
          <a:noFill/>
          <a:ln w="19050">
            <a:solidFill>
              <a:srgbClr val="00FF00"/>
            </a:solidFill>
            <a:round/>
            <a:headEnd/>
            <a:tailEnd/>
          </a:ln>
        </p:spPr>
        <p:txBody>
          <a:bodyPr/>
          <a:lstStyle/>
          <a:p>
            <a:endParaRPr lang="ru-RU"/>
          </a:p>
        </p:txBody>
      </p:sp>
      <p:sp>
        <p:nvSpPr>
          <p:cNvPr id="19460" name="Line 7"/>
          <p:cNvSpPr>
            <a:spLocks noChangeShapeType="1"/>
          </p:cNvSpPr>
          <p:nvPr/>
        </p:nvSpPr>
        <p:spPr bwMode="auto">
          <a:xfrm>
            <a:off x="250825" y="908050"/>
            <a:ext cx="0" cy="5689600"/>
          </a:xfrm>
          <a:prstGeom prst="line">
            <a:avLst/>
          </a:prstGeom>
          <a:noFill/>
          <a:ln w="9525">
            <a:solidFill>
              <a:srgbClr val="00FF00"/>
            </a:solidFill>
            <a:round/>
            <a:headEnd/>
            <a:tailEnd/>
          </a:ln>
        </p:spPr>
        <p:txBody>
          <a:bodyPr/>
          <a:lstStyle/>
          <a:p>
            <a:endParaRPr lang="ru-RU"/>
          </a:p>
        </p:txBody>
      </p:sp>
      <p:sp>
        <p:nvSpPr>
          <p:cNvPr id="19461" name="Line 8"/>
          <p:cNvSpPr>
            <a:spLocks noChangeShapeType="1"/>
          </p:cNvSpPr>
          <p:nvPr/>
        </p:nvSpPr>
        <p:spPr bwMode="auto">
          <a:xfrm>
            <a:off x="8964613" y="908050"/>
            <a:ext cx="0" cy="5689600"/>
          </a:xfrm>
          <a:prstGeom prst="line">
            <a:avLst/>
          </a:prstGeom>
          <a:noFill/>
          <a:ln w="9525">
            <a:solidFill>
              <a:srgbClr val="00FF00"/>
            </a:solidFill>
            <a:round/>
            <a:headEnd/>
            <a:tailEnd/>
          </a:ln>
        </p:spPr>
        <p:txBody>
          <a:bodyPr/>
          <a:lstStyle/>
          <a:p>
            <a:endParaRPr lang="ru-RU"/>
          </a:p>
        </p:txBody>
      </p:sp>
      <p:sp>
        <p:nvSpPr>
          <p:cNvPr id="19462" name="Line 9"/>
          <p:cNvSpPr>
            <a:spLocks noChangeShapeType="1"/>
          </p:cNvSpPr>
          <p:nvPr/>
        </p:nvSpPr>
        <p:spPr bwMode="auto">
          <a:xfrm>
            <a:off x="250825" y="1628775"/>
            <a:ext cx="8713788" cy="0"/>
          </a:xfrm>
          <a:prstGeom prst="line">
            <a:avLst/>
          </a:prstGeom>
          <a:noFill/>
          <a:ln w="9525">
            <a:solidFill>
              <a:srgbClr val="00FF00"/>
            </a:solidFill>
            <a:round/>
            <a:headEnd/>
            <a:tailEnd/>
          </a:ln>
        </p:spPr>
        <p:txBody>
          <a:bodyPr/>
          <a:lstStyle/>
          <a:p>
            <a:endParaRPr lang="ru-RU"/>
          </a:p>
        </p:txBody>
      </p:sp>
      <p:sp>
        <p:nvSpPr>
          <p:cNvPr id="19463" name="Line 10"/>
          <p:cNvSpPr>
            <a:spLocks noChangeShapeType="1"/>
          </p:cNvSpPr>
          <p:nvPr/>
        </p:nvSpPr>
        <p:spPr bwMode="auto">
          <a:xfrm>
            <a:off x="1476375" y="908050"/>
            <a:ext cx="0" cy="5689600"/>
          </a:xfrm>
          <a:prstGeom prst="line">
            <a:avLst/>
          </a:prstGeom>
          <a:noFill/>
          <a:ln w="9525">
            <a:solidFill>
              <a:srgbClr val="00FF00"/>
            </a:solidFill>
            <a:round/>
            <a:headEnd/>
            <a:tailEnd/>
          </a:ln>
        </p:spPr>
        <p:txBody>
          <a:bodyPr/>
          <a:lstStyle/>
          <a:p>
            <a:endParaRPr lang="ru-RU"/>
          </a:p>
        </p:txBody>
      </p:sp>
      <p:sp>
        <p:nvSpPr>
          <p:cNvPr id="19464" name="Line 11"/>
          <p:cNvSpPr>
            <a:spLocks noChangeShapeType="1"/>
          </p:cNvSpPr>
          <p:nvPr/>
        </p:nvSpPr>
        <p:spPr bwMode="auto">
          <a:xfrm>
            <a:off x="2700338" y="908050"/>
            <a:ext cx="0" cy="5689600"/>
          </a:xfrm>
          <a:prstGeom prst="line">
            <a:avLst/>
          </a:prstGeom>
          <a:noFill/>
          <a:ln w="9525">
            <a:solidFill>
              <a:srgbClr val="00FF00"/>
            </a:solidFill>
            <a:round/>
            <a:headEnd/>
            <a:tailEnd/>
          </a:ln>
        </p:spPr>
        <p:txBody>
          <a:bodyPr/>
          <a:lstStyle/>
          <a:p>
            <a:endParaRPr lang="ru-RU"/>
          </a:p>
        </p:txBody>
      </p:sp>
      <p:sp>
        <p:nvSpPr>
          <p:cNvPr id="19465" name="Line 12"/>
          <p:cNvSpPr>
            <a:spLocks noChangeShapeType="1"/>
          </p:cNvSpPr>
          <p:nvPr/>
        </p:nvSpPr>
        <p:spPr bwMode="auto">
          <a:xfrm>
            <a:off x="3851275" y="908050"/>
            <a:ext cx="0" cy="5689600"/>
          </a:xfrm>
          <a:prstGeom prst="line">
            <a:avLst/>
          </a:prstGeom>
          <a:noFill/>
          <a:ln w="9525">
            <a:solidFill>
              <a:srgbClr val="00FF00"/>
            </a:solidFill>
            <a:round/>
            <a:headEnd/>
            <a:tailEnd/>
          </a:ln>
        </p:spPr>
        <p:txBody>
          <a:bodyPr/>
          <a:lstStyle/>
          <a:p>
            <a:endParaRPr lang="ru-RU"/>
          </a:p>
        </p:txBody>
      </p:sp>
      <p:sp>
        <p:nvSpPr>
          <p:cNvPr id="19466" name="Line 13"/>
          <p:cNvSpPr>
            <a:spLocks noChangeShapeType="1"/>
          </p:cNvSpPr>
          <p:nvPr/>
        </p:nvSpPr>
        <p:spPr bwMode="auto">
          <a:xfrm>
            <a:off x="6372225" y="908050"/>
            <a:ext cx="0" cy="5689600"/>
          </a:xfrm>
          <a:prstGeom prst="line">
            <a:avLst/>
          </a:prstGeom>
          <a:noFill/>
          <a:ln w="9525">
            <a:solidFill>
              <a:srgbClr val="00FF00"/>
            </a:solidFill>
            <a:round/>
            <a:headEnd/>
            <a:tailEnd/>
          </a:ln>
        </p:spPr>
        <p:txBody>
          <a:bodyPr/>
          <a:lstStyle/>
          <a:p>
            <a:endParaRPr lang="ru-RU"/>
          </a:p>
        </p:txBody>
      </p:sp>
      <p:sp>
        <p:nvSpPr>
          <p:cNvPr id="19467" name="Text Box 14"/>
          <p:cNvSpPr txBox="1">
            <a:spLocks noChangeArrowheads="1"/>
          </p:cNvSpPr>
          <p:nvPr/>
        </p:nvSpPr>
        <p:spPr bwMode="auto">
          <a:xfrm>
            <a:off x="214313" y="908050"/>
            <a:ext cx="1262062" cy="523875"/>
          </a:xfrm>
          <a:prstGeom prst="rect">
            <a:avLst/>
          </a:prstGeom>
          <a:noFill/>
          <a:ln w="9525">
            <a:noFill/>
            <a:miter lim="800000"/>
            <a:headEnd/>
            <a:tailEnd/>
          </a:ln>
        </p:spPr>
        <p:txBody>
          <a:bodyPr>
            <a:spAutoFit/>
          </a:bodyPr>
          <a:lstStyle/>
          <a:p>
            <a:pPr>
              <a:spcBef>
                <a:spcPct val="50000"/>
              </a:spcBef>
            </a:pPr>
            <a:r>
              <a:rPr lang="ru-RU" sz="1400" b="1">
                <a:solidFill>
                  <a:srgbClr val="FF0000"/>
                </a:solidFill>
              </a:rPr>
              <a:t>Название субрегиона</a:t>
            </a:r>
          </a:p>
        </p:txBody>
      </p:sp>
      <p:sp>
        <p:nvSpPr>
          <p:cNvPr id="19468" name="Text Box 17"/>
          <p:cNvSpPr txBox="1">
            <a:spLocks noChangeArrowheads="1"/>
          </p:cNvSpPr>
          <p:nvPr/>
        </p:nvSpPr>
        <p:spPr bwMode="auto">
          <a:xfrm>
            <a:off x="1403350" y="908050"/>
            <a:ext cx="1296988" cy="738188"/>
          </a:xfrm>
          <a:prstGeom prst="rect">
            <a:avLst/>
          </a:prstGeom>
          <a:noFill/>
          <a:ln w="9525">
            <a:noFill/>
            <a:miter lim="800000"/>
            <a:headEnd/>
            <a:tailEnd/>
          </a:ln>
        </p:spPr>
        <p:txBody>
          <a:bodyPr>
            <a:spAutoFit/>
          </a:bodyPr>
          <a:lstStyle/>
          <a:p>
            <a:pPr>
              <a:spcBef>
                <a:spcPct val="50000"/>
              </a:spcBef>
            </a:pPr>
            <a:r>
              <a:rPr lang="ru-RU" sz="1400" b="1">
                <a:solidFill>
                  <a:srgbClr val="FF0000"/>
                </a:solidFill>
              </a:rPr>
              <a:t>Числ. Населения,  млн. чел.</a:t>
            </a:r>
          </a:p>
        </p:txBody>
      </p:sp>
      <p:sp>
        <p:nvSpPr>
          <p:cNvPr id="19469" name="Text Box 18"/>
          <p:cNvSpPr txBox="1">
            <a:spLocks noChangeArrowheads="1"/>
          </p:cNvSpPr>
          <p:nvPr/>
        </p:nvSpPr>
        <p:spPr bwMode="auto">
          <a:xfrm>
            <a:off x="2627313" y="836613"/>
            <a:ext cx="1296987" cy="738187"/>
          </a:xfrm>
          <a:prstGeom prst="rect">
            <a:avLst/>
          </a:prstGeom>
          <a:noFill/>
          <a:ln w="9525">
            <a:noFill/>
            <a:miter lim="800000"/>
            <a:headEnd/>
            <a:tailEnd/>
          </a:ln>
        </p:spPr>
        <p:txBody>
          <a:bodyPr>
            <a:spAutoFit/>
          </a:bodyPr>
          <a:lstStyle/>
          <a:p>
            <a:pPr>
              <a:spcBef>
                <a:spcPct val="50000"/>
              </a:spcBef>
            </a:pPr>
            <a:r>
              <a:rPr lang="ru-RU" sz="1400" b="1">
                <a:solidFill>
                  <a:srgbClr val="FF0000"/>
                </a:solidFill>
              </a:rPr>
              <a:t>Расовый состав населения</a:t>
            </a:r>
          </a:p>
        </p:txBody>
      </p:sp>
      <p:sp>
        <p:nvSpPr>
          <p:cNvPr id="19470" name="Text Box 19"/>
          <p:cNvSpPr txBox="1">
            <a:spLocks noChangeArrowheads="1"/>
          </p:cNvSpPr>
          <p:nvPr/>
        </p:nvSpPr>
        <p:spPr bwMode="auto">
          <a:xfrm>
            <a:off x="3779838" y="981075"/>
            <a:ext cx="2663825" cy="738188"/>
          </a:xfrm>
          <a:prstGeom prst="rect">
            <a:avLst/>
          </a:prstGeom>
          <a:noFill/>
          <a:ln w="9525">
            <a:noFill/>
            <a:miter lim="800000"/>
            <a:headEnd/>
            <a:tailEnd/>
          </a:ln>
        </p:spPr>
        <p:txBody>
          <a:bodyPr>
            <a:spAutoFit/>
          </a:bodyPr>
          <a:lstStyle/>
          <a:p>
            <a:pPr>
              <a:spcBef>
                <a:spcPct val="50000"/>
              </a:spcBef>
            </a:pPr>
            <a:r>
              <a:rPr lang="ru-RU" sz="1400" b="1">
                <a:solidFill>
                  <a:srgbClr val="FF0000"/>
                </a:solidFill>
              </a:rPr>
              <a:t>Наиболее распространенные официальные языки </a:t>
            </a:r>
          </a:p>
        </p:txBody>
      </p:sp>
      <p:sp>
        <p:nvSpPr>
          <p:cNvPr id="19471" name="Text Box 20"/>
          <p:cNvSpPr txBox="1">
            <a:spLocks noChangeArrowheads="1"/>
          </p:cNvSpPr>
          <p:nvPr/>
        </p:nvSpPr>
        <p:spPr bwMode="auto">
          <a:xfrm>
            <a:off x="6372225" y="1052513"/>
            <a:ext cx="2520950" cy="523875"/>
          </a:xfrm>
          <a:prstGeom prst="rect">
            <a:avLst/>
          </a:prstGeom>
          <a:noFill/>
          <a:ln w="9525">
            <a:noFill/>
            <a:miter lim="800000"/>
            <a:headEnd/>
            <a:tailEnd/>
          </a:ln>
        </p:spPr>
        <p:txBody>
          <a:bodyPr>
            <a:spAutoFit/>
          </a:bodyPr>
          <a:lstStyle/>
          <a:p>
            <a:pPr>
              <a:spcBef>
                <a:spcPct val="50000"/>
              </a:spcBef>
            </a:pPr>
            <a:r>
              <a:rPr lang="ru-RU" sz="1400" b="1">
                <a:solidFill>
                  <a:srgbClr val="FF0000"/>
                </a:solidFill>
              </a:rPr>
              <a:t>Преобладающие религии</a:t>
            </a:r>
          </a:p>
        </p:txBody>
      </p:sp>
      <p:sp>
        <p:nvSpPr>
          <p:cNvPr id="19472" name="Text Box 22"/>
          <p:cNvSpPr txBox="1">
            <a:spLocks noChangeArrowheads="1"/>
          </p:cNvSpPr>
          <p:nvPr/>
        </p:nvSpPr>
        <p:spPr bwMode="auto">
          <a:xfrm>
            <a:off x="250825" y="1628775"/>
            <a:ext cx="1225550" cy="461963"/>
          </a:xfrm>
          <a:prstGeom prst="rect">
            <a:avLst/>
          </a:prstGeom>
          <a:noFill/>
          <a:ln w="9525">
            <a:noFill/>
            <a:miter lim="800000"/>
            <a:headEnd/>
            <a:tailEnd/>
          </a:ln>
        </p:spPr>
        <p:txBody>
          <a:bodyPr>
            <a:spAutoFit/>
          </a:bodyPr>
          <a:lstStyle/>
          <a:p>
            <a:pPr>
              <a:spcBef>
                <a:spcPct val="50000"/>
              </a:spcBef>
            </a:pPr>
            <a:r>
              <a:rPr lang="ru-RU" sz="2400" b="1"/>
              <a:t>Север</a:t>
            </a:r>
          </a:p>
        </p:txBody>
      </p:sp>
      <p:sp>
        <p:nvSpPr>
          <p:cNvPr id="19473" name="Text Box 23"/>
          <p:cNvSpPr txBox="1">
            <a:spLocks noChangeArrowheads="1"/>
          </p:cNvSpPr>
          <p:nvPr/>
        </p:nvSpPr>
        <p:spPr bwMode="auto">
          <a:xfrm>
            <a:off x="1547813" y="1700213"/>
            <a:ext cx="1079500" cy="4494212"/>
          </a:xfrm>
          <a:prstGeom prst="rect">
            <a:avLst/>
          </a:prstGeom>
          <a:noFill/>
          <a:ln w="9525">
            <a:noFill/>
            <a:miter lim="800000"/>
            <a:headEnd/>
            <a:tailEnd/>
          </a:ln>
        </p:spPr>
        <p:txBody>
          <a:bodyPr>
            <a:spAutoFit/>
          </a:bodyPr>
          <a:lstStyle/>
          <a:p>
            <a:pPr>
              <a:spcBef>
                <a:spcPct val="50000"/>
              </a:spcBef>
            </a:pPr>
            <a:r>
              <a:rPr lang="ru-RU"/>
              <a:t>  </a:t>
            </a:r>
            <a:r>
              <a:rPr lang="ru-RU" b="1"/>
              <a:t>280</a:t>
            </a:r>
          </a:p>
          <a:p>
            <a:pPr>
              <a:spcBef>
                <a:spcPct val="50000"/>
              </a:spcBef>
            </a:pPr>
            <a:endParaRPr lang="ru-RU" b="1"/>
          </a:p>
          <a:p>
            <a:pPr>
              <a:spcBef>
                <a:spcPct val="50000"/>
              </a:spcBef>
            </a:pPr>
            <a:r>
              <a:rPr lang="ru-RU" b="1"/>
              <a:t>  242</a:t>
            </a:r>
          </a:p>
          <a:p>
            <a:pPr>
              <a:spcBef>
                <a:spcPct val="50000"/>
              </a:spcBef>
            </a:pPr>
            <a:endParaRPr lang="ru-RU" b="1"/>
          </a:p>
          <a:p>
            <a:pPr>
              <a:spcBef>
                <a:spcPct val="50000"/>
              </a:spcBef>
            </a:pPr>
            <a:r>
              <a:rPr lang="ru-RU" b="1"/>
              <a:t>   35</a:t>
            </a:r>
          </a:p>
          <a:p>
            <a:pPr>
              <a:spcBef>
                <a:spcPct val="50000"/>
              </a:spcBef>
            </a:pPr>
            <a:endParaRPr lang="ru-RU" b="1"/>
          </a:p>
          <a:p>
            <a:pPr>
              <a:spcBef>
                <a:spcPct val="50000"/>
              </a:spcBef>
            </a:pPr>
            <a:r>
              <a:rPr lang="ru-RU" b="1"/>
              <a:t>    3</a:t>
            </a:r>
          </a:p>
          <a:p>
            <a:pPr>
              <a:spcBef>
                <a:spcPct val="50000"/>
              </a:spcBef>
            </a:pPr>
            <a:endParaRPr lang="ru-RU" b="1"/>
          </a:p>
          <a:p>
            <a:pPr>
              <a:spcBef>
                <a:spcPct val="50000"/>
              </a:spcBef>
            </a:pPr>
            <a:r>
              <a:rPr lang="ru-RU" b="1"/>
              <a:t>  190</a:t>
            </a:r>
          </a:p>
          <a:p>
            <a:pPr>
              <a:spcBef>
                <a:spcPct val="50000"/>
              </a:spcBef>
            </a:pPr>
            <a:endParaRPr lang="ru-RU" b="1"/>
          </a:p>
          <a:p>
            <a:pPr>
              <a:spcBef>
                <a:spcPct val="50000"/>
              </a:spcBef>
            </a:pPr>
            <a:r>
              <a:rPr lang="ru-RU" b="1"/>
              <a:t>  0,05</a:t>
            </a:r>
          </a:p>
        </p:txBody>
      </p:sp>
      <p:sp>
        <p:nvSpPr>
          <p:cNvPr id="19474" name="Line 24"/>
          <p:cNvSpPr>
            <a:spLocks noChangeShapeType="1"/>
          </p:cNvSpPr>
          <p:nvPr/>
        </p:nvSpPr>
        <p:spPr bwMode="auto">
          <a:xfrm>
            <a:off x="250825" y="2565400"/>
            <a:ext cx="8713788" cy="0"/>
          </a:xfrm>
          <a:prstGeom prst="line">
            <a:avLst/>
          </a:prstGeom>
          <a:noFill/>
          <a:ln w="9525">
            <a:solidFill>
              <a:srgbClr val="00FF00"/>
            </a:solidFill>
            <a:round/>
            <a:headEnd/>
            <a:tailEnd/>
          </a:ln>
        </p:spPr>
        <p:txBody>
          <a:bodyPr/>
          <a:lstStyle/>
          <a:p>
            <a:endParaRPr lang="ru-RU"/>
          </a:p>
        </p:txBody>
      </p:sp>
      <p:sp>
        <p:nvSpPr>
          <p:cNvPr id="19475" name="Line 25"/>
          <p:cNvSpPr>
            <a:spLocks noChangeShapeType="1"/>
          </p:cNvSpPr>
          <p:nvPr/>
        </p:nvSpPr>
        <p:spPr bwMode="auto">
          <a:xfrm>
            <a:off x="250825" y="3429000"/>
            <a:ext cx="8713788" cy="0"/>
          </a:xfrm>
          <a:prstGeom prst="line">
            <a:avLst/>
          </a:prstGeom>
          <a:noFill/>
          <a:ln w="9525">
            <a:solidFill>
              <a:srgbClr val="00FF00"/>
            </a:solidFill>
            <a:round/>
            <a:headEnd/>
            <a:tailEnd/>
          </a:ln>
        </p:spPr>
        <p:txBody>
          <a:bodyPr/>
          <a:lstStyle/>
          <a:p>
            <a:endParaRPr lang="ru-RU"/>
          </a:p>
        </p:txBody>
      </p:sp>
      <p:sp>
        <p:nvSpPr>
          <p:cNvPr id="19476" name="Line 26"/>
          <p:cNvSpPr>
            <a:spLocks noChangeShapeType="1"/>
          </p:cNvSpPr>
          <p:nvPr/>
        </p:nvSpPr>
        <p:spPr bwMode="auto">
          <a:xfrm>
            <a:off x="250825" y="4221163"/>
            <a:ext cx="8713788" cy="0"/>
          </a:xfrm>
          <a:prstGeom prst="line">
            <a:avLst/>
          </a:prstGeom>
          <a:noFill/>
          <a:ln w="9525">
            <a:solidFill>
              <a:srgbClr val="00FF00"/>
            </a:solidFill>
            <a:round/>
            <a:headEnd/>
            <a:tailEnd/>
          </a:ln>
        </p:spPr>
        <p:txBody>
          <a:bodyPr/>
          <a:lstStyle/>
          <a:p>
            <a:endParaRPr lang="ru-RU"/>
          </a:p>
        </p:txBody>
      </p:sp>
      <p:sp>
        <p:nvSpPr>
          <p:cNvPr id="19477" name="Line 27"/>
          <p:cNvSpPr>
            <a:spLocks noChangeShapeType="1"/>
          </p:cNvSpPr>
          <p:nvPr/>
        </p:nvSpPr>
        <p:spPr bwMode="auto">
          <a:xfrm>
            <a:off x="0" y="5000625"/>
            <a:ext cx="8713788" cy="71438"/>
          </a:xfrm>
          <a:prstGeom prst="line">
            <a:avLst/>
          </a:prstGeom>
          <a:noFill/>
          <a:ln w="9525">
            <a:solidFill>
              <a:srgbClr val="00FF00"/>
            </a:solidFill>
            <a:round/>
            <a:headEnd/>
            <a:tailEnd/>
          </a:ln>
        </p:spPr>
        <p:txBody>
          <a:bodyPr/>
          <a:lstStyle/>
          <a:p>
            <a:endParaRPr lang="ru-RU"/>
          </a:p>
        </p:txBody>
      </p:sp>
      <p:sp>
        <p:nvSpPr>
          <p:cNvPr id="19478" name="Line 29"/>
          <p:cNvSpPr>
            <a:spLocks noChangeShapeType="1"/>
          </p:cNvSpPr>
          <p:nvPr/>
        </p:nvSpPr>
        <p:spPr bwMode="auto">
          <a:xfrm>
            <a:off x="250825" y="5876925"/>
            <a:ext cx="8713788" cy="0"/>
          </a:xfrm>
          <a:prstGeom prst="line">
            <a:avLst/>
          </a:prstGeom>
          <a:noFill/>
          <a:ln w="9525">
            <a:solidFill>
              <a:srgbClr val="00FF00"/>
            </a:solidFill>
            <a:round/>
            <a:headEnd/>
            <a:tailEnd/>
          </a:ln>
        </p:spPr>
        <p:txBody>
          <a:bodyPr/>
          <a:lstStyle/>
          <a:p>
            <a:endParaRPr lang="ru-RU"/>
          </a:p>
        </p:txBody>
      </p:sp>
      <p:sp>
        <p:nvSpPr>
          <p:cNvPr id="19479" name="WordArt 31"/>
          <p:cNvSpPr>
            <a:spLocks noChangeArrowheads="1" noChangeShapeType="1" noTextEdit="1"/>
          </p:cNvSpPr>
          <p:nvPr/>
        </p:nvSpPr>
        <p:spPr bwMode="auto">
          <a:xfrm>
            <a:off x="2700338" y="1628775"/>
            <a:ext cx="1150937" cy="936625"/>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006600"/>
                </a:solidFill>
                <a:effectLst>
                  <a:outerShdw dist="45791" dir="3378596" algn="ctr" rotWithShape="0">
                    <a:srgbClr val="4D4D4D">
                      <a:alpha val="79999"/>
                    </a:srgbClr>
                  </a:outerShdw>
                </a:effectLst>
                <a:latin typeface="Arial"/>
                <a:cs typeface="Arial"/>
              </a:rPr>
              <a:t>Потомки </a:t>
            </a:r>
          </a:p>
          <a:p>
            <a:pPr algn="ctr"/>
            <a:r>
              <a:rPr lang="ru-RU" sz="1400" b="1" kern="10" spc="280">
                <a:ln w="9525">
                  <a:noFill/>
                  <a:round/>
                  <a:headEnd/>
                  <a:tailEnd/>
                </a:ln>
                <a:solidFill>
                  <a:srgbClr val="006600"/>
                </a:solidFill>
                <a:effectLst>
                  <a:outerShdw dist="45791" dir="3378596" algn="ctr" rotWithShape="0">
                    <a:srgbClr val="4D4D4D">
                      <a:alpha val="79999"/>
                    </a:srgbClr>
                  </a:outerShdw>
                </a:effectLst>
                <a:latin typeface="Arial"/>
                <a:cs typeface="Arial"/>
              </a:rPr>
              <a:t>европейских </a:t>
            </a:r>
          </a:p>
          <a:p>
            <a:pPr algn="ctr"/>
            <a:r>
              <a:rPr lang="ru-RU" sz="1400" b="1" kern="10" spc="280">
                <a:ln w="9525">
                  <a:noFill/>
                  <a:round/>
                  <a:headEnd/>
                  <a:tailEnd/>
                </a:ln>
                <a:solidFill>
                  <a:srgbClr val="006600"/>
                </a:solidFill>
                <a:effectLst>
                  <a:outerShdw dist="45791" dir="3378596" algn="ctr" rotWithShape="0">
                    <a:srgbClr val="4D4D4D">
                      <a:alpha val="79999"/>
                    </a:srgbClr>
                  </a:outerShdw>
                </a:effectLst>
                <a:latin typeface="Arial"/>
                <a:cs typeface="Arial"/>
              </a:rPr>
              <a:t>переселенцев,</a:t>
            </a:r>
          </a:p>
          <a:p>
            <a:pPr algn="ctr"/>
            <a:r>
              <a:rPr lang="ru-RU" sz="1400" b="1" kern="10" spc="280">
                <a:ln w="9525">
                  <a:noFill/>
                  <a:round/>
                  <a:headEnd/>
                  <a:tailEnd/>
                </a:ln>
                <a:solidFill>
                  <a:srgbClr val="006600"/>
                </a:solidFill>
                <a:effectLst>
                  <a:outerShdw dist="45791" dir="3378596" algn="ctr" rotWithShape="0">
                    <a:srgbClr val="4D4D4D">
                      <a:alpha val="79999"/>
                    </a:srgbClr>
                  </a:outerShdw>
                </a:effectLst>
                <a:latin typeface="Arial"/>
                <a:cs typeface="Arial"/>
              </a:rPr>
              <a:t> негры</a:t>
            </a:r>
          </a:p>
        </p:txBody>
      </p:sp>
      <p:sp>
        <p:nvSpPr>
          <p:cNvPr id="19480" name="WordArt 32"/>
          <p:cNvSpPr>
            <a:spLocks noChangeArrowheads="1" noChangeShapeType="1" noTextEdit="1"/>
          </p:cNvSpPr>
          <p:nvPr/>
        </p:nvSpPr>
        <p:spPr bwMode="auto">
          <a:xfrm>
            <a:off x="4214813" y="1714500"/>
            <a:ext cx="2000250" cy="576263"/>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00B0F0"/>
                </a:solidFill>
                <a:effectLst>
                  <a:outerShdw dist="45791" dir="3378596" algn="ctr" rotWithShape="0">
                    <a:srgbClr val="4D4D4D">
                      <a:alpha val="79999"/>
                    </a:srgbClr>
                  </a:outerShdw>
                </a:effectLst>
                <a:latin typeface="Arial"/>
                <a:cs typeface="Arial"/>
              </a:rPr>
              <a:t>Английский,</a:t>
            </a:r>
          </a:p>
          <a:p>
            <a:pPr algn="ctr"/>
            <a:r>
              <a:rPr lang="ru-RU" sz="1400" b="1" kern="10" spc="280">
                <a:ln w="9525">
                  <a:noFill/>
                  <a:round/>
                  <a:headEnd/>
                  <a:tailEnd/>
                </a:ln>
                <a:solidFill>
                  <a:srgbClr val="00B0F0"/>
                </a:solidFill>
                <a:effectLst>
                  <a:outerShdw dist="45791" dir="3378596" algn="ctr" rotWithShape="0">
                    <a:srgbClr val="4D4D4D">
                      <a:alpha val="79999"/>
                    </a:srgbClr>
                  </a:outerShdw>
                </a:effectLst>
                <a:latin typeface="Arial"/>
                <a:cs typeface="Arial"/>
              </a:rPr>
              <a:t>французский</a:t>
            </a:r>
          </a:p>
        </p:txBody>
      </p:sp>
      <p:sp>
        <p:nvSpPr>
          <p:cNvPr id="19481" name="WordArt 33"/>
          <p:cNvSpPr>
            <a:spLocks noChangeArrowheads="1" noChangeShapeType="1" noTextEdit="1"/>
          </p:cNvSpPr>
          <p:nvPr/>
        </p:nvSpPr>
        <p:spPr bwMode="auto">
          <a:xfrm>
            <a:off x="6500813" y="1773238"/>
            <a:ext cx="2174875" cy="576262"/>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7030A0"/>
                </a:solidFill>
                <a:effectLst>
                  <a:outerShdw dist="45791" dir="3378596" algn="ctr" rotWithShape="0">
                    <a:srgbClr val="4D4D4D">
                      <a:alpha val="79999"/>
                    </a:srgbClr>
                  </a:outerShdw>
                </a:effectLst>
                <a:latin typeface="Arial"/>
                <a:cs typeface="Arial"/>
              </a:rPr>
              <a:t>Протестантизм,</a:t>
            </a:r>
          </a:p>
          <a:p>
            <a:pPr algn="ctr"/>
            <a:r>
              <a:rPr lang="ru-RU" sz="1400" b="1" kern="10" spc="280">
                <a:ln w="9525">
                  <a:noFill/>
                  <a:round/>
                  <a:headEnd/>
                  <a:tailEnd/>
                </a:ln>
                <a:solidFill>
                  <a:srgbClr val="7030A0"/>
                </a:solidFill>
                <a:effectLst>
                  <a:outerShdw dist="45791" dir="3378596" algn="ctr" rotWithShape="0">
                    <a:srgbClr val="4D4D4D">
                      <a:alpha val="79999"/>
                    </a:srgbClr>
                  </a:outerShdw>
                </a:effectLst>
                <a:latin typeface="Arial"/>
                <a:cs typeface="Arial"/>
              </a:rPr>
              <a:t>католицизм</a:t>
            </a:r>
          </a:p>
        </p:txBody>
      </p:sp>
      <p:sp>
        <p:nvSpPr>
          <p:cNvPr id="19482" name="WordArt 34"/>
          <p:cNvSpPr>
            <a:spLocks noChangeArrowheads="1" noChangeShapeType="1" noTextEdit="1"/>
          </p:cNvSpPr>
          <p:nvPr/>
        </p:nvSpPr>
        <p:spPr bwMode="auto">
          <a:xfrm>
            <a:off x="428625" y="2714625"/>
            <a:ext cx="1000125" cy="504825"/>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effectLst>
                  <a:outerShdw dist="45791" dir="3378596" algn="ctr" rotWithShape="0">
                    <a:srgbClr val="4D4D4D">
                      <a:alpha val="79999"/>
                    </a:srgbClr>
                  </a:outerShdw>
                </a:effectLst>
                <a:latin typeface="Arial"/>
                <a:cs typeface="Arial"/>
              </a:rPr>
              <a:t>Горный</a:t>
            </a:r>
          </a:p>
          <a:p>
            <a:pPr algn="ctr"/>
            <a:r>
              <a:rPr lang="ru-RU" sz="1400" b="1" kern="10" spc="280">
                <a:ln w="9525">
                  <a:noFill/>
                  <a:round/>
                  <a:headEnd/>
                  <a:tailEnd/>
                </a:ln>
                <a:effectLst>
                  <a:outerShdw dist="45791" dir="3378596" algn="ctr" rotWithShape="0">
                    <a:srgbClr val="4D4D4D">
                      <a:alpha val="79999"/>
                    </a:srgbClr>
                  </a:outerShdw>
                </a:effectLst>
                <a:latin typeface="Arial"/>
                <a:cs typeface="Arial"/>
              </a:rPr>
              <a:t>пояс</a:t>
            </a:r>
          </a:p>
        </p:txBody>
      </p:sp>
      <p:sp>
        <p:nvSpPr>
          <p:cNvPr id="19483" name="WordArt 35"/>
          <p:cNvSpPr>
            <a:spLocks noChangeArrowheads="1" noChangeShapeType="1" noTextEdit="1"/>
          </p:cNvSpPr>
          <p:nvPr/>
        </p:nvSpPr>
        <p:spPr bwMode="auto">
          <a:xfrm>
            <a:off x="2843213" y="2708275"/>
            <a:ext cx="865187" cy="504825"/>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006600"/>
                </a:solidFill>
                <a:effectLst>
                  <a:outerShdw dist="45791" dir="3378596" algn="ctr" rotWithShape="0">
                    <a:srgbClr val="4D4D4D">
                      <a:alpha val="79999"/>
                    </a:srgbClr>
                  </a:outerShdw>
                </a:effectLst>
                <a:latin typeface="Arial"/>
                <a:cs typeface="Arial"/>
              </a:rPr>
              <a:t>Метисы,</a:t>
            </a:r>
          </a:p>
          <a:p>
            <a:pPr algn="ctr"/>
            <a:r>
              <a:rPr lang="ru-RU" sz="1400" b="1" kern="10" spc="280">
                <a:ln w="9525">
                  <a:noFill/>
                  <a:round/>
                  <a:headEnd/>
                  <a:tailEnd/>
                </a:ln>
                <a:solidFill>
                  <a:srgbClr val="006600"/>
                </a:solidFill>
                <a:effectLst>
                  <a:outerShdw dist="45791" dir="3378596" algn="ctr" rotWithShape="0">
                    <a:srgbClr val="4D4D4D">
                      <a:alpha val="79999"/>
                    </a:srgbClr>
                  </a:outerShdw>
                </a:effectLst>
                <a:latin typeface="Arial"/>
                <a:cs typeface="Arial"/>
              </a:rPr>
              <a:t>индейцы</a:t>
            </a:r>
          </a:p>
        </p:txBody>
      </p:sp>
      <p:sp>
        <p:nvSpPr>
          <p:cNvPr id="19484" name="WordArt 36"/>
          <p:cNvSpPr>
            <a:spLocks noChangeArrowheads="1" noChangeShapeType="1" noTextEdit="1"/>
          </p:cNvSpPr>
          <p:nvPr/>
        </p:nvSpPr>
        <p:spPr bwMode="auto">
          <a:xfrm>
            <a:off x="3929063" y="2714625"/>
            <a:ext cx="2143125" cy="569913"/>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00B0F0"/>
                </a:solidFill>
                <a:effectLst>
                  <a:outerShdw dist="45791" dir="3378596" algn="ctr" rotWithShape="0">
                    <a:srgbClr val="4D4D4D">
                      <a:alpha val="79999"/>
                    </a:srgbClr>
                  </a:outerShdw>
                </a:effectLst>
                <a:latin typeface="Arial"/>
                <a:cs typeface="Arial"/>
              </a:rPr>
              <a:t>Испанский,</a:t>
            </a:r>
          </a:p>
          <a:p>
            <a:pPr algn="ctr"/>
            <a:r>
              <a:rPr lang="ru-RU" sz="1400" b="1" kern="10" spc="280">
                <a:ln w="9525">
                  <a:noFill/>
                  <a:round/>
                  <a:headEnd/>
                  <a:tailEnd/>
                </a:ln>
                <a:solidFill>
                  <a:srgbClr val="00B0F0"/>
                </a:solidFill>
                <a:effectLst>
                  <a:outerShdw dist="45791" dir="3378596" algn="ctr" rotWithShape="0">
                    <a:srgbClr val="4D4D4D">
                      <a:alpha val="79999"/>
                    </a:srgbClr>
                  </a:outerShdw>
                </a:effectLst>
                <a:latin typeface="Arial"/>
                <a:cs typeface="Arial"/>
              </a:rPr>
              <a:t>индейские</a:t>
            </a:r>
          </a:p>
        </p:txBody>
      </p:sp>
      <p:sp>
        <p:nvSpPr>
          <p:cNvPr id="19485" name="WordArt 37"/>
          <p:cNvSpPr>
            <a:spLocks noChangeArrowheads="1" noChangeShapeType="1" noTextEdit="1"/>
          </p:cNvSpPr>
          <p:nvPr/>
        </p:nvSpPr>
        <p:spPr bwMode="auto">
          <a:xfrm>
            <a:off x="6643688" y="2857500"/>
            <a:ext cx="2214562" cy="352425"/>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7030A0"/>
                </a:solidFill>
                <a:effectLst>
                  <a:outerShdw dist="45791" dir="3378596" algn="ctr" rotWithShape="0">
                    <a:srgbClr val="4D4D4D">
                      <a:alpha val="79999"/>
                    </a:srgbClr>
                  </a:outerShdw>
                </a:effectLst>
                <a:latin typeface="Arial"/>
                <a:cs typeface="Arial"/>
              </a:rPr>
              <a:t>Католицизм</a:t>
            </a:r>
          </a:p>
        </p:txBody>
      </p:sp>
      <p:sp>
        <p:nvSpPr>
          <p:cNvPr id="19486" name="WordArt 38"/>
          <p:cNvSpPr>
            <a:spLocks noChangeArrowheads="1" noChangeShapeType="1" noTextEdit="1"/>
          </p:cNvSpPr>
          <p:nvPr/>
        </p:nvSpPr>
        <p:spPr bwMode="auto">
          <a:xfrm>
            <a:off x="285750" y="3573463"/>
            <a:ext cx="1046163" cy="576262"/>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effectLst>
                  <a:outerShdw dist="45791" dir="3378596" algn="ctr" rotWithShape="0">
                    <a:srgbClr val="4D4D4D">
                      <a:alpha val="79999"/>
                    </a:srgbClr>
                  </a:outerShdw>
                </a:effectLst>
                <a:latin typeface="Arial"/>
                <a:cs typeface="Arial"/>
              </a:rPr>
              <a:t>Вест-</a:t>
            </a:r>
          </a:p>
          <a:p>
            <a:pPr algn="ctr"/>
            <a:r>
              <a:rPr lang="ru-RU" sz="1400" b="1" kern="10" spc="280">
                <a:ln w="9525">
                  <a:noFill/>
                  <a:round/>
                  <a:headEnd/>
                  <a:tailEnd/>
                </a:ln>
                <a:effectLst>
                  <a:outerShdw dist="45791" dir="3378596" algn="ctr" rotWithShape="0">
                    <a:srgbClr val="4D4D4D">
                      <a:alpha val="79999"/>
                    </a:srgbClr>
                  </a:outerShdw>
                </a:effectLst>
                <a:latin typeface="Arial"/>
                <a:cs typeface="Arial"/>
              </a:rPr>
              <a:t>Индия</a:t>
            </a:r>
          </a:p>
        </p:txBody>
      </p:sp>
      <p:sp>
        <p:nvSpPr>
          <p:cNvPr id="19487" name="WordArt 39"/>
          <p:cNvSpPr>
            <a:spLocks noChangeArrowheads="1" noChangeShapeType="1" noTextEdit="1"/>
          </p:cNvSpPr>
          <p:nvPr/>
        </p:nvSpPr>
        <p:spPr bwMode="auto">
          <a:xfrm>
            <a:off x="2714625" y="3573463"/>
            <a:ext cx="1065213" cy="503237"/>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006600"/>
                </a:solidFill>
                <a:effectLst>
                  <a:outerShdw dist="45791" dir="3378596" algn="ctr" rotWithShape="0">
                    <a:srgbClr val="4D4D4D">
                      <a:alpha val="79999"/>
                    </a:srgbClr>
                  </a:outerShdw>
                </a:effectLst>
                <a:latin typeface="Arial"/>
                <a:cs typeface="Arial"/>
              </a:rPr>
              <a:t>Мулаты,</a:t>
            </a:r>
          </a:p>
          <a:p>
            <a:pPr algn="ctr"/>
            <a:r>
              <a:rPr lang="ru-RU" sz="1400" b="1" kern="10" spc="280">
                <a:ln w="9525">
                  <a:noFill/>
                  <a:round/>
                  <a:headEnd/>
                  <a:tailEnd/>
                </a:ln>
                <a:solidFill>
                  <a:srgbClr val="006600"/>
                </a:solidFill>
                <a:effectLst>
                  <a:outerShdw dist="45791" dir="3378596" algn="ctr" rotWithShape="0">
                    <a:srgbClr val="4D4D4D">
                      <a:alpha val="79999"/>
                    </a:srgbClr>
                  </a:outerShdw>
                </a:effectLst>
                <a:latin typeface="Arial"/>
                <a:cs typeface="Arial"/>
              </a:rPr>
              <a:t>негры</a:t>
            </a:r>
          </a:p>
        </p:txBody>
      </p:sp>
      <p:sp>
        <p:nvSpPr>
          <p:cNvPr id="19488" name="WordArt 40"/>
          <p:cNvSpPr>
            <a:spLocks noChangeArrowheads="1" noChangeShapeType="1" noTextEdit="1"/>
          </p:cNvSpPr>
          <p:nvPr/>
        </p:nvSpPr>
        <p:spPr bwMode="auto">
          <a:xfrm>
            <a:off x="3929063" y="3573463"/>
            <a:ext cx="2082800" cy="503237"/>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00B0F0"/>
                </a:solidFill>
                <a:effectLst>
                  <a:outerShdw dist="45791" dir="3378596" algn="ctr" rotWithShape="0">
                    <a:srgbClr val="4D4D4D">
                      <a:alpha val="79999"/>
                    </a:srgbClr>
                  </a:outerShdw>
                </a:effectLst>
                <a:latin typeface="Arial"/>
                <a:cs typeface="Arial"/>
              </a:rPr>
              <a:t>Английский,</a:t>
            </a:r>
          </a:p>
          <a:p>
            <a:pPr algn="ctr"/>
            <a:r>
              <a:rPr lang="ru-RU" sz="1400" b="1" kern="10" spc="280">
                <a:ln w="9525">
                  <a:noFill/>
                  <a:round/>
                  <a:headEnd/>
                  <a:tailEnd/>
                </a:ln>
                <a:solidFill>
                  <a:srgbClr val="00B0F0"/>
                </a:solidFill>
                <a:effectLst>
                  <a:outerShdw dist="45791" dir="3378596" algn="ctr" rotWithShape="0">
                    <a:srgbClr val="4D4D4D">
                      <a:alpha val="79999"/>
                    </a:srgbClr>
                  </a:outerShdw>
                </a:effectLst>
                <a:latin typeface="Arial"/>
                <a:cs typeface="Arial"/>
              </a:rPr>
              <a:t>французский</a:t>
            </a:r>
          </a:p>
        </p:txBody>
      </p:sp>
      <p:sp>
        <p:nvSpPr>
          <p:cNvPr id="19489" name="WordArt 41"/>
          <p:cNvSpPr>
            <a:spLocks noChangeArrowheads="1" noChangeShapeType="1" noTextEdit="1"/>
          </p:cNvSpPr>
          <p:nvPr/>
        </p:nvSpPr>
        <p:spPr bwMode="auto">
          <a:xfrm>
            <a:off x="6500813" y="3429000"/>
            <a:ext cx="2214562" cy="714375"/>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7030A0"/>
                </a:solidFill>
                <a:effectLst>
                  <a:outerShdw dist="45791" dir="3378596" algn="ctr" rotWithShape="0">
                    <a:srgbClr val="4D4D4D">
                      <a:alpha val="79999"/>
                    </a:srgbClr>
                  </a:outerShdw>
                </a:effectLst>
                <a:latin typeface="Arial"/>
                <a:cs typeface="Arial"/>
              </a:rPr>
              <a:t>Католицизм,</a:t>
            </a:r>
          </a:p>
          <a:p>
            <a:pPr algn="ctr"/>
            <a:r>
              <a:rPr lang="ru-RU" sz="1400" b="1" kern="10" spc="280">
                <a:ln w="9525">
                  <a:noFill/>
                  <a:round/>
                  <a:headEnd/>
                  <a:tailEnd/>
                </a:ln>
                <a:solidFill>
                  <a:srgbClr val="7030A0"/>
                </a:solidFill>
                <a:effectLst>
                  <a:outerShdw dist="45791" dir="3378596" algn="ctr" rotWithShape="0">
                    <a:srgbClr val="4D4D4D">
                      <a:alpha val="79999"/>
                    </a:srgbClr>
                  </a:outerShdw>
                </a:effectLst>
                <a:latin typeface="Arial"/>
                <a:cs typeface="Arial"/>
              </a:rPr>
              <a:t>протестантизм</a:t>
            </a:r>
          </a:p>
        </p:txBody>
      </p:sp>
      <p:sp>
        <p:nvSpPr>
          <p:cNvPr id="179242" name="WordArt 42"/>
          <p:cNvSpPr>
            <a:spLocks noChangeArrowheads="1" noChangeShapeType="1" noTextEdit="1"/>
          </p:cNvSpPr>
          <p:nvPr/>
        </p:nvSpPr>
        <p:spPr bwMode="auto">
          <a:xfrm>
            <a:off x="214282" y="4365625"/>
            <a:ext cx="1185893" cy="576263"/>
          </a:xfrm>
          <a:prstGeom prst="rect">
            <a:avLst/>
          </a:prstGeom>
        </p:spPr>
        <p:txBody>
          <a:bodyPr wrap="none" fromWordArt="1">
            <a:prstTxWarp prst="textPlain">
              <a:avLst>
                <a:gd name="adj" fmla="val 50000"/>
              </a:avLst>
            </a:prstTxWarp>
          </a:bodyPr>
          <a:lstStyle/>
          <a:p>
            <a:pPr algn="ctr">
              <a:defRPr/>
            </a:pPr>
            <a:r>
              <a:rPr lang="ru-RU" sz="1400" b="1" kern="10" spc="280" dirty="0">
                <a:ln w="9525">
                  <a:noFill/>
                  <a:round/>
                  <a:headEnd/>
                  <a:tailEnd/>
                </a:ln>
                <a:effectLst>
                  <a:outerShdw dist="45791" dir="3378596" algn="ctr" rotWithShape="0">
                    <a:srgbClr val="4D4D4D">
                      <a:alpha val="80000"/>
                    </a:srgbClr>
                  </a:outerShdw>
                </a:effectLst>
                <a:latin typeface="Arial"/>
                <a:cs typeface="Arial"/>
              </a:rPr>
              <a:t>"</a:t>
            </a:r>
            <a:r>
              <a:rPr lang="ru-RU" sz="1400" b="1" kern="10" spc="280" dirty="0" err="1">
                <a:ln w="9525">
                  <a:noFill/>
                  <a:round/>
                  <a:headEnd/>
                  <a:tailEnd/>
                </a:ln>
                <a:effectLst>
                  <a:outerShdw dist="45791" dir="3378596" algn="ctr" rotWithShape="0">
                    <a:srgbClr val="4D4D4D">
                      <a:alpha val="80000"/>
                    </a:srgbClr>
                  </a:outerShdw>
                </a:effectLst>
                <a:latin typeface="Arial"/>
                <a:cs typeface="Arial"/>
              </a:rPr>
              <a:t>Гвианский</a:t>
            </a:r>
            <a:endParaRPr lang="ru-RU" sz="1400" b="1" kern="10" spc="280" dirty="0">
              <a:ln w="9525">
                <a:noFill/>
                <a:round/>
                <a:headEnd/>
                <a:tailEnd/>
              </a:ln>
              <a:effectLst>
                <a:outerShdw dist="45791" dir="3378596" algn="ctr" rotWithShape="0">
                  <a:srgbClr val="4D4D4D">
                    <a:alpha val="80000"/>
                  </a:srgbClr>
                </a:outerShdw>
              </a:effectLst>
              <a:latin typeface="Arial"/>
              <a:cs typeface="Arial"/>
            </a:endParaRPr>
          </a:p>
          <a:p>
            <a:pPr algn="ctr">
              <a:defRPr/>
            </a:pPr>
            <a:r>
              <a:rPr lang="ru-RU" sz="1400" b="1" kern="10" spc="280" dirty="0">
                <a:ln w="9525">
                  <a:noFill/>
                  <a:round/>
                  <a:headEnd/>
                  <a:tailEnd/>
                </a:ln>
                <a:effectLst>
                  <a:outerShdw dist="45791" dir="3378596" algn="ctr" rotWithShape="0">
                    <a:srgbClr val="4D4D4D">
                      <a:alpha val="80000"/>
                    </a:srgbClr>
                  </a:outerShdw>
                </a:effectLst>
                <a:latin typeface="Arial"/>
                <a:cs typeface="Arial"/>
              </a:rPr>
              <a:t>треугольник</a:t>
            </a:r>
            <a:r>
              <a:rPr lang="ru-RU" sz="1400" kern="10" spc="280" dirty="0">
                <a:ln w="9525">
                  <a:noFill/>
                  <a:round/>
                  <a:headEnd/>
                  <a:tailEnd/>
                </a:ln>
                <a:solidFill>
                  <a:srgbClr val="F9F8EB"/>
                </a:solidFill>
                <a:effectLst>
                  <a:outerShdw dist="45791" dir="3378596" algn="ctr" rotWithShape="0">
                    <a:srgbClr val="4D4D4D">
                      <a:alpha val="80000"/>
                    </a:srgbClr>
                  </a:outerShdw>
                </a:effectLst>
                <a:latin typeface="Arial"/>
                <a:cs typeface="Arial"/>
              </a:rPr>
              <a:t>"</a:t>
            </a:r>
          </a:p>
        </p:txBody>
      </p:sp>
      <p:sp>
        <p:nvSpPr>
          <p:cNvPr id="19491" name="WordArt 43"/>
          <p:cNvSpPr>
            <a:spLocks noChangeArrowheads="1" noChangeShapeType="1" noTextEdit="1"/>
          </p:cNvSpPr>
          <p:nvPr/>
        </p:nvSpPr>
        <p:spPr bwMode="auto">
          <a:xfrm>
            <a:off x="2700338" y="4221163"/>
            <a:ext cx="1150937" cy="792162"/>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006600"/>
                </a:solidFill>
                <a:effectLst>
                  <a:outerShdw dist="45791" dir="3378596" algn="ctr" rotWithShape="0">
                    <a:srgbClr val="4D4D4D">
                      <a:alpha val="79999"/>
                    </a:srgbClr>
                  </a:outerShdw>
                </a:effectLst>
                <a:latin typeface="Arial"/>
                <a:cs typeface="Arial"/>
              </a:rPr>
              <a:t>Потомки</a:t>
            </a:r>
          </a:p>
          <a:p>
            <a:pPr algn="ctr"/>
            <a:r>
              <a:rPr lang="ru-RU" sz="1400" b="1" kern="10" spc="280">
                <a:ln w="9525">
                  <a:noFill/>
                  <a:round/>
                  <a:headEnd/>
                  <a:tailEnd/>
                </a:ln>
                <a:solidFill>
                  <a:srgbClr val="006600"/>
                </a:solidFill>
                <a:effectLst>
                  <a:outerShdw dist="45791" dir="3378596" algn="ctr" rotWithShape="0">
                    <a:srgbClr val="4D4D4D">
                      <a:alpha val="79999"/>
                    </a:srgbClr>
                  </a:outerShdw>
                </a:effectLst>
                <a:latin typeface="Arial"/>
                <a:cs typeface="Arial"/>
              </a:rPr>
              <a:t>выходцев</a:t>
            </a:r>
          </a:p>
          <a:p>
            <a:pPr algn="ctr"/>
            <a:r>
              <a:rPr lang="ru-RU" sz="1400" b="1" kern="10" spc="280">
                <a:ln w="9525">
                  <a:noFill/>
                  <a:round/>
                  <a:headEnd/>
                  <a:tailEnd/>
                </a:ln>
                <a:solidFill>
                  <a:srgbClr val="006600"/>
                </a:solidFill>
                <a:effectLst>
                  <a:outerShdw dist="45791" dir="3378596" algn="ctr" rotWithShape="0">
                    <a:srgbClr val="4D4D4D">
                      <a:alpha val="79999"/>
                    </a:srgbClr>
                  </a:outerShdw>
                </a:effectLst>
                <a:latin typeface="Arial"/>
                <a:cs typeface="Arial"/>
              </a:rPr>
              <a:t>из Южной</a:t>
            </a:r>
          </a:p>
          <a:p>
            <a:pPr algn="ctr"/>
            <a:r>
              <a:rPr lang="ru-RU" sz="1400" b="1" kern="10" spc="280">
                <a:ln w="9525">
                  <a:noFill/>
                  <a:round/>
                  <a:headEnd/>
                  <a:tailEnd/>
                </a:ln>
                <a:solidFill>
                  <a:srgbClr val="006600"/>
                </a:solidFill>
                <a:effectLst>
                  <a:outerShdw dist="45791" dir="3378596" algn="ctr" rotWithShape="0">
                    <a:srgbClr val="4D4D4D">
                      <a:alpha val="79999"/>
                    </a:srgbClr>
                  </a:outerShdw>
                </a:effectLst>
                <a:latin typeface="Arial"/>
                <a:cs typeface="Arial"/>
              </a:rPr>
              <a:t>Азии, негры</a:t>
            </a:r>
          </a:p>
        </p:txBody>
      </p:sp>
      <p:sp>
        <p:nvSpPr>
          <p:cNvPr id="19492" name="WordArt 44"/>
          <p:cNvSpPr>
            <a:spLocks noChangeArrowheads="1" noChangeShapeType="1" noTextEdit="1"/>
          </p:cNvSpPr>
          <p:nvPr/>
        </p:nvSpPr>
        <p:spPr bwMode="auto">
          <a:xfrm>
            <a:off x="3929063" y="4365625"/>
            <a:ext cx="2082800" cy="576263"/>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00B0F0"/>
                </a:solidFill>
                <a:effectLst>
                  <a:outerShdw dist="45791" dir="3378596" algn="ctr" rotWithShape="0">
                    <a:srgbClr val="4D4D4D">
                      <a:alpha val="79999"/>
                    </a:srgbClr>
                  </a:outerShdw>
                </a:effectLst>
                <a:latin typeface="Arial"/>
                <a:cs typeface="Arial"/>
              </a:rPr>
              <a:t>Английский,</a:t>
            </a:r>
          </a:p>
          <a:p>
            <a:pPr algn="ctr"/>
            <a:r>
              <a:rPr lang="ru-RU" sz="1400" b="1" kern="10" spc="280">
                <a:ln w="9525">
                  <a:noFill/>
                  <a:round/>
                  <a:headEnd/>
                  <a:tailEnd/>
                </a:ln>
                <a:solidFill>
                  <a:srgbClr val="00B0F0"/>
                </a:solidFill>
                <a:effectLst>
                  <a:outerShdw dist="45791" dir="3378596" algn="ctr" rotWithShape="0">
                    <a:srgbClr val="4D4D4D">
                      <a:alpha val="79999"/>
                    </a:srgbClr>
                  </a:outerShdw>
                </a:effectLst>
                <a:latin typeface="Arial"/>
                <a:cs typeface="Arial"/>
              </a:rPr>
              <a:t>голландский</a:t>
            </a:r>
          </a:p>
        </p:txBody>
      </p:sp>
      <p:sp>
        <p:nvSpPr>
          <p:cNvPr id="19493" name="WordArt 45"/>
          <p:cNvSpPr>
            <a:spLocks noChangeArrowheads="1" noChangeShapeType="1" noTextEdit="1"/>
          </p:cNvSpPr>
          <p:nvPr/>
        </p:nvSpPr>
        <p:spPr bwMode="auto">
          <a:xfrm>
            <a:off x="6429375" y="4221163"/>
            <a:ext cx="2500313" cy="1008062"/>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7030A0"/>
                </a:solidFill>
                <a:effectLst>
                  <a:outerShdw dist="45791" dir="3378596" algn="ctr" rotWithShape="0">
                    <a:srgbClr val="4D4D4D">
                      <a:alpha val="79999"/>
                    </a:srgbClr>
                  </a:outerShdw>
                </a:effectLst>
                <a:latin typeface="Arial"/>
                <a:cs typeface="Arial"/>
              </a:rPr>
              <a:t>Индуизм,</a:t>
            </a:r>
          </a:p>
          <a:p>
            <a:pPr algn="ctr"/>
            <a:r>
              <a:rPr lang="ru-RU" sz="1400" b="1" kern="10" spc="280">
                <a:ln w="9525">
                  <a:noFill/>
                  <a:round/>
                  <a:headEnd/>
                  <a:tailEnd/>
                </a:ln>
                <a:solidFill>
                  <a:srgbClr val="7030A0"/>
                </a:solidFill>
                <a:effectLst>
                  <a:outerShdw dist="45791" dir="3378596" algn="ctr" rotWithShape="0">
                    <a:srgbClr val="4D4D4D">
                      <a:alpha val="79999"/>
                    </a:srgbClr>
                  </a:outerShdw>
                </a:effectLst>
                <a:latin typeface="Arial"/>
                <a:cs typeface="Arial"/>
              </a:rPr>
              <a:t>ислам,</a:t>
            </a:r>
          </a:p>
          <a:p>
            <a:pPr algn="ctr"/>
            <a:r>
              <a:rPr lang="ru-RU" sz="1400" b="1" kern="10" spc="280">
                <a:ln w="9525">
                  <a:noFill/>
                  <a:round/>
                  <a:headEnd/>
                  <a:tailEnd/>
                </a:ln>
                <a:solidFill>
                  <a:srgbClr val="7030A0"/>
                </a:solidFill>
                <a:effectLst>
                  <a:outerShdw dist="45791" dir="3378596" algn="ctr" rotWithShape="0">
                    <a:srgbClr val="4D4D4D">
                      <a:alpha val="79999"/>
                    </a:srgbClr>
                  </a:outerShdw>
                </a:effectLst>
                <a:latin typeface="Arial"/>
                <a:cs typeface="Arial"/>
              </a:rPr>
              <a:t>католизицзм,</a:t>
            </a:r>
          </a:p>
          <a:p>
            <a:pPr algn="ctr"/>
            <a:r>
              <a:rPr lang="ru-RU" sz="1400" b="1" kern="10" spc="280">
                <a:ln w="9525">
                  <a:noFill/>
                  <a:round/>
                  <a:headEnd/>
                  <a:tailEnd/>
                </a:ln>
                <a:solidFill>
                  <a:srgbClr val="7030A0"/>
                </a:solidFill>
                <a:effectLst>
                  <a:outerShdw dist="45791" dir="3378596" algn="ctr" rotWithShape="0">
                    <a:srgbClr val="4D4D4D">
                      <a:alpha val="79999"/>
                    </a:srgbClr>
                  </a:outerShdw>
                </a:effectLst>
                <a:latin typeface="Arial"/>
                <a:cs typeface="Arial"/>
              </a:rPr>
              <a:t>протестантизм</a:t>
            </a:r>
          </a:p>
          <a:p>
            <a:pPr algn="ctr"/>
            <a:endParaRPr lang="ru-RU" sz="1400" b="1" kern="10" spc="280">
              <a:ln w="9525">
                <a:noFill/>
                <a:round/>
                <a:headEnd/>
                <a:tailEnd/>
              </a:ln>
              <a:solidFill>
                <a:srgbClr val="7030A0"/>
              </a:solidFill>
              <a:effectLst>
                <a:outerShdw dist="45791" dir="3378596" algn="ctr" rotWithShape="0">
                  <a:srgbClr val="4D4D4D">
                    <a:alpha val="79999"/>
                  </a:srgbClr>
                </a:outerShdw>
              </a:effectLst>
              <a:latin typeface="Arial"/>
              <a:cs typeface="Arial"/>
            </a:endParaRPr>
          </a:p>
        </p:txBody>
      </p:sp>
      <p:sp>
        <p:nvSpPr>
          <p:cNvPr id="19494" name="WordArt 46"/>
          <p:cNvSpPr>
            <a:spLocks noChangeArrowheads="1" noChangeShapeType="1" noTextEdit="1"/>
          </p:cNvSpPr>
          <p:nvPr/>
        </p:nvSpPr>
        <p:spPr bwMode="auto">
          <a:xfrm>
            <a:off x="214313" y="5157788"/>
            <a:ext cx="1117600" cy="490537"/>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effectLst>
                  <a:outerShdw dist="45791" dir="3378596" algn="ctr" rotWithShape="0">
                    <a:srgbClr val="4D4D4D">
                      <a:alpha val="79999"/>
                    </a:srgbClr>
                  </a:outerShdw>
                </a:effectLst>
                <a:latin typeface="Arial"/>
                <a:cs typeface="Arial"/>
              </a:rPr>
              <a:t>Юго-</a:t>
            </a:r>
          </a:p>
          <a:p>
            <a:pPr algn="ctr"/>
            <a:r>
              <a:rPr lang="ru-RU" sz="1400" b="1" kern="10" spc="280">
                <a:ln w="9525">
                  <a:noFill/>
                  <a:round/>
                  <a:headEnd/>
                  <a:tailEnd/>
                </a:ln>
                <a:effectLst>
                  <a:outerShdw dist="45791" dir="3378596" algn="ctr" rotWithShape="0">
                    <a:srgbClr val="4D4D4D">
                      <a:alpha val="79999"/>
                    </a:srgbClr>
                  </a:outerShdw>
                </a:effectLst>
                <a:latin typeface="Arial"/>
                <a:cs typeface="Arial"/>
              </a:rPr>
              <a:t>Восток</a:t>
            </a:r>
          </a:p>
        </p:txBody>
      </p:sp>
      <p:sp>
        <p:nvSpPr>
          <p:cNvPr id="179247" name="WordArt 47"/>
          <p:cNvSpPr>
            <a:spLocks noChangeArrowheads="1" noChangeShapeType="1" noTextEdit="1"/>
          </p:cNvSpPr>
          <p:nvPr/>
        </p:nvSpPr>
        <p:spPr bwMode="auto">
          <a:xfrm>
            <a:off x="2700338" y="5157788"/>
            <a:ext cx="1150937" cy="628650"/>
          </a:xfrm>
          <a:prstGeom prst="rect">
            <a:avLst/>
          </a:prstGeom>
        </p:spPr>
        <p:txBody>
          <a:bodyPr wrap="none" fromWordArt="1">
            <a:prstTxWarp prst="textPlain">
              <a:avLst>
                <a:gd name="adj" fmla="val 50000"/>
              </a:avLst>
            </a:prstTxWarp>
          </a:bodyPr>
          <a:lstStyle/>
          <a:p>
            <a:pPr algn="ctr">
              <a:defRPr/>
            </a:pPr>
            <a:r>
              <a:rPr lang="ru-RU" sz="1400" b="1" kern="10" spc="280" dirty="0">
                <a:ln w="9525">
                  <a:noFill/>
                  <a:round/>
                  <a:headEnd/>
                  <a:tailEnd/>
                </a:ln>
                <a:solidFill>
                  <a:srgbClr val="006600"/>
                </a:solidFill>
                <a:effectLst>
                  <a:outerShdw dist="45791" dir="3378596" algn="ctr" rotWithShape="0">
                    <a:srgbClr val="4D4D4D">
                      <a:alpha val="80000"/>
                    </a:srgbClr>
                  </a:outerShdw>
                </a:effectLst>
                <a:latin typeface="Arial"/>
                <a:cs typeface="Arial"/>
              </a:rPr>
              <a:t>Потомки</a:t>
            </a:r>
          </a:p>
          <a:p>
            <a:pPr algn="ctr">
              <a:defRPr/>
            </a:pPr>
            <a:r>
              <a:rPr lang="ru-RU" sz="1400" b="1" kern="10" spc="280" dirty="0">
                <a:ln w="9525">
                  <a:noFill/>
                  <a:round/>
                  <a:headEnd/>
                  <a:tailEnd/>
                </a:ln>
                <a:solidFill>
                  <a:srgbClr val="006600"/>
                </a:solidFill>
                <a:effectLst>
                  <a:outerShdw dist="45791" dir="3378596" algn="ctr" rotWithShape="0">
                    <a:srgbClr val="4D4D4D">
                      <a:alpha val="80000"/>
                    </a:srgbClr>
                  </a:outerShdw>
                </a:effectLst>
                <a:latin typeface="Arial"/>
                <a:cs typeface="Arial"/>
              </a:rPr>
              <a:t>европейских</a:t>
            </a:r>
          </a:p>
          <a:p>
            <a:pPr algn="ctr">
              <a:defRPr/>
            </a:pPr>
            <a:r>
              <a:rPr lang="ru-RU" sz="1400" b="1" kern="10" spc="280" dirty="0">
                <a:ln w="9525">
                  <a:noFill/>
                  <a:round/>
                  <a:headEnd/>
                  <a:tailEnd/>
                </a:ln>
                <a:solidFill>
                  <a:srgbClr val="006600"/>
                </a:solidFill>
                <a:effectLst>
                  <a:outerShdw dist="45791" dir="3378596" algn="ctr" rotWithShape="0">
                    <a:srgbClr val="4D4D4D">
                      <a:alpha val="80000"/>
                    </a:srgbClr>
                  </a:outerShdw>
                </a:effectLst>
                <a:latin typeface="Arial"/>
                <a:cs typeface="Arial"/>
              </a:rPr>
              <a:t>переселенц</a:t>
            </a:r>
            <a:r>
              <a:rPr lang="ru-RU" sz="1400" kern="10" spc="280" dirty="0">
                <a:ln w="9525">
                  <a:noFill/>
                  <a:round/>
                  <a:headEnd/>
                  <a:tailEnd/>
                </a:ln>
                <a:solidFill>
                  <a:srgbClr val="006600"/>
                </a:solidFill>
                <a:effectLst>
                  <a:outerShdw dist="45791" dir="3378596" algn="ctr" rotWithShape="0">
                    <a:srgbClr val="4D4D4D">
                      <a:alpha val="80000"/>
                    </a:srgbClr>
                  </a:outerShdw>
                </a:effectLst>
                <a:latin typeface="Arial"/>
                <a:cs typeface="Arial"/>
              </a:rPr>
              <a:t>ев</a:t>
            </a:r>
          </a:p>
        </p:txBody>
      </p:sp>
      <p:sp>
        <p:nvSpPr>
          <p:cNvPr id="19496" name="WordArt 48"/>
          <p:cNvSpPr>
            <a:spLocks noChangeArrowheads="1" noChangeShapeType="1" noTextEdit="1"/>
          </p:cNvSpPr>
          <p:nvPr/>
        </p:nvSpPr>
        <p:spPr bwMode="auto">
          <a:xfrm>
            <a:off x="4000500" y="5157788"/>
            <a:ext cx="2012950" cy="576262"/>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00B0F0"/>
                </a:solidFill>
                <a:effectLst>
                  <a:outerShdw dist="45791" dir="3378596" algn="ctr" rotWithShape="0">
                    <a:srgbClr val="4D4D4D">
                      <a:alpha val="79999"/>
                    </a:srgbClr>
                  </a:outerShdw>
                </a:effectLst>
                <a:latin typeface="Arial"/>
                <a:cs typeface="Arial"/>
              </a:rPr>
              <a:t>Испанский,</a:t>
            </a:r>
          </a:p>
          <a:p>
            <a:pPr algn="ctr"/>
            <a:r>
              <a:rPr lang="ru-RU" sz="1400" b="1" kern="10" spc="280">
                <a:ln w="9525">
                  <a:noFill/>
                  <a:round/>
                  <a:headEnd/>
                  <a:tailEnd/>
                </a:ln>
                <a:solidFill>
                  <a:srgbClr val="00B0F0"/>
                </a:solidFill>
                <a:effectLst>
                  <a:outerShdw dist="45791" dir="3378596" algn="ctr" rotWithShape="0">
                    <a:srgbClr val="4D4D4D">
                      <a:alpha val="79999"/>
                    </a:srgbClr>
                  </a:outerShdw>
                </a:effectLst>
                <a:latin typeface="Arial"/>
                <a:cs typeface="Arial"/>
              </a:rPr>
              <a:t>португальский</a:t>
            </a:r>
          </a:p>
        </p:txBody>
      </p:sp>
      <p:sp>
        <p:nvSpPr>
          <p:cNvPr id="19497" name="WordArt 49"/>
          <p:cNvSpPr>
            <a:spLocks noChangeArrowheads="1" noChangeShapeType="1" noTextEdit="1"/>
          </p:cNvSpPr>
          <p:nvPr/>
        </p:nvSpPr>
        <p:spPr bwMode="auto">
          <a:xfrm>
            <a:off x="6715125" y="5286375"/>
            <a:ext cx="2033588" cy="360363"/>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7030A0"/>
                </a:solidFill>
                <a:effectLst>
                  <a:outerShdw dist="45791" dir="3378596" algn="ctr" rotWithShape="0">
                    <a:srgbClr val="4D4D4D">
                      <a:alpha val="79999"/>
                    </a:srgbClr>
                  </a:outerShdw>
                </a:effectLst>
                <a:latin typeface="Arial"/>
                <a:cs typeface="Arial"/>
              </a:rPr>
              <a:t>Католицизм</a:t>
            </a:r>
          </a:p>
        </p:txBody>
      </p:sp>
      <p:sp>
        <p:nvSpPr>
          <p:cNvPr id="19498" name="WordArt 50"/>
          <p:cNvSpPr>
            <a:spLocks noChangeArrowheads="1" noChangeShapeType="1" noTextEdit="1"/>
          </p:cNvSpPr>
          <p:nvPr/>
        </p:nvSpPr>
        <p:spPr bwMode="auto">
          <a:xfrm>
            <a:off x="214313" y="5949950"/>
            <a:ext cx="1285875" cy="431800"/>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effectLst>
                  <a:outerShdw dist="45791" dir="3378596" algn="ctr" rotWithShape="0">
                    <a:srgbClr val="4D4D4D">
                      <a:alpha val="79999"/>
                    </a:srgbClr>
                  </a:outerShdw>
                </a:effectLst>
                <a:latin typeface="Arial"/>
                <a:cs typeface="Arial"/>
              </a:rPr>
              <a:t>Гренландия</a:t>
            </a:r>
          </a:p>
        </p:txBody>
      </p:sp>
      <p:sp>
        <p:nvSpPr>
          <p:cNvPr id="19499" name="WordArt 51"/>
          <p:cNvSpPr>
            <a:spLocks noChangeArrowheads="1" noChangeShapeType="1" noTextEdit="1"/>
          </p:cNvSpPr>
          <p:nvPr/>
        </p:nvSpPr>
        <p:spPr bwMode="auto">
          <a:xfrm>
            <a:off x="2771775" y="6021388"/>
            <a:ext cx="1014413" cy="336550"/>
          </a:xfrm>
          <a:prstGeom prst="rect">
            <a:avLst/>
          </a:prstGeom>
        </p:spPr>
        <p:txBody>
          <a:bodyPr wrap="none" fromWordArt="1">
            <a:prstTxWarp prst="textPlain">
              <a:avLst>
                <a:gd name="adj" fmla="val 50000"/>
              </a:avLst>
            </a:prstTxWarp>
          </a:bodyPr>
          <a:lstStyle/>
          <a:p>
            <a:pPr algn="ctr"/>
            <a:r>
              <a:rPr lang="ru-RU" sz="1400" kern="10" spc="280">
                <a:ln w="9525">
                  <a:noFill/>
                  <a:round/>
                  <a:headEnd/>
                  <a:tailEnd/>
                </a:ln>
                <a:solidFill>
                  <a:srgbClr val="006600"/>
                </a:solidFill>
                <a:effectLst>
                  <a:outerShdw dist="45791" dir="3378596" algn="ctr" rotWithShape="0">
                    <a:srgbClr val="4D4D4D">
                      <a:alpha val="79999"/>
                    </a:srgbClr>
                  </a:outerShdw>
                </a:effectLst>
                <a:latin typeface="Arial"/>
                <a:cs typeface="Arial"/>
              </a:rPr>
              <a:t>Эскимосы</a:t>
            </a:r>
          </a:p>
        </p:txBody>
      </p:sp>
      <p:sp>
        <p:nvSpPr>
          <p:cNvPr id="19500" name="WordArt 52"/>
          <p:cNvSpPr>
            <a:spLocks noChangeArrowheads="1" noChangeShapeType="1" noTextEdit="1"/>
          </p:cNvSpPr>
          <p:nvPr/>
        </p:nvSpPr>
        <p:spPr bwMode="auto">
          <a:xfrm>
            <a:off x="4071938" y="5949950"/>
            <a:ext cx="2012950" cy="490538"/>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00B0F0"/>
                </a:solidFill>
                <a:effectLst>
                  <a:outerShdw dist="45791" dir="3378596" algn="ctr" rotWithShape="0">
                    <a:srgbClr val="4D4D4D">
                      <a:alpha val="79999"/>
                    </a:srgbClr>
                  </a:outerShdw>
                </a:effectLst>
                <a:latin typeface="Arial"/>
                <a:cs typeface="Arial"/>
              </a:rPr>
              <a:t>Эскимосский,</a:t>
            </a:r>
          </a:p>
          <a:p>
            <a:pPr algn="ctr"/>
            <a:r>
              <a:rPr lang="ru-RU" sz="1400" b="1" kern="10" spc="280">
                <a:ln w="9525">
                  <a:noFill/>
                  <a:round/>
                  <a:headEnd/>
                  <a:tailEnd/>
                </a:ln>
                <a:solidFill>
                  <a:srgbClr val="00B0F0"/>
                </a:solidFill>
                <a:effectLst>
                  <a:outerShdw dist="45791" dir="3378596" algn="ctr" rotWithShape="0">
                    <a:srgbClr val="4D4D4D">
                      <a:alpha val="79999"/>
                    </a:srgbClr>
                  </a:outerShdw>
                </a:effectLst>
                <a:latin typeface="Arial"/>
                <a:cs typeface="Arial"/>
              </a:rPr>
              <a:t>датский</a:t>
            </a:r>
          </a:p>
        </p:txBody>
      </p:sp>
      <p:sp>
        <p:nvSpPr>
          <p:cNvPr id="19501" name="WordArt 53"/>
          <p:cNvSpPr>
            <a:spLocks noChangeArrowheads="1" noChangeShapeType="1" noTextEdit="1"/>
          </p:cNvSpPr>
          <p:nvPr/>
        </p:nvSpPr>
        <p:spPr bwMode="auto">
          <a:xfrm>
            <a:off x="6357938" y="5786438"/>
            <a:ext cx="2390775" cy="792162"/>
          </a:xfrm>
          <a:prstGeom prst="rect">
            <a:avLst/>
          </a:prstGeom>
        </p:spPr>
        <p:txBody>
          <a:bodyPr wrap="none" fromWordArt="1">
            <a:prstTxWarp prst="textPlain">
              <a:avLst>
                <a:gd name="adj" fmla="val 50000"/>
              </a:avLst>
            </a:prstTxWarp>
          </a:bodyPr>
          <a:lstStyle/>
          <a:p>
            <a:pPr algn="ctr"/>
            <a:r>
              <a:rPr lang="ru-RU" sz="1400" b="1" kern="10" spc="280">
                <a:ln w="9525">
                  <a:noFill/>
                  <a:round/>
                  <a:headEnd/>
                  <a:tailEnd/>
                </a:ln>
                <a:solidFill>
                  <a:srgbClr val="7030A0"/>
                </a:solidFill>
                <a:effectLst>
                  <a:outerShdw dist="45791" dir="3378596" algn="ctr" rotWithShape="0">
                    <a:srgbClr val="4D4D4D">
                      <a:alpha val="79999"/>
                    </a:srgbClr>
                  </a:outerShdw>
                </a:effectLst>
                <a:latin typeface="Arial"/>
                <a:cs typeface="Arial"/>
              </a:rPr>
              <a:t>Традиционные</a:t>
            </a:r>
          </a:p>
          <a:p>
            <a:pPr algn="ctr"/>
            <a:r>
              <a:rPr lang="ru-RU" sz="1400" b="1" kern="10" spc="280">
                <a:ln w="9525">
                  <a:noFill/>
                  <a:round/>
                  <a:headEnd/>
                  <a:tailEnd/>
                </a:ln>
                <a:solidFill>
                  <a:srgbClr val="7030A0"/>
                </a:solidFill>
                <a:effectLst>
                  <a:outerShdw dist="45791" dir="3378596" algn="ctr" rotWithShape="0">
                    <a:srgbClr val="4D4D4D">
                      <a:alpha val="79999"/>
                    </a:srgbClr>
                  </a:outerShdw>
                </a:effectLst>
                <a:latin typeface="Arial"/>
                <a:cs typeface="Arial"/>
              </a:rPr>
              <a:t>верования,</a:t>
            </a:r>
          </a:p>
          <a:p>
            <a:pPr algn="ctr"/>
            <a:r>
              <a:rPr lang="ru-RU" sz="1400" b="1" kern="10" spc="280">
                <a:ln w="9525">
                  <a:noFill/>
                  <a:round/>
                  <a:headEnd/>
                  <a:tailEnd/>
                </a:ln>
                <a:solidFill>
                  <a:srgbClr val="7030A0"/>
                </a:solidFill>
                <a:effectLst>
                  <a:outerShdw dist="45791" dir="3378596" algn="ctr" rotWithShape="0">
                    <a:srgbClr val="4D4D4D">
                      <a:alpha val="79999"/>
                    </a:srgbClr>
                  </a:outerShdw>
                </a:effectLst>
                <a:latin typeface="Arial"/>
                <a:cs typeface="Arial"/>
              </a:rPr>
              <a:t>протестантизм</a:t>
            </a:r>
          </a:p>
        </p:txBody>
      </p:sp>
      <p:sp>
        <p:nvSpPr>
          <p:cNvPr id="19502" name="Line 54"/>
          <p:cNvSpPr>
            <a:spLocks noChangeShapeType="1"/>
          </p:cNvSpPr>
          <p:nvPr/>
        </p:nvSpPr>
        <p:spPr bwMode="auto">
          <a:xfrm>
            <a:off x="250825" y="6597650"/>
            <a:ext cx="8713788" cy="0"/>
          </a:xfrm>
          <a:prstGeom prst="line">
            <a:avLst/>
          </a:prstGeom>
          <a:noFill/>
          <a:ln w="9525">
            <a:solidFill>
              <a:srgbClr val="00FF00"/>
            </a:solidFill>
            <a:round/>
            <a:headEnd/>
            <a:tailEnd/>
          </a:ln>
        </p:spPr>
        <p:txBody>
          <a:bodyPr/>
          <a:lstStyle/>
          <a:p>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8" name="WordArt 4" descr="Белый мрамор"/>
          <p:cNvSpPr>
            <a:spLocks noChangeArrowheads="1" noChangeShapeType="1" noTextEdit="1"/>
          </p:cNvSpPr>
          <p:nvPr/>
        </p:nvSpPr>
        <p:spPr bwMode="auto">
          <a:xfrm>
            <a:off x="2771775" y="188913"/>
            <a:ext cx="3600450" cy="52387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a:r>
              <a:rPr lang="ru-RU" sz="3600" b="1" kern="10">
                <a:ln w="9525">
                  <a:round/>
                  <a:headEnd/>
                  <a:tailEnd/>
                </a:ln>
                <a:blipFill dpi="0" rotWithShape="0">
                  <a:blip r:embed="rId2"/>
                  <a:srcRect/>
                  <a:tile tx="0" ty="0" sx="100000" sy="100000" flip="none" algn="tl"/>
                </a:blipFill>
                <a:latin typeface="Arial"/>
                <a:cs typeface="Arial"/>
              </a:rPr>
              <a:t>Мезоамерика</a:t>
            </a:r>
          </a:p>
        </p:txBody>
      </p:sp>
      <p:pic>
        <p:nvPicPr>
          <p:cNvPr id="180229" name="Picture 5" descr="Изображение"/>
          <p:cNvPicPr>
            <a:picLocks noChangeAspect="1" noChangeArrowheads="1"/>
          </p:cNvPicPr>
          <p:nvPr/>
        </p:nvPicPr>
        <p:blipFill>
          <a:blip r:embed="rId3" cstate="print"/>
          <a:srcRect l="52466" t="7953" r="835" b="20430"/>
          <a:stretch>
            <a:fillRect/>
          </a:stretch>
        </p:blipFill>
        <p:spPr bwMode="auto">
          <a:xfrm>
            <a:off x="1331913" y="909638"/>
            <a:ext cx="6770687" cy="5757862"/>
          </a:xfrm>
          <a:prstGeom prst="rect">
            <a:avLst/>
          </a:prstGeom>
          <a:noFill/>
          <a:ln w="38100">
            <a:solidFill>
              <a:srgbClr val="FF00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80228"/>
                                        </p:tgtEl>
                                        <p:attrNameLst>
                                          <p:attrName>style.visibility</p:attrName>
                                        </p:attrNameLst>
                                      </p:cBhvr>
                                      <p:to>
                                        <p:strVal val="visible"/>
                                      </p:to>
                                    </p:set>
                                    <p:animEffect transition="in" filter="fade">
                                      <p:cBhvr>
                                        <p:cTn id="7" dur="1000"/>
                                        <p:tgtEl>
                                          <p:spTgt spid="180228"/>
                                        </p:tgtEl>
                                      </p:cBhvr>
                                    </p:animEffect>
                                    <p:anim calcmode="lin" valueType="num">
                                      <p:cBhvr>
                                        <p:cTn id="8" dur="1000" fill="hold"/>
                                        <p:tgtEl>
                                          <p:spTgt spid="180228"/>
                                        </p:tgtEl>
                                        <p:attrNameLst>
                                          <p:attrName>ppt_x</p:attrName>
                                        </p:attrNameLst>
                                      </p:cBhvr>
                                      <p:tavLst>
                                        <p:tav tm="0">
                                          <p:val>
                                            <p:strVal val="#ppt_x"/>
                                          </p:val>
                                        </p:tav>
                                        <p:tav tm="100000">
                                          <p:val>
                                            <p:strVal val="#ppt_x"/>
                                          </p:val>
                                        </p:tav>
                                      </p:tavLst>
                                    </p:anim>
                                    <p:anim calcmode="lin" valueType="num">
                                      <p:cBhvr>
                                        <p:cTn id="9" dur="1000" fill="hold"/>
                                        <p:tgtEl>
                                          <p:spTgt spid="18022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8" presetClass="entr" presetSubtype="12" fill="hold" nodeType="clickEffect">
                                  <p:stCondLst>
                                    <p:cond delay="0"/>
                                  </p:stCondLst>
                                  <p:childTnLst>
                                    <p:set>
                                      <p:cBhvr>
                                        <p:cTn id="13" dur="1" fill="hold">
                                          <p:stCondLst>
                                            <p:cond delay="0"/>
                                          </p:stCondLst>
                                        </p:cTn>
                                        <p:tgtEl>
                                          <p:spTgt spid="180229"/>
                                        </p:tgtEl>
                                        <p:attrNameLst>
                                          <p:attrName>style.visibility</p:attrName>
                                        </p:attrNameLst>
                                      </p:cBhvr>
                                      <p:to>
                                        <p:strVal val="visible"/>
                                      </p:to>
                                    </p:set>
                                    <p:animEffect transition="in" filter="strips(downLeft)">
                                      <p:cBhvr>
                                        <p:cTn id="14" dur="500"/>
                                        <p:tgtEl>
                                          <p:spTgt spid="180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WordArt 4" descr="Белый мрамор"/>
          <p:cNvSpPr>
            <a:spLocks noChangeArrowheads="1" noChangeShapeType="1" noTextEdit="1"/>
          </p:cNvSpPr>
          <p:nvPr/>
        </p:nvSpPr>
        <p:spPr bwMode="auto">
          <a:xfrm>
            <a:off x="2771775" y="188913"/>
            <a:ext cx="3600450" cy="52387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a:r>
              <a:rPr lang="ru-RU" sz="3600" b="1" kern="10">
                <a:ln w="9525">
                  <a:round/>
                  <a:headEnd/>
                  <a:tailEnd/>
                </a:ln>
                <a:blipFill dpi="0" rotWithShape="0">
                  <a:blip r:embed="rId2"/>
                  <a:srcRect/>
                  <a:tile tx="0" ty="0" sx="100000" sy="100000" flip="none" algn="tl"/>
                </a:blipFill>
                <a:latin typeface="Arial"/>
                <a:cs typeface="Arial"/>
              </a:rPr>
              <a:t>Мезоамерика</a:t>
            </a:r>
          </a:p>
        </p:txBody>
      </p:sp>
      <p:pic>
        <p:nvPicPr>
          <p:cNvPr id="181253" name="Picture 5" descr="Изображение"/>
          <p:cNvPicPr>
            <a:picLocks noChangeAspect="1" noChangeArrowheads="1"/>
          </p:cNvPicPr>
          <p:nvPr/>
        </p:nvPicPr>
        <p:blipFill>
          <a:blip r:embed="rId3" cstate="print"/>
          <a:srcRect t="76546" r="54239" b="7541"/>
          <a:stretch>
            <a:fillRect/>
          </a:stretch>
        </p:blipFill>
        <p:spPr bwMode="auto">
          <a:xfrm>
            <a:off x="357188" y="765175"/>
            <a:ext cx="5715000" cy="1728788"/>
          </a:xfrm>
          <a:prstGeom prst="rect">
            <a:avLst/>
          </a:prstGeom>
          <a:noFill/>
          <a:ln w="9525">
            <a:noFill/>
            <a:miter lim="800000"/>
            <a:headEnd/>
            <a:tailEnd/>
          </a:ln>
        </p:spPr>
      </p:pic>
      <p:sp>
        <p:nvSpPr>
          <p:cNvPr id="181254" name="Text Box 6"/>
          <p:cNvSpPr txBox="1">
            <a:spLocks noChangeArrowheads="1"/>
          </p:cNvSpPr>
          <p:nvPr/>
        </p:nvSpPr>
        <p:spPr bwMode="auto">
          <a:xfrm>
            <a:off x="6429375" y="1143000"/>
            <a:ext cx="2714625" cy="708025"/>
          </a:xfrm>
          <a:prstGeom prst="rect">
            <a:avLst/>
          </a:prstGeom>
          <a:noFill/>
          <a:ln w="9525">
            <a:noFill/>
            <a:miter lim="800000"/>
            <a:headEnd/>
            <a:tailEnd/>
          </a:ln>
        </p:spPr>
        <p:txBody>
          <a:bodyPr>
            <a:spAutoFit/>
          </a:bodyPr>
          <a:lstStyle/>
          <a:p>
            <a:pPr>
              <a:spcBef>
                <a:spcPct val="50000"/>
              </a:spcBef>
            </a:pPr>
            <a:r>
              <a:rPr lang="ru-RU"/>
              <a:t>      </a:t>
            </a:r>
            <a:r>
              <a:rPr lang="ru-RU" sz="2000" b="1" i="1"/>
              <a:t>Состав Мезоамерики</a:t>
            </a:r>
          </a:p>
        </p:txBody>
      </p:sp>
      <p:sp>
        <p:nvSpPr>
          <p:cNvPr id="181255" name="Text Box 7"/>
          <p:cNvSpPr txBox="1">
            <a:spLocks noChangeArrowheads="1"/>
          </p:cNvSpPr>
          <p:nvPr/>
        </p:nvSpPr>
        <p:spPr bwMode="auto">
          <a:xfrm>
            <a:off x="0" y="3000375"/>
            <a:ext cx="9144000" cy="3140075"/>
          </a:xfrm>
          <a:prstGeom prst="rect">
            <a:avLst/>
          </a:prstGeom>
          <a:noFill/>
          <a:ln w="9525">
            <a:noFill/>
            <a:miter lim="800000"/>
            <a:headEnd/>
            <a:tailEnd/>
          </a:ln>
        </p:spPr>
        <p:txBody>
          <a:bodyPr>
            <a:spAutoFit/>
          </a:bodyPr>
          <a:lstStyle/>
          <a:p>
            <a:pPr algn="just">
              <a:spcBef>
                <a:spcPct val="50000"/>
              </a:spcBef>
            </a:pPr>
            <a:r>
              <a:rPr lang="ru-RU" b="1">
                <a:solidFill>
                  <a:srgbClr val="FFFF00"/>
                </a:solidFill>
              </a:rPr>
              <a:t>                                    Черты экономики  Мезоамерики</a:t>
            </a:r>
          </a:p>
          <a:p>
            <a:pPr algn="just">
              <a:spcBef>
                <a:spcPct val="50000"/>
              </a:spcBef>
            </a:pPr>
            <a:r>
              <a:rPr lang="ru-RU" b="1">
                <a:solidFill>
                  <a:srgbClr val="C00000"/>
                </a:solidFill>
              </a:rPr>
              <a:t>«Банановая республика» </a:t>
            </a:r>
            <a:r>
              <a:rPr lang="ru-RU" b="1">
                <a:solidFill>
                  <a:srgbClr val="F9F8EB"/>
                </a:solidFill>
              </a:rPr>
              <a:t>- отсталая страна, находящаяся в большой зависимости от сильной страны.</a:t>
            </a:r>
          </a:p>
          <a:p>
            <a:pPr algn="just">
              <a:spcBef>
                <a:spcPct val="50000"/>
              </a:spcBef>
            </a:pPr>
            <a:r>
              <a:rPr lang="ru-RU" b="1">
                <a:solidFill>
                  <a:srgbClr val="FF0000"/>
                </a:solidFill>
              </a:rPr>
              <a:t>«Налоговая гавань» </a:t>
            </a:r>
            <a:r>
              <a:rPr lang="ru-RU" b="1">
                <a:solidFill>
                  <a:srgbClr val="F9F8EB"/>
                </a:solidFill>
              </a:rPr>
              <a:t>- место, где представляются очень большие льготы для финансовой деятельности.</a:t>
            </a:r>
          </a:p>
          <a:p>
            <a:pPr algn="just">
              <a:spcBef>
                <a:spcPct val="50000"/>
              </a:spcBef>
            </a:pPr>
            <a:r>
              <a:rPr lang="ru-RU" b="1">
                <a:solidFill>
                  <a:srgbClr val="FFC000"/>
                </a:solidFill>
              </a:rPr>
              <a:t>«Удобные флаги» </a:t>
            </a:r>
            <a:r>
              <a:rPr lang="ru-RU" b="1">
                <a:solidFill>
                  <a:srgbClr val="F9F8EB"/>
                </a:solidFill>
              </a:rPr>
              <a:t>- страна предоставляет огромные льготы судовладельцам всего мира.</a:t>
            </a:r>
          </a:p>
          <a:p>
            <a:pPr algn="just">
              <a:spcBef>
                <a:spcPct val="50000"/>
              </a:spcBef>
            </a:pPr>
            <a:r>
              <a:rPr lang="ru-RU" b="1">
                <a:solidFill>
                  <a:srgbClr val="FFFF00"/>
                </a:solidFill>
              </a:rPr>
              <a:t>«Транзитная экономика» </a:t>
            </a:r>
            <a:r>
              <a:rPr lang="ru-RU" b="1">
                <a:solidFill>
                  <a:srgbClr val="F9F8EB"/>
                </a:solidFill>
              </a:rPr>
              <a:t>-посреднические функции в туризме, транспорте, финансах.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81252"/>
                                        </p:tgtEl>
                                        <p:attrNameLst>
                                          <p:attrName>style.visibility</p:attrName>
                                        </p:attrNameLst>
                                      </p:cBhvr>
                                      <p:to>
                                        <p:strVal val="visible"/>
                                      </p:to>
                                    </p:set>
                                    <p:animEffect transition="in" filter="fade">
                                      <p:cBhvr>
                                        <p:cTn id="7" dur="1000"/>
                                        <p:tgtEl>
                                          <p:spTgt spid="181252"/>
                                        </p:tgtEl>
                                      </p:cBhvr>
                                    </p:animEffect>
                                    <p:anim calcmode="lin" valueType="num">
                                      <p:cBhvr>
                                        <p:cTn id="8" dur="1000" fill="hold"/>
                                        <p:tgtEl>
                                          <p:spTgt spid="181252"/>
                                        </p:tgtEl>
                                        <p:attrNameLst>
                                          <p:attrName>ppt_x</p:attrName>
                                        </p:attrNameLst>
                                      </p:cBhvr>
                                      <p:tavLst>
                                        <p:tav tm="0">
                                          <p:val>
                                            <p:strVal val="#ppt_x"/>
                                          </p:val>
                                        </p:tav>
                                        <p:tav tm="100000">
                                          <p:val>
                                            <p:strVal val="#ppt_x"/>
                                          </p:val>
                                        </p:tav>
                                      </p:tavLst>
                                    </p:anim>
                                    <p:anim calcmode="lin" valueType="num">
                                      <p:cBhvr>
                                        <p:cTn id="9" dur="1000" fill="hold"/>
                                        <p:tgtEl>
                                          <p:spTgt spid="18125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3" presetClass="entr" presetSubtype="16" fill="hold" nodeType="clickEffect">
                                  <p:stCondLst>
                                    <p:cond delay="0"/>
                                  </p:stCondLst>
                                  <p:childTnLst>
                                    <p:set>
                                      <p:cBhvr>
                                        <p:cTn id="13" dur="1" fill="hold">
                                          <p:stCondLst>
                                            <p:cond delay="0"/>
                                          </p:stCondLst>
                                        </p:cTn>
                                        <p:tgtEl>
                                          <p:spTgt spid="181253"/>
                                        </p:tgtEl>
                                        <p:attrNameLst>
                                          <p:attrName>style.visibility</p:attrName>
                                        </p:attrNameLst>
                                      </p:cBhvr>
                                      <p:to>
                                        <p:strVal val="visible"/>
                                      </p:to>
                                    </p:set>
                                    <p:animEffect transition="in" filter="plus(in)">
                                      <p:cBhvr>
                                        <p:cTn id="14" dur="2000"/>
                                        <p:tgtEl>
                                          <p:spTgt spid="181253"/>
                                        </p:tgtEl>
                                      </p:cBhvr>
                                    </p:animEffect>
                                  </p:childTnLst>
                                </p:cTn>
                              </p:par>
                              <p:par>
                                <p:cTn id="15" presetID="13" presetClass="entr" presetSubtype="16" fill="hold" grpId="0" nodeType="withEffect">
                                  <p:stCondLst>
                                    <p:cond delay="0"/>
                                  </p:stCondLst>
                                  <p:childTnLst>
                                    <p:set>
                                      <p:cBhvr>
                                        <p:cTn id="16" dur="1" fill="hold">
                                          <p:stCondLst>
                                            <p:cond delay="0"/>
                                          </p:stCondLst>
                                        </p:cTn>
                                        <p:tgtEl>
                                          <p:spTgt spid="181254"/>
                                        </p:tgtEl>
                                        <p:attrNameLst>
                                          <p:attrName>style.visibility</p:attrName>
                                        </p:attrNameLst>
                                      </p:cBhvr>
                                      <p:to>
                                        <p:strVal val="visible"/>
                                      </p:to>
                                    </p:set>
                                    <p:animEffect transition="in" filter="plus(in)">
                                      <p:cBhvr>
                                        <p:cTn id="17" dur="2000"/>
                                        <p:tgtEl>
                                          <p:spTgt spid="18125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81255"/>
                                        </p:tgtEl>
                                        <p:attrNameLst>
                                          <p:attrName>style.visibility</p:attrName>
                                        </p:attrNameLst>
                                      </p:cBhvr>
                                      <p:to>
                                        <p:strVal val="visible"/>
                                      </p:to>
                                    </p:set>
                                    <p:animEffect transition="in" filter="randombar(horizontal)">
                                      <p:cBhvr>
                                        <p:cTn id="22" dur="500"/>
                                        <p:tgtEl>
                                          <p:spTgt spid="181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2" grpId="0" animBg="1"/>
      <p:bldP spid="181254" grpId="0"/>
      <p:bldP spid="1812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6" name="WordArt 4" descr="Бумажный пакет"/>
          <p:cNvSpPr>
            <a:spLocks noChangeArrowheads="1" noChangeShapeType="1" noTextEdit="1"/>
          </p:cNvSpPr>
          <p:nvPr/>
        </p:nvSpPr>
        <p:spPr bwMode="auto">
          <a:xfrm>
            <a:off x="3059113" y="188913"/>
            <a:ext cx="3390900" cy="803275"/>
          </a:xfrm>
          <a:prstGeom prst="rect">
            <a:avLst/>
          </a:prstGeom>
        </p:spPr>
        <p:txBody>
          <a:bodyPr wrap="none" fromWordArt="1">
            <a:prstTxWarp prst="textCascadeUp">
              <a:avLst>
                <a:gd name="adj" fmla="val 44444"/>
              </a:avLst>
            </a:prstTxWarp>
            <a:scene3d>
              <a:camera prst="legacyPerspectiveTopLeft">
                <a:rot lat="0" lon="20519992" rev="0"/>
              </a:camera>
              <a:lightRig rig="legacyHarsh3" dir="r"/>
            </a:scene3d>
            <a:sp3d extrusionH="430200" prstMaterial="legacyMatte">
              <a:extrusionClr>
                <a:srgbClr val="006600"/>
              </a:extrusionClr>
            </a:sp3d>
          </a:bodyPr>
          <a:lstStyle/>
          <a:p>
            <a:pPr algn="ctr"/>
            <a:r>
              <a:rPr lang="ru-RU" sz="3600" kern="10">
                <a:ln w="9525">
                  <a:round/>
                  <a:headEnd/>
                  <a:tailEnd/>
                </a:ln>
                <a:solidFill>
                  <a:srgbClr val="F9F8EB"/>
                </a:solidFill>
                <a:latin typeface="Arial"/>
                <a:cs typeface="Arial"/>
              </a:rPr>
              <a:t>Хозяйство США</a:t>
            </a:r>
          </a:p>
        </p:txBody>
      </p:sp>
      <p:sp>
        <p:nvSpPr>
          <p:cNvPr id="182277" name="Text Box 5"/>
          <p:cNvSpPr txBox="1">
            <a:spLocks noChangeArrowheads="1"/>
          </p:cNvSpPr>
          <p:nvPr/>
        </p:nvSpPr>
        <p:spPr bwMode="auto">
          <a:xfrm>
            <a:off x="0" y="1125538"/>
            <a:ext cx="9144000" cy="1292225"/>
          </a:xfrm>
          <a:prstGeom prst="rect">
            <a:avLst/>
          </a:prstGeom>
          <a:noFill/>
          <a:ln w="9525">
            <a:noFill/>
            <a:miter lim="800000"/>
            <a:headEnd/>
            <a:tailEnd/>
          </a:ln>
        </p:spPr>
        <p:txBody>
          <a:bodyPr>
            <a:spAutoFit/>
          </a:bodyPr>
          <a:lstStyle/>
          <a:p>
            <a:pPr>
              <a:spcBef>
                <a:spcPct val="50000"/>
              </a:spcBef>
            </a:pPr>
            <a:r>
              <a:rPr lang="ru-RU" b="1">
                <a:solidFill>
                  <a:srgbClr val="F9F8EB"/>
                </a:solidFill>
              </a:rPr>
              <a:t>   </a:t>
            </a:r>
          </a:p>
          <a:p>
            <a:pPr>
              <a:spcBef>
                <a:spcPct val="50000"/>
              </a:spcBef>
            </a:pPr>
            <a:r>
              <a:rPr lang="ru-RU" b="1">
                <a:solidFill>
                  <a:srgbClr val="F9F8EB"/>
                </a:solidFill>
              </a:rPr>
              <a:t>    1</a:t>
            </a:r>
            <a:r>
              <a:rPr lang="ru-RU" b="1">
                <a:solidFill>
                  <a:srgbClr val="FF0000"/>
                </a:solidFill>
              </a:rPr>
              <a:t> </a:t>
            </a:r>
            <a:r>
              <a:rPr lang="ru-RU" b="1">
                <a:solidFill>
                  <a:srgbClr val="F9F8EB"/>
                </a:solidFill>
              </a:rPr>
              <a:t> </a:t>
            </a:r>
            <a:r>
              <a:rPr lang="ru-RU" sz="2000" b="1">
                <a:solidFill>
                  <a:srgbClr val="F9F8EB"/>
                </a:solidFill>
              </a:rPr>
              <a:t>Одна из крупнейших по территории и населению стран мира.</a:t>
            </a:r>
          </a:p>
          <a:p>
            <a:pPr>
              <a:spcBef>
                <a:spcPct val="50000"/>
              </a:spcBef>
            </a:pPr>
            <a:endParaRPr lang="ru-RU" sz="2000" b="1">
              <a:solidFill>
                <a:srgbClr val="F9F8EB"/>
              </a:solidFill>
            </a:endParaRPr>
          </a:p>
        </p:txBody>
      </p:sp>
      <p:sp>
        <p:nvSpPr>
          <p:cNvPr id="182278" name="Text Box 6"/>
          <p:cNvSpPr txBox="1">
            <a:spLocks noChangeArrowheads="1"/>
          </p:cNvSpPr>
          <p:nvPr/>
        </p:nvSpPr>
        <p:spPr bwMode="auto">
          <a:xfrm>
            <a:off x="214313" y="1484313"/>
            <a:ext cx="8429625" cy="4216400"/>
          </a:xfrm>
          <a:prstGeom prst="rect">
            <a:avLst/>
          </a:prstGeom>
          <a:noFill/>
          <a:ln w="9525">
            <a:noFill/>
            <a:miter lim="800000"/>
            <a:headEnd/>
            <a:tailEnd/>
          </a:ln>
        </p:spPr>
        <p:txBody>
          <a:bodyPr>
            <a:spAutoFit/>
          </a:bodyPr>
          <a:lstStyle/>
          <a:p>
            <a:pPr algn="just">
              <a:spcBef>
                <a:spcPct val="50000"/>
              </a:spcBef>
              <a:defRPr/>
            </a:pPr>
            <a:endParaRPr lang="ru-RU" b="1" dirty="0">
              <a:solidFill>
                <a:srgbClr val="F9F8EB"/>
              </a:solidFill>
            </a:endParaRPr>
          </a:p>
          <a:p>
            <a:pPr algn="just">
              <a:spcBef>
                <a:spcPct val="50000"/>
              </a:spcBef>
              <a:defRPr/>
            </a:pPr>
            <a:r>
              <a:rPr lang="ru-RU" b="1" dirty="0">
                <a:solidFill>
                  <a:srgbClr val="F9F8EB"/>
                </a:solidFill>
              </a:rPr>
              <a:t>2. </a:t>
            </a:r>
            <a:r>
              <a:rPr lang="ru-RU" sz="2000" b="1" dirty="0">
                <a:solidFill>
                  <a:srgbClr val="F9F8EB"/>
                </a:solidFill>
              </a:rPr>
              <a:t>Очень развита горнодобывающая промышленность.</a:t>
            </a:r>
          </a:p>
          <a:p>
            <a:pPr algn="just">
              <a:spcBef>
                <a:spcPct val="50000"/>
              </a:spcBef>
              <a:defRPr/>
            </a:pPr>
            <a:r>
              <a:rPr lang="ru-RU" sz="2000" b="1" dirty="0">
                <a:solidFill>
                  <a:srgbClr val="F9F8EB"/>
                </a:solidFill>
              </a:rPr>
              <a:t>3. Разнообразное сельхозпроизводство.</a:t>
            </a:r>
          </a:p>
          <a:p>
            <a:pPr algn="just">
              <a:spcBef>
                <a:spcPct val="50000"/>
              </a:spcBef>
              <a:defRPr/>
            </a:pPr>
            <a:r>
              <a:rPr lang="ru-RU" sz="2000" b="1" dirty="0">
                <a:solidFill>
                  <a:srgbClr val="F9F8EB"/>
                </a:solidFill>
              </a:rPr>
              <a:t>4. Очень мощная индустриальная держава . Развиты: машиностроение (автомобилестроение, авиаракетно-космический комплекс, электронное производство); химическая промышленность; чёрная и цветная металлургия.</a:t>
            </a:r>
          </a:p>
          <a:p>
            <a:pPr marL="342900" indent="-342900" algn="just">
              <a:spcBef>
                <a:spcPct val="50000"/>
              </a:spcBef>
              <a:buFontTx/>
              <a:buAutoNum type="arabicPeriod" startAt="5"/>
              <a:defRPr/>
            </a:pPr>
            <a:r>
              <a:rPr lang="ru-RU" sz="2000" b="1" dirty="0">
                <a:solidFill>
                  <a:srgbClr val="F9F8EB"/>
                </a:solidFill>
              </a:rPr>
              <a:t>Хорошо развита транспортная сеть.</a:t>
            </a:r>
          </a:p>
          <a:p>
            <a:pPr marL="342900" indent="-342900" algn="just">
              <a:spcBef>
                <a:spcPct val="50000"/>
              </a:spcBef>
              <a:buFontTx/>
              <a:buAutoNum type="arabicPeriod" startAt="5"/>
              <a:defRPr/>
            </a:pPr>
            <a:r>
              <a:rPr lang="ru-RU" sz="2000" b="1" dirty="0">
                <a:solidFill>
                  <a:srgbClr val="F9F8EB"/>
                </a:solidFill>
              </a:rPr>
              <a:t>Очень разнообразная и мощная непроизводственная деятельность в сфере услуг.</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82276"/>
                                        </p:tgtEl>
                                        <p:attrNameLst>
                                          <p:attrName>style.visibility</p:attrName>
                                        </p:attrNameLst>
                                      </p:cBhvr>
                                      <p:to>
                                        <p:strVal val="visible"/>
                                      </p:to>
                                    </p:set>
                                    <p:anim calcmode="lin" valueType="num">
                                      <p:cBhvr>
                                        <p:cTn id="7" dur="1000" fill="hold"/>
                                        <p:tgtEl>
                                          <p:spTgt spid="182276"/>
                                        </p:tgtEl>
                                        <p:attrNameLst>
                                          <p:attrName>ppt_w</p:attrName>
                                        </p:attrNameLst>
                                      </p:cBhvr>
                                      <p:tavLst>
                                        <p:tav tm="0">
                                          <p:val>
                                            <p:fltVal val="0"/>
                                          </p:val>
                                        </p:tav>
                                        <p:tav tm="100000">
                                          <p:val>
                                            <p:strVal val="#ppt_w"/>
                                          </p:val>
                                        </p:tav>
                                      </p:tavLst>
                                    </p:anim>
                                    <p:anim calcmode="lin" valueType="num">
                                      <p:cBhvr>
                                        <p:cTn id="8" dur="1000" fill="hold"/>
                                        <p:tgtEl>
                                          <p:spTgt spid="182276"/>
                                        </p:tgtEl>
                                        <p:attrNameLst>
                                          <p:attrName>ppt_h</p:attrName>
                                        </p:attrNameLst>
                                      </p:cBhvr>
                                      <p:tavLst>
                                        <p:tav tm="0">
                                          <p:val>
                                            <p:fltVal val="0"/>
                                          </p:val>
                                        </p:tav>
                                        <p:tav tm="100000">
                                          <p:val>
                                            <p:strVal val="#ppt_h"/>
                                          </p:val>
                                        </p:tav>
                                      </p:tavLst>
                                    </p:anim>
                                    <p:anim calcmode="lin" valueType="num">
                                      <p:cBhvr>
                                        <p:cTn id="9" dur="1000" fill="hold"/>
                                        <p:tgtEl>
                                          <p:spTgt spid="18227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8227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82277"/>
                                        </p:tgtEl>
                                        <p:attrNameLst>
                                          <p:attrName>style.visibility</p:attrName>
                                        </p:attrNameLst>
                                      </p:cBhvr>
                                      <p:to>
                                        <p:strVal val="visible"/>
                                      </p:to>
                                    </p:set>
                                    <p:anim calcmode="lin" valueType="num">
                                      <p:cBhvr additive="base">
                                        <p:cTn id="15" dur="500" fill="hold"/>
                                        <p:tgtEl>
                                          <p:spTgt spid="182277"/>
                                        </p:tgtEl>
                                        <p:attrNameLst>
                                          <p:attrName>ppt_x</p:attrName>
                                        </p:attrNameLst>
                                      </p:cBhvr>
                                      <p:tavLst>
                                        <p:tav tm="0">
                                          <p:val>
                                            <p:strVal val="#ppt_x"/>
                                          </p:val>
                                        </p:tav>
                                        <p:tav tm="100000">
                                          <p:val>
                                            <p:strVal val="#ppt_x"/>
                                          </p:val>
                                        </p:tav>
                                      </p:tavLst>
                                    </p:anim>
                                    <p:anim calcmode="lin" valueType="num">
                                      <p:cBhvr additive="base">
                                        <p:cTn id="16" dur="500" fill="hold"/>
                                        <p:tgtEl>
                                          <p:spTgt spid="18227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82278"/>
                                        </p:tgtEl>
                                        <p:attrNameLst>
                                          <p:attrName>style.visibility</p:attrName>
                                        </p:attrNameLst>
                                      </p:cBhvr>
                                      <p:to>
                                        <p:strVal val="visible"/>
                                      </p:to>
                                    </p:set>
                                    <p:anim calcmode="lin" valueType="num">
                                      <p:cBhvr additive="base">
                                        <p:cTn id="19" dur="500" fill="hold"/>
                                        <p:tgtEl>
                                          <p:spTgt spid="182278"/>
                                        </p:tgtEl>
                                        <p:attrNameLst>
                                          <p:attrName>ppt_x</p:attrName>
                                        </p:attrNameLst>
                                      </p:cBhvr>
                                      <p:tavLst>
                                        <p:tav tm="0">
                                          <p:val>
                                            <p:strVal val="#ppt_x"/>
                                          </p:val>
                                        </p:tav>
                                        <p:tav tm="100000">
                                          <p:val>
                                            <p:strVal val="#ppt_x"/>
                                          </p:val>
                                        </p:tav>
                                      </p:tavLst>
                                    </p:anim>
                                    <p:anim calcmode="lin" valueType="num">
                                      <p:cBhvr additive="base">
                                        <p:cTn id="20" dur="500" fill="hold"/>
                                        <p:tgtEl>
                                          <p:spTgt spid="1822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6" grpId="0" animBg="1"/>
      <p:bldP spid="182277" grpId="0"/>
      <p:bldP spid="18227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00" name="WordArt 4" descr="Частый вертикальный"/>
          <p:cNvSpPr>
            <a:spLocks noChangeArrowheads="1" noChangeShapeType="1" noTextEdit="1"/>
          </p:cNvSpPr>
          <p:nvPr/>
        </p:nvSpPr>
        <p:spPr bwMode="auto">
          <a:xfrm>
            <a:off x="1763713" y="0"/>
            <a:ext cx="5924550" cy="1916113"/>
          </a:xfrm>
          <a:prstGeom prst="rect">
            <a:avLst/>
          </a:prstGeom>
        </p:spPr>
        <p:txBody>
          <a:bodyPr wrap="none" fromWordArt="1">
            <a:prstTxWarp prst="textCurveUp">
              <a:avLst>
                <a:gd name="adj" fmla="val 40356"/>
              </a:avLst>
            </a:prstTxWarp>
          </a:bodyPr>
          <a:lstStyle/>
          <a:p>
            <a:pPr algn="ctr"/>
            <a:r>
              <a:rPr lang="ru-RU" sz="4400" b="1" kern="1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Arial"/>
                <a:cs typeface="Arial"/>
              </a:rPr>
              <a:t>Северная часть США</a:t>
            </a:r>
          </a:p>
        </p:txBody>
      </p:sp>
      <p:sp>
        <p:nvSpPr>
          <p:cNvPr id="183301" name="Text Box 5"/>
          <p:cNvSpPr txBox="1">
            <a:spLocks noChangeArrowheads="1"/>
          </p:cNvSpPr>
          <p:nvPr/>
        </p:nvSpPr>
        <p:spPr bwMode="auto">
          <a:xfrm>
            <a:off x="179388" y="2636838"/>
            <a:ext cx="8713787" cy="2724150"/>
          </a:xfrm>
          <a:prstGeom prst="rect">
            <a:avLst/>
          </a:prstGeom>
          <a:noFill/>
          <a:ln w="9525">
            <a:noFill/>
            <a:miter lim="800000"/>
            <a:headEnd/>
            <a:tailEnd/>
          </a:ln>
        </p:spPr>
        <p:txBody>
          <a:bodyPr>
            <a:spAutoFit/>
          </a:bodyPr>
          <a:lstStyle/>
          <a:p>
            <a:pPr algn="just">
              <a:spcBef>
                <a:spcPct val="50000"/>
              </a:spcBef>
            </a:pPr>
            <a:r>
              <a:rPr lang="ru-RU">
                <a:solidFill>
                  <a:schemeClr val="hlink"/>
                </a:solidFill>
              </a:rPr>
              <a:t>  </a:t>
            </a:r>
            <a:r>
              <a:rPr lang="ru-RU" b="1">
                <a:solidFill>
                  <a:srgbClr val="FFFF00"/>
                </a:solidFill>
              </a:rPr>
              <a:t>Север США имеет крупнейшие размеры хозяйства и самый высокий уровень экономического развития. Именно в северной части первоначально очень быстро развивалась экономика, бурное развитие мануфактуры.</a:t>
            </a:r>
          </a:p>
          <a:p>
            <a:pPr algn="just">
              <a:spcBef>
                <a:spcPct val="50000"/>
              </a:spcBef>
            </a:pPr>
            <a:r>
              <a:rPr lang="ru-RU" b="1">
                <a:solidFill>
                  <a:srgbClr val="FFFF00"/>
                </a:solidFill>
              </a:rPr>
              <a:t>  Мировое значение приобрело судостроение, рыболовство, китобойный и пушной промыслы. Фермеры производили зерно и овощи, разводили молочный скот. Т.к.  в Северной части «жизнь кипела» именно сюда начали стекаться людские потоки. А люди – это новая сила и рабочие руки.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3300"/>
                                        </p:tgtEl>
                                        <p:attrNameLst>
                                          <p:attrName>style.visibility</p:attrName>
                                        </p:attrNameLst>
                                      </p:cBhvr>
                                      <p:to>
                                        <p:strVal val="visible"/>
                                      </p:to>
                                    </p:set>
                                    <p:animEffect transition="in" filter="blinds(horizontal)">
                                      <p:cBhvr>
                                        <p:cTn id="7" dur="500"/>
                                        <p:tgtEl>
                                          <p:spTgt spid="18330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183301"/>
                                        </p:tgtEl>
                                        <p:attrNameLst>
                                          <p:attrName>style.visibility</p:attrName>
                                        </p:attrNameLst>
                                      </p:cBhvr>
                                      <p:to>
                                        <p:strVal val="visible"/>
                                      </p:to>
                                    </p:set>
                                    <p:animEffect transition="in" filter="wheel(4)">
                                      <p:cBhvr>
                                        <p:cTn id="12" dur="2000"/>
                                        <p:tgtEl>
                                          <p:spTgt spid="183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300" grpId="0" animBg="1"/>
      <p:bldP spid="18330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WordArt 4" descr="Частый вертикальный"/>
          <p:cNvSpPr>
            <a:spLocks noChangeArrowheads="1" noChangeShapeType="1" noTextEdit="1"/>
          </p:cNvSpPr>
          <p:nvPr/>
        </p:nvSpPr>
        <p:spPr bwMode="auto">
          <a:xfrm>
            <a:off x="1763713" y="0"/>
            <a:ext cx="5924550" cy="1916113"/>
          </a:xfrm>
          <a:prstGeom prst="rect">
            <a:avLst/>
          </a:prstGeom>
        </p:spPr>
        <p:txBody>
          <a:bodyPr wrap="none" fromWordArt="1">
            <a:prstTxWarp prst="textCurveUp">
              <a:avLst>
                <a:gd name="adj" fmla="val 40356"/>
              </a:avLst>
            </a:prstTxWarp>
          </a:bodyPr>
          <a:lstStyle/>
          <a:p>
            <a:pPr algn="ctr"/>
            <a:endParaRPr lang="ru-RU" sz="4400" b="1" kern="1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Arial"/>
              <a:cs typeface="Arial"/>
            </a:endParaRPr>
          </a:p>
        </p:txBody>
      </p:sp>
      <p:sp>
        <p:nvSpPr>
          <p:cNvPr id="24579" name="Text Box 5"/>
          <p:cNvSpPr txBox="1">
            <a:spLocks noChangeArrowheads="1"/>
          </p:cNvSpPr>
          <p:nvPr/>
        </p:nvSpPr>
        <p:spPr bwMode="auto">
          <a:xfrm>
            <a:off x="179388" y="2636838"/>
            <a:ext cx="8713787" cy="369887"/>
          </a:xfrm>
          <a:prstGeom prst="rect">
            <a:avLst/>
          </a:prstGeom>
          <a:noFill/>
          <a:ln w="9525">
            <a:noFill/>
            <a:miter lim="800000"/>
            <a:headEnd/>
            <a:tailEnd/>
          </a:ln>
        </p:spPr>
        <p:txBody>
          <a:bodyPr>
            <a:spAutoFit/>
          </a:bodyPr>
          <a:lstStyle/>
          <a:p>
            <a:pPr algn="just">
              <a:spcBef>
                <a:spcPct val="50000"/>
              </a:spcBef>
            </a:pPr>
            <a:r>
              <a:rPr lang="ru-RU">
                <a:solidFill>
                  <a:schemeClr val="hlink"/>
                </a:solidFill>
              </a:rPr>
              <a:t>  </a:t>
            </a:r>
            <a:endParaRPr lang="ru-RU" b="1">
              <a:solidFill>
                <a:srgbClr val="FFFF00"/>
              </a:solidFill>
            </a:endParaRPr>
          </a:p>
        </p:txBody>
      </p:sp>
      <p:sp>
        <p:nvSpPr>
          <p:cNvPr id="4" name="Заголовок 3"/>
          <p:cNvSpPr>
            <a:spLocks noGrp="1"/>
          </p:cNvSpPr>
          <p:nvPr>
            <p:ph type="ctrTitle" sz="quarter"/>
          </p:nvPr>
        </p:nvSpPr>
        <p:spPr>
          <a:xfrm>
            <a:off x="685800" y="571500"/>
            <a:ext cx="7772400" cy="928688"/>
          </a:xfrm>
        </p:spPr>
        <p:txBody>
          <a:bodyPr/>
          <a:lstStyle/>
          <a:p>
            <a:pPr>
              <a:defRPr/>
            </a:pPr>
            <a:r>
              <a:rPr lang="ru-RU" dirty="0" smtClean="0"/>
              <a:t> Литература:</a:t>
            </a:r>
            <a:endParaRPr lang="ru-RU" dirty="0"/>
          </a:p>
        </p:txBody>
      </p:sp>
      <p:sp>
        <p:nvSpPr>
          <p:cNvPr id="5" name="Подзаголовок 4"/>
          <p:cNvSpPr>
            <a:spLocks noGrp="1"/>
          </p:cNvSpPr>
          <p:nvPr>
            <p:ph type="subTitle" sz="quarter" idx="1"/>
          </p:nvPr>
        </p:nvSpPr>
        <p:spPr>
          <a:xfrm>
            <a:off x="642938" y="2143125"/>
            <a:ext cx="8001000" cy="3714750"/>
          </a:xfrm>
        </p:spPr>
        <p:txBody>
          <a:bodyPr/>
          <a:lstStyle/>
          <a:p>
            <a:pPr marL="342900" indent="-342900" algn="just">
              <a:buFontTx/>
              <a:buAutoNum type="arabicPeriod"/>
              <a:defRPr/>
            </a:pPr>
            <a:r>
              <a:rPr lang="ru-RU" sz="2800" b="1" i="1" dirty="0" smtClean="0"/>
              <a:t>А.П. Кузнецов.  География. </a:t>
            </a:r>
          </a:p>
          <a:p>
            <a:pPr marL="342900" indent="-342900" algn="just">
              <a:defRPr/>
            </a:pPr>
            <a:r>
              <a:rPr lang="ru-RU" sz="2800" b="1" i="1" dirty="0" smtClean="0"/>
              <a:t>    Население и хозяйство мира.  10 класс.   </a:t>
            </a:r>
          </a:p>
          <a:p>
            <a:pPr marL="342900" indent="-342900" algn="just">
              <a:defRPr/>
            </a:pPr>
            <a:r>
              <a:rPr lang="ru-RU" sz="2800" b="1" i="1" dirty="0" smtClean="0"/>
              <a:t>     Дрофа.   Москва.    2005 год.</a:t>
            </a:r>
          </a:p>
          <a:p>
            <a:pPr algn="just">
              <a:defRPr/>
            </a:pPr>
            <a:endParaRPr lang="ru-RU" dirty="0" smtClean="0"/>
          </a:p>
          <a:p>
            <a:pPr marL="342900" indent="-342900" algn="just">
              <a:buFontTx/>
              <a:buAutoNum type="arabicPeriod" startAt="2"/>
              <a:defRPr/>
            </a:pPr>
            <a:r>
              <a:rPr lang="ru-RU" sz="2800" b="1" i="1" dirty="0" smtClean="0"/>
              <a:t>В.П.  Максаковский.   Экономическая и социальная география мира.   10 класс.</a:t>
            </a:r>
          </a:p>
          <a:p>
            <a:pPr marL="342900" indent="-342900" algn="just">
              <a:defRPr/>
            </a:pPr>
            <a:r>
              <a:rPr lang="ru-RU" sz="2800" b="1" i="1" dirty="0" smtClean="0"/>
              <a:t>     Москва.  Просвещение.   2007 год.</a:t>
            </a:r>
          </a:p>
          <a:p>
            <a:pPr>
              <a:defRPr/>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36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8" presetClass="entr" presetSubtype="16"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diamond(in)">
                                      <p:cBhvr>
                                        <p:cTn id="14" dur="1000"/>
                                        <p:tgtEl>
                                          <p:spTgt spid="5">
                                            <p:txEl>
                                              <p:pRg st="0" end="0"/>
                                            </p:txEl>
                                          </p:spTgt>
                                        </p:tgtEl>
                                      </p:cBhvr>
                                    </p:animEffect>
                                  </p:childTnLst>
                                </p:cTn>
                              </p:par>
                              <p:par>
                                <p:cTn id="15" presetID="8" presetClass="entr" presetSubtype="16" fill="hold" grpId="0"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diamond(in)">
                                      <p:cBhvr>
                                        <p:cTn id="17" dur="1000"/>
                                        <p:tgtEl>
                                          <p:spTgt spid="5">
                                            <p:txEl>
                                              <p:pRg st="1" end="1"/>
                                            </p:txEl>
                                          </p:spTgt>
                                        </p:tgtEl>
                                      </p:cBhvr>
                                    </p:animEffect>
                                  </p:childTnLst>
                                </p:cTn>
                              </p:par>
                              <p:par>
                                <p:cTn id="18" presetID="8" presetClass="entr" presetSubtype="16" fill="hold" grpId="0" nodeType="with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diamond(in)">
                                      <p:cBhvr>
                                        <p:cTn id="20" dur="1000"/>
                                        <p:tgtEl>
                                          <p:spTgt spid="5">
                                            <p:txEl>
                                              <p:pRg st="2" end="2"/>
                                            </p:txEl>
                                          </p:spTgt>
                                        </p:tgtEl>
                                      </p:cBhvr>
                                    </p:animEffect>
                                  </p:childTnLst>
                                </p:cTn>
                              </p:par>
                              <p:par>
                                <p:cTn id="21" presetID="8" presetClass="entr" presetSubtype="16" fill="hold" grpId="0"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diamond(in)">
                                      <p:cBhvr>
                                        <p:cTn id="23" dur="1000"/>
                                        <p:tgtEl>
                                          <p:spTgt spid="5">
                                            <p:txEl>
                                              <p:pRg st="4" end="4"/>
                                            </p:txEl>
                                          </p:spTgt>
                                        </p:tgtEl>
                                      </p:cBhvr>
                                    </p:animEffect>
                                  </p:childTnLst>
                                </p:cTn>
                              </p:par>
                              <p:par>
                                <p:cTn id="24" presetID="8" presetClass="entr" presetSubtype="16" fill="hold" grpId="0" nodeType="with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diamond(in)">
                                      <p:cBhvr>
                                        <p:cTn id="26" dur="1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4" name="WordArt 4"/>
          <p:cNvSpPr>
            <a:spLocks noChangeArrowheads="1" noChangeShapeType="1" noTextEdit="1"/>
          </p:cNvSpPr>
          <p:nvPr/>
        </p:nvSpPr>
        <p:spPr bwMode="auto">
          <a:xfrm>
            <a:off x="1187450" y="908050"/>
            <a:ext cx="7345363" cy="4249738"/>
          </a:xfrm>
          <a:prstGeom prst="rect">
            <a:avLst/>
          </a:prstGeom>
        </p:spPr>
        <p:txBody>
          <a:bodyPr wrap="none" fromWordArt="1">
            <a:prstTxWarp prst="textDoubleWave1">
              <a:avLst>
                <a:gd name="adj1" fmla="val 6500"/>
                <a:gd name="adj2" fmla="val 0"/>
              </a:avLst>
            </a:prstTxWarp>
          </a:bodyPr>
          <a:lstStyle/>
          <a:p>
            <a:pPr algn="ctr"/>
            <a:r>
              <a:rPr lang="ru-RU" sz="3600" kern="10" spc="-360">
                <a:ln w="12700">
                  <a:solidFill>
                    <a:srgbClr val="000099"/>
                  </a:solidFill>
                  <a:round/>
                  <a:headEnd/>
                  <a:tailEnd/>
                </a:ln>
                <a:gradFill rotWithShape="1">
                  <a:gsLst>
                    <a:gs pos="0">
                      <a:srgbClr val="4D0808"/>
                    </a:gs>
                    <a:gs pos="30000">
                      <a:srgbClr val="FF0300"/>
                    </a:gs>
                    <a:gs pos="55000">
                      <a:srgbClr val="FF7A00"/>
                    </a:gs>
                    <a:gs pos="100000">
                      <a:srgbClr val="FFF200"/>
                    </a:gs>
                  </a:gsLst>
                  <a:lin ang="5400000" scaled="1"/>
                </a:gradFill>
                <a:effectLst>
                  <a:outerShdw dist="125724" dir="18900000" algn="ctr" rotWithShape="0">
                    <a:srgbClr val="000099"/>
                  </a:outerShdw>
                </a:effectLst>
                <a:latin typeface="Impact"/>
              </a:rPr>
              <a:t>Благодарю</a:t>
            </a:r>
          </a:p>
          <a:p>
            <a:pPr algn="ctr"/>
            <a:r>
              <a:rPr lang="ru-RU" sz="3600" kern="10" spc="-360">
                <a:ln w="12700">
                  <a:solidFill>
                    <a:srgbClr val="000099"/>
                  </a:solidFill>
                  <a:round/>
                  <a:headEnd/>
                  <a:tailEnd/>
                </a:ln>
                <a:gradFill rotWithShape="1">
                  <a:gsLst>
                    <a:gs pos="0">
                      <a:srgbClr val="4D0808"/>
                    </a:gs>
                    <a:gs pos="30000">
                      <a:srgbClr val="FF0300"/>
                    </a:gs>
                    <a:gs pos="55000">
                      <a:srgbClr val="FF7A00"/>
                    </a:gs>
                    <a:gs pos="100000">
                      <a:srgbClr val="FFF200"/>
                    </a:gs>
                  </a:gsLst>
                  <a:lin ang="5400000" scaled="1"/>
                </a:gradFill>
                <a:effectLst>
                  <a:outerShdw dist="125724" dir="18900000" algn="ctr" rotWithShape="0">
                    <a:srgbClr val="000099"/>
                  </a:outerShdw>
                </a:effectLst>
                <a:latin typeface="Impact"/>
              </a:rPr>
              <a:t>         за </a:t>
            </a:r>
          </a:p>
          <a:p>
            <a:pPr algn="ctr"/>
            <a:r>
              <a:rPr lang="ru-RU" sz="3600" kern="10" spc="-360">
                <a:ln w="12700">
                  <a:solidFill>
                    <a:srgbClr val="000099"/>
                  </a:solidFill>
                  <a:round/>
                  <a:headEnd/>
                  <a:tailEnd/>
                </a:ln>
                <a:gradFill rotWithShape="1">
                  <a:gsLst>
                    <a:gs pos="0">
                      <a:srgbClr val="4D0808"/>
                    </a:gs>
                    <a:gs pos="30000">
                      <a:srgbClr val="FF0300"/>
                    </a:gs>
                    <a:gs pos="55000">
                      <a:srgbClr val="FF7A00"/>
                    </a:gs>
                    <a:gs pos="100000">
                      <a:srgbClr val="FFF200"/>
                    </a:gs>
                  </a:gsLst>
                  <a:lin ang="5400000" scaled="1"/>
                </a:gradFill>
                <a:effectLst>
                  <a:outerShdw dist="125724" dir="18900000" algn="ctr" rotWithShape="0">
                    <a:srgbClr val="000099"/>
                  </a:outerShdw>
                </a:effectLst>
                <a:latin typeface="Impact"/>
              </a:rPr>
              <a:t>внимание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84324"/>
                                        </p:tgtEl>
                                        <p:attrNameLst>
                                          <p:attrName>style.visibility</p:attrName>
                                        </p:attrNameLst>
                                      </p:cBhvr>
                                      <p:to>
                                        <p:strVal val="visible"/>
                                      </p:to>
                                    </p:set>
                                    <p:anim calcmode="lin" valueType="num">
                                      <p:cBhvr>
                                        <p:cTn id="7" dur="1000" fill="hold"/>
                                        <p:tgtEl>
                                          <p:spTgt spid="184324"/>
                                        </p:tgtEl>
                                        <p:attrNameLst>
                                          <p:attrName>ppt_w</p:attrName>
                                        </p:attrNameLst>
                                      </p:cBhvr>
                                      <p:tavLst>
                                        <p:tav tm="0">
                                          <p:val>
                                            <p:fltVal val="0"/>
                                          </p:val>
                                        </p:tav>
                                        <p:tav tm="100000">
                                          <p:val>
                                            <p:strVal val="#ppt_w"/>
                                          </p:val>
                                        </p:tav>
                                      </p:tavLst>
                                    </p:anim>
                                    <p:anim calcmode="lin" valueType="num">
                                      <p:cBhvr>
                                        <p:cTn id="8" dur="1000" fill="hold"/>
                                        <p:tgtEl>
                                          <p:spTgt spid="184324"/>
                                        </p:tgtEl>
                                        <p:attrNameLst>
                                          <p:attrName>ppt_h</p:attrName>
                                        </p:attrNameLst>
                                      </p:cBhvr>
                                      <p:tavLst>
                                        <p:tav tm="0">
                                          <p:val>
                                            <p:fltVal val="0"/>
                                          </p:val>
                                        </p:tav>
                                        <p:tav tm="100000">
                                          <p:val>
                                            <p:strVal val="#ppt_h"/>
                                          </p:val>
                                        </p:tav>
                                      </p:tavLst>
                                    </p:anim>
                                    <p:anim calcmode="lin" valueType="num">
                                      <p:cBhvr>
                                        <p:cTn id="9" dur="1000" fill="hold"/>
                                        <p:tgtEl>
                                          <p:spTgt spid="18432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8432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4" grpId="0" animBg="1"/>
    </p:bldLst>
  </p:timing>
</p:sld>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ечение">
  <a:themeElements>
    <a:clrScheme name="Течение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Течение">
      <a:majorFont>
        <a:latin typeface="Garamond"/>
        <a:ea typeface=""/>
        <a:cs typeface=""/>
      </a:majorFont>
      <a:minorFont>
        <a:latin typeface="Garamond"/>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ечение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Течение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Течение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Течение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Течение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Течение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Течение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Течение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Течение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Сумерки">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умерки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Сумерки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Сумерки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Сумерки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Сумерки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Сумерки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Сумерки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Сумерки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
  <TotalTime>502</TotalTime>
  <Words>814</Words>
  <Application>Microsoft Office PowerPoint</Application>
  <PresentationFormat>Экран (4:3)</PresentationFormat>
  <Paragraphs>132</Paragraphs>
  <Slides>12</Slides>
  <Notes>3</Notes>
  <HiddenSlides>0</HiddenSlides>
  <MMClips>0</MMClips>
  <ScaleCrop>false</ScaleCrop>
  <HeadingPairs>
    <vt:vector size="6" baseType="variant">
      <vt:variant>
        <vt:lpstr>Использованные шрифты</vt:lpstr>
      </vt:variant>
      <vt:variant>
        <vt:i4>8</vt:i4>
      </vt:variant>
      <vt:variant>
        <vt:lpstr>Тема</vt:lpstr>
      </vt:variant>
      <vt:variant>
        <vt:i4>3</vt:i4>
      </vt:variant>
      <vt:variant>
        <vt:lpstr>Заголовки слайдов</vt:lpstr>
      </vt:variant>
      <vt:variant>
        <vt:i4>12</vt:i4>
      </vt:variant>
    </vt:vector>
  </HeadingPairs>
  <TitlesOfParts>
    <vt:vector size="23" baseType="lpstr">
      <vt:lpstr>Tahoma</vt:lpstr>
      <vt:lpstr>Arial</vt:lpstr>
      <vt:lpstr>Garamond</vt:lpstr>
      <vt:lpstr>Wingdings</vt:lpstr>
      <vt:lpstr>Calibri</vt:lpstr>
      <vt:lpstr>Franklin Gothic Medium</vt:lpstr>
      <vt:lpstr>Franklin Gothic Book</vt:lpstr>
      <vt:lpstr>Wingdings 2</vt:lpstr>
      <vt:lpstr>Течение</vt:lpstr>
      <vt:lpstr>Сумерки</vt:lpstr>
      <vt:lpstr>Трек</vt:lpstr>
      <vt:lpstr>               Выполнила Комик Елена,  ученица 11 класса Ивановской СОШ  Баганского района Новосибирской области</vt:lpstr>
      <vt:lpstr>План</vt:lpstr>
      <vt:lpstr>Слайд 3</vt:lpstr>
      <vt:lpstr>Слайд 4</vt:lpstr>
      <vt:lpstr>Слайд 5</vt:lpstr>
      <vt:lpstr>Слайд 6</vt:lpstr>
      <vt:lpstr>Слайд 7</vt:lpstr>
      <vt:lpstr>Слайд 8</vt:lpstr>
      <vt:lpstr>Слайд 9</vt:lpstr>
      <vt:lpstr>Слайд 10</vt:lpstr>
      <vt:lpstr> Литература:</vt:lpstr>
      <vt:lpstr>Слайд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Елена</dc:creator>
  <cp:lastModifiedBy>Admin</cp:lastModifiedBy>
  <cp:revision>27</cp:revision>
  <dcterms:created xsi:type="dcterms:W3CDTF">2008-02-25T11:39:55Z</dcterms:created>
  <dcterms:modified xsi:type="dcterms:W3CDTF">2012-04-03T19:05:05Z</dcterms:modified>
</cp:coreProperties>
</file>