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7" r:id="rId2"/>
    <p:sldId id="259" r:id="rId3"/>
    <p:sldId id="261" r:id="rId4"/>
    <p:sldId id="264" r:id="rId5"/>
    <p:sldId id="274" r:id="rId6"/>
    <p:sldId id="275" r:id="rId7"/>
    <p:sldId id="276" r:id="rId8"/>
    <p:sldId id="268" r:id="rId9"/>
    <p:sldId id="270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F22C9A4-2BCF-4743-805E-1F085F2D8D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211B87-CA03-4746-87CA-60EF43A62A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100559-CB8E-4633-A1B1-EE10C9FFEAB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EED873-F651-4FDE-AE8C-591A801A2F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978360-0AD3-45FA-AB58-33738186640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08F35E-1CC6-4D87-959D-51470EC1C5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803472-AF22-44FA-BA9C-9C2444D672E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99D32A-460C-4F4F-9949-74428AEBDB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F6B47D-499E-4B3D-BE6F-AA3BFB1F4E5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763CDC-120D-45B7-B40E-B1FB952306F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700B40-8DF2-403A-9A4E-336F5E81180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3273BA19-190F-468C-A089-D5584B1FFC43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WordArt 5"/>
          <p:cNvSpPr>
            <a:spLocks noChangeArrowheads="1" noChangeShapeType="1" noTextEdit="1"/>
          </p:cNvSpPr>
          <p:nvPr/>
        </p:nvSpPr>
        <p:spPr bwMode="auto">
          <a:xfrm>
            <a:off x="755650" y="-387350"/>
            <a:ext cx="7099300" cy="475138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48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Хищные растения</a:t>
            </a:r>
          </a:p>
        </p:txBody>
      </p:sp>
      <p:pic>
        <p:nvPicPr>
          <p:cNvPr id="3075" name="Picture 7" descr="0e907ac0e0e2нн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651500" y="2997200"/>
            <a:ext cx="3306763" cy="386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8" descr="0e907ac0e0e2п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5650" y="4149725"/>
            <a:ext cx="2554288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9" descr="2f4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87900" y="5876925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10" descr="2f4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95738" y="5876925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11" descr="2f4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03575" y="5876925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 bwMode="auto">
          <a:xfrm>
            <a:off x="3643306" y="3929066"/>
            <a:ext cx="2286000" cy="5000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Prezentacii.com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6"/>
          <p:cNvSpPr txBox="1">
            <a:spLocks noChangeArrowheads="1"/>
          </p:cNvSpPr>
          <p:nvPr/>
        </p:nvSpPr>
        <p:spPr bwMode="auto">
          <a:xfrm>
            <a:off x="179388" y="115888"/>
            <a:ext cx="8882062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latin typeface="Arial" charset="0"/>
                <a:cs typeface="Arial" charset="0"/>
              </a:rPr>
              <a:t>   </a:t>
            </a:r>
            <a:r>
              <a:rPr lang="ru-RU" sz="2400" b="1">
                <a:solidFill>
                  <a:srgbClr val="FF0066"/>
                </a:solidFill>
                <a:latin typeface="Arial" charset="0"/>
                <a:cs typeface="Arial" charset="0"/>
              </a:rPr>
              <a:t>Растения – хищники</a:t>
            </a:r>
            <a:r>
              <a:rPr lang="ru-RU" sz="2400" b="1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– не такая уж редкость на планете,</a:t>
            </a:r>
          </a:p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их более ста видов. Но люди очень мало знают о них.</a:t>
            </a:r>
          </a:p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И кто знает, что могут дать людям их разгадки? Разве </a:t>
            </a:r>
          </a:p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нельзя предположить, что люди со временем как-то </a:t>
            </a:r>
          </a:p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Научатся управлять растениями и заставят их служить</a:t>
            </a:r>
          </a:p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 себе – охранять урожай, или бороться с докучливыми</a:t>
            </a:r>
          </a:p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 кровососами. Всё может быть! Надо только, чтоб </a:t>
            </a:r>
          </a:p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растения эти уцелели! Давайте познакомимся с ними!</a:t>
            </a:r>
          </a:p>
        </p:txBody>
      </p:sp>
      <p:pic>
        <p:nvPicPr>
          <p:cNvPr id="2055" name="Picture 7" descr="carniv7"/>
          <p:cNvPicPr>
            <a:picLocks noChangeAspect="1" noChangeArrowheads="1"/>
          </p:cNvPicPr>
          <p:nvPr/>
        </p:nvPicPr>
        <p:blipFill>
          <a:blip r:embed="rId2" cstate="email">
            <a:lum/>
          </a:blip>
          <a:srcRect/>
          <a:stretch>
            <a:fillRect/>
          </a:stretch>
        </p:blipFill>
        <p:spPr bwMode="auto">
          <a:xfrm>
            <a:off x="2987675" y="3141663"/>
            <a:ext cx="5545138" cy="334803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2"/>
          <p:cNvSpPr>
            <a:spLocks noChangeArrowheads="1" noChangeShapeType="1" noTextEdit="1"/>
          </p:cNvSpPr>
          <p:nvPr/>
        </p:nvSpPr>
        <p:spPr bwMode="auto">
          <a:xfrm>
            <a:off x="827088" y="549275"/>
            <a:ext cx="3816350" cy="28797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48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р о с я н к а</a:t>
            </a:r>
          </a:p>
        </p:txBody>
      </p:sp>
      <p:pic>
        <p:nvPicPr>
          <p:cNvPr id="20484" name="Picture 4" descr="Rosyanka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3800" y="1341438"/>
            <a:ext cx="3709988" cy="5145087"/>
          </a:xfrm>
          <a:prstGeom prst="ellipse">
            <a:avLst/>
          </a:prstGeom>
          <a:ln w="190500" cap="rnd">
            <a:solidFill>
              <a:srgbClr val="0070C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179388" y="188913"/>
            <a:ext cx="898683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66"/>
                </a:solidFill>
                <a:latin typeface="Arial" charset="0"/>
                <a:cs typeface="Arial" charset="0"/>
              </a:rPr>
              <a:t>   Росянка</a:t>
            </a:r>
            <a:r>
              <a:rPr lang="ru-RU" sz="2400" b="1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– удивительный маленький  цветущий хищник.</a:t>
            </a:r>
          </a:p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Росянка – хищник вынужденный: корни у неё слабые,</a:t>
            </a:r>
          </a:p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да и почвы, на которых она растёт, бедны питательны-</a:t>
            </a:r>
          </a:p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ми веществами, нужными для жизни.</a:t>
            </a:r>
          </a:p>
        </p:txBody>
      </p:sp>
      <p:pic>
        <p:nvPicPr>
          <p:cNvPr id="5127" name="Picture 7" descr="http://img1.liveinternet.ru/images/attach/b/3/22/31/22031010_1207334424_x_105eb36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2071678"/>
            <a:ext cx="5753100" cy="4314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14313" y="214313"/>
            <a:ext cx="84629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latin typeface="Arial" charset="0"/>
                <a:cs typeface="Arial" charset="0"/>
              </a:rPr>
              <a:t>  </a:t>
            </a:r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У этого растения на листках хорошо видны капельки</a:t>
            </a:r>
          </a:p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жидкости, похожие на росинки. Люди в древности и</a:t>
            </a:r>
          </a:p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назвали это растение – росянка. </a:t>
            </a:r>
          </a:p>
        </p:txBody>
      </p:sp>
      <p:pic>
        <p:nvPicPr>
          <p:cNvPr id="23555" name="Picture 3" descr="росянка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928662" y="2071678"/>
            <a:ext cx="7269485" cy="4054483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179388" y="333375"/>
            <a:ext cx="883126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   Но это не роса. Это особая клейкая  и  едкая жидкость.</a:t>
            </a:r>
          </a:p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Но насекомые не знают об этом и летят на неё. </a:t>
            </a:r>
          </a:p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Убедившись, что капелька неподходящая, собираются</a:t>
            </a:r>
          </a:p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улететь. Но … не тут то было.</a:t>
            </a:r>
          </a:p>
        </p:txBody>
      </p:sp>
      <p:pic>
        <p:nvPicPr>
          <p:cNvPr id="22531" name="Picture 3" descr="росянка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916113"/>
            <a:ext cx="6840537" cy="45910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76238" y="1349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400" b="1">
              <a:solidFill>
                <a:srgbClr val="0000FF"/>
              </a:solidFill>
              <a:latin typeface="Arial" charset="0"/>
              <a:cs typeface="Arial" charset="0"/>
            </a:endParaRP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00013" y="260350"/>
            <a:ext cx="89836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latin typeface="Arial" charset="0"/>
                <a:cs typeface="Arial" charset="0"/>
              </a:rPr>
              <a:t>   </a:t>
            </a:r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Волоски захватывают насекомое, измазывают его</a:t>
            </a:r>
          </a:p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жидкостью, лист скручивается и насекомое оказывается </a:t>
            </a:r>
          </a:p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в ловушке. Растение переваривает пойманное животное.</a:t>
            </a:r>
          </a:p>
        </p:txBody>
      </p:sp>
      <p:pic>
        <p:nvPicPr>
          <p:cNvPr id="21508" name="Picture 4" descr="carniv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785926"/>
            <a:ext cx="6536963" cy="44307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70C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росянка английск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260350"/>
            <a:ext cx="5599113" cy="5599113"/>
          </a:xfrm>
          <a:prstGeom prst="ellipse">
            <a:avLst/>
          </a:prstGeom>
          <a:ln w="190500" cap="rnd">
            <a:solidFill>
              <a:srgbClr val="0070C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042988" y="6092825"/>
            <a:ext cx="7510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CCFF"/>
                </a:solidFill>
                <a:latin typeface="Arial" charset="0"/>
                <a:cs typeface="Arial" charset="0"/>
              </a:rPr>
              <a:t>Росянка английская. Занесена в Красную Книгу.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2" name="Rectangle 8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628775"/>
            <a:ext cx="6400800" cy="401002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sz="4800"/>
          </a:p>
          <a:p>
            <a:pPr>
              <a:lnSpc>
                <a:spcPct val="80000"/>
              </a:lnSpc>
            </a:pPr>
            <a:endParaRPr lang="ru-RU" sz="1400"/>
          </a:p>
          <a:p>
            <a:pPr>
              <a:lnSpc>
                <a:spcPct val="80000"/>
              </a:lnSpc>
            </a:pPr>
            <a:endParaRPr lang="ru-RU" sz="1400"/>
          </a:p>
          <a:p>
            <a:pPr>
              <a:lnSpc>
                <a:spcPct val="80000"/>
              </a:lnSpc>
            </a:pPr>
            <a:endParaRPr lang="ru-RU" sz="1400"/>
          </a:p>
          <a:p>
            <a:pPr>
              <a:lnSpc>
                <a:spcPct val="80000"/>
              </a:lnSpc>
            </a:pPr>
            <a:endParaRPr lang="ru-RU" sz="1400"/>
          </a:p>
          <a:p>
            <a:pPr>
              <a:lnSpc>
                <a:spcPct val="80000"/>
              </a:lnSpc>
            </a:pPr>
            <a:endParaRPr lang="ru-RU" sz="1400"/>
          </a:p>
          <a:p>
            <a:pPr>
              <a:lnSpc>
                <a:spcPct val="80000"/>
              </a:lnSpc>
            </a:pPr>
            <a:endParaRPr lang="ru-RU" sz="1400"/>
          </a:p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00CCFF"/>
                </a:solidFill>
              </a:rPr>
              <a:t>Автор: Л.Г.Алпатова</a:t>
            </a:r>
          </a:p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00CCFF"/>
                </a:solidFill>
              </a:rPr>
              <a:t>учитель начальных классов</a:t>
            </a:r>
          </a:p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00CCFF"/>
                </a:solidFill>
              </a:rPr>
              <a:t>МОУ «Средняя  общеобразовательная школа №1 имени А.М.Горького» </a:t>
            </a:r>
          </a:p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00CCFF"/>
                </a:solidFill>
              </a:rPr>
              <a:t>городского округа город Фролово Волгоградской области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10</TotalTime>
  <Words>245</Words>
  <Application>Microsoft Office PowerPoint</Application>
  <PresentationFormat>Экран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Текстура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Людмила</dc:creator>
  <cp:lastModifiedBy>Admin</cp:lastModifiedBy>
  <cp:revision>4</cp:revision>
  <dcterms:created xsi:type="dcterms:W3CDTF">2010-11-05T11:09:16Z</dcterms:created>
  <dcterms:modified xsi:type="dcterms:W3CDTF">2012-06-25T08:24:09Z</dcterms:modified>
</cp:coreProperties>
</file>