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0" r:id="rId6"/>
    <p:sldId id="264" r:id="rId7"/>
    <p:sldId id="266" r:id="rId8"/>
    <p:sldId id="267" r:id="rId9"/>
    <p:sldId id="272" r:id="rId10"/>
    <p:sldId id="270" r:id="rId11"/>
    <p:sldId id="274" r:id="rId12"/>
    <p:sldId id="271" r:id="rId13"/>
    <p:sldId id="261" r:id="rId14"/>
    <p:sldId id="276" r:id="rId15"/>
    <p:sldId id="285" r:id="rId16"/>
    <p:sldId id="277" r:id="rId17"/>
    <p:sldId id="281" r:id="rId18"/>
    <p:sldId id="284" r:id="rId19"/>
    <p:sldId id="282" r:id="rId20"/>
    <p:sldId id="283" r:id="rId21"/>
    <p:sldId id="286" r:id="rId22"/>
    <p:sldId id="259" r:id="rId23"/>
    <p:sldId id="273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01" autoAdjust="0"/>
    <p:restoredTop sz="94660"/>
  </p:normalViewPr>
  <p:slideViewPr>
    <p:cSldViewPr>
      <p:cViewPr varScale="1">
        <p:scale>
          <a:sx n="70" d="100"/>
          <a:sy n="70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0CFE2-093E-4EAA-A9A5-3A97E05E8DD1}" type="datetimeFigureOut">
              <a:rPr lang="ru-RU" smtClean="0"/>
              <a:pPr/>
              <a:t>31.08.2015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1EDE5-7064-453D-84DE-04FC27AD2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pp.rkomi.ru/page/8194/" TargetMode="External"/><Relationship Id="rId7" Type="http://schemas.openxmlformats.org/officeDocument/2006/relationships/hyperlink" Target="http://ru.wikipedia.org/wiki/&#1055;&#1086;&#1083;&#1103;&#1088;&#1085;&#1099;&#1081;_&#1059;&#1088;&#1072;&#1083;" TargetMode="External"/><Relationship Id="rId2" Type="http://schemas.openxmlformats.org/officeDocument/2006/relationships/hyperlink" Target="http://nashural.ru/Mesta/ural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gion-yamal.ru/content/view/801/357/" TargetMode="External"/><Relationship Id="rId5" Type="http://schemas.openxmlformats.org/officeDocument/2006/relationships/hyperlink" Target="http://nordural.ru/image/1242662380/" TargetMode="External"/><Relationship Id="rId4" Type="http://schemas.openxmlformats.org/officeDocument/2006/relationships/hyperlink" Target="http://nordural.ru/article/gora_narodnaya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map1.msk.ru/718319.html" TargetMode="External"/><Relationship Id="rId7" Type="http://schemas.openxmlformats.org/officeDocument/2006/relationships/hyperlink" Target="http://forum.there.ru/viewtopic.php?f=4&amp;t=2323&amp;start=40" TargetMode="External"/><Relationship Id="rId2" Type="http://schemas.openxmlformats.org/officeDocument/2006/relationships/hyperlink" Target="http://www.rgo.ru/2010/08/flag-rgo-na-zapolyarnom-ural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&#1044;&#1077;&#1085;&#1077;&#1078;&#1082;&#1080;&#1085;_&#1050;&#1072;&#1084;&#1077;&#1085;&#1100;_(&#1075;&#1086;&#1088;&#1072;)" TargetMode="External"/><Relationship Id="rId5" Type="http://schemas.openxmlformats.org/officeDocument/2006/relationships/hyperlink" Target="http://ru.wikipedia.org/wiki/&#1050;&#1086;&#1085;&#1078;&#1072;&#1082;&#1086;&#1074;&#1089;&#1082;&#1080;&#1081;_&#1050;&#1072;&#1084;&#1077;&#1085;&#1100;" TargetMode="External"/><Relationship Id="rId4" Type="http://schemas.openxmlformats.org/officeDocument/2006/relationships/hyperlink" Target="http://ru.wikipedia.org/wiki/&#1057;&#1077;&#1074;&#1077;&#1088;&#1085;&#1099;&#1081;_&#1059;&#1088;&#1072;&#1083;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&#1050;&#1072;&#1095;&#1082;&#1072;&#1085;&#1072;&#1088;_(&#1075;&#1086;&#1088;&#1072;)" TargetMode="External"/><Relationship Id="rId3" Type="http://schemas.openxmlformats.org/officeDocument/2006/relationships/hyperlink" Target="http://ru.wikipedia.org/wiki/&#1057;&#1088;&#1077;&#1076;&#1085;&#1080;&#1081;_&#1059;&#1088;&#1072;&#1083;" TargetMode="External"/><Relationship Id="rId7" Type="http://schemas.openxmlformats.org/officeDocument/2006/relationships/hyperlink" Target="http://ru.wikipedia.org/wiki/&#1071;&#1084;&#1072;&#1085;&#1090;&#1072;&#1091;" TargetMode="External"/><Relationship Id="rId2" Type="http://schemas.openxmlformats.org/officeDocument/2006/relationships/hyperlink" Target="http://www.polevskoy-turcentr.ru/ural/karta/turisticheskie/sredniy-ural-1982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urizm.lib.ru/u/uef/000000000000000008716-1.shtml" TargetMode="External"/><Relationship Id="rId5" Type="http://schemas.openxmlformats.org/officeDocument/2006/relationships/hyperlink" Target="http://www.southural.ru/maps/" TargetMode="External"/><Relationship Id="rId4" Type="http://schemas.openxmlformats.org/officeDocument/2006/relationships/hyperlink" Target="http://eco-turizm.net/visimskij-zapovednik-prirodnaya-dostoprimechatelnost-srednego-urala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772400" cy="1470025"/>
          </a:xfrm>
        </p:spPr>
        <p:txBody>
          <a:bodyPr>
            <a:normAutofit/>
          </a:bodyPr>
          <a:lstStyle/>
          <a:p>
            <a:r>
              <a:rPr lang="ru-RU" sz="7200" dirty="0" smtClean="0"/>
              <a:t> 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3284984"/>
            <a:ext cx="3024336" cy="2353816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Урок подготовила</a:t>
            </a:r>
          </a:p>
          <a:p>
            <a:r>
              <a:rPr lang="ru-RU" dirty="0" err="1">
                <a:solidFill>
                  <a:schemeClr val="tx1"/>
                </a:solidFill>
              </a:rPr>
              <a:t>Бадяева</a:t>
            </a:r>
            <a:r>
              <a:rPr lang="ru-RU" dirty="0">
                <a:solidFill>
                  <a:schemeClr val="tx1"/>
                </a:solidFill>
              </a:rPr>
              <a:t>  Ирина Викторовна.</a:t>
            </a:r>
          </a:p>
          <a:p>
            <a:r>
              <a:rPr lang="ru-RU" dirty="0">
                <a:solidFill>
                  <a:schemeClr val="tx1"/>
                </a:solidFill>
              </a:rPr>
              <a:t>учитель географии  </a:t>
            </a:r>
          </a:p>
          <a:p>
            <a:r>
              <a:rPr lang="ru-RU" dirty="0">
                <a:solidFill>
                  <a:schemeClr val="tx1"/>
                </a:solidFill>
              </a:rPr>
              <a:t>МОБУ  СОШ 24 </a:t>
            </a:r>
          </a:p>
          <a:p>
            <a:r>
              <a:rPr lang="ru-RU" dirty="0">
                <a:solidFill>
                  <a:schemeClr val="tx1"/>
                </a:solidFill>
              </a:rPr>
              <a:t>имени С. И. </a:t>
            </a:r>
            <a:r>
              <a:rPr lang="ru-RU" dirty="0" err="1">
                <a:solidFill>
                  <a:schemeClr val="tx1"/>
                </a:solidFill>
              </a:rPr>
              <a:t>Климакова</a:t>
            </a:r>
            <a:r>
              <a:rPr lang="ru-RU" dirty="0">
                <a:solidFill>
                  <a:schemeClr val="tx1"/>
                </a:solidFill>
              </a:rPr>
              <a:t>  </a:t>
            </a:r>
          </a:p>
          <a:p>
            <a:r>
              <a:rPr lang="ru-RU" dirty="0">
                <a:solidFill>
                  <a:schemeClr val="tx1"/>
                </a:solidFill>
              </a:rPr>
              <a:t>г. Якутск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1000108"/>
            <a:ext cx="6643734" cy="1200329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Урал</a:t>
            </a:r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ьские горы</a:t>
            </a:r>
            <a:endParaRPr lang="ru-RU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32040" y="260648"/>
            <a:ext cx="3466728" cy="1143000"/>
          </a:xfrm>
        </p:spPr>
        <p:txBody>
          <a:bodyPr/>
          <a:lstStyle/>
          <a:p>
            <a:r>
              <a:rPr lang="ru-RU" dirty="0" smtClean="0"/>
              <a:t>Урал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234158"/>
            <a:ext cx="2448272" cy="65287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Урал – это уникальный географический регион, по которому проходит граница двух частей света – Европы и Азии. На этой границе на протяжении более двух тысяч километров установлены несколько десятков памятников и памятных знаков.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Интересно, что термина «Урал» не существовало вплоть до XVIII века. Появлению этого названия мы обязаны Василию Татищеву. А до этого момента в сознании жителей страны существовали только Россия и Сибирь. Урал тогда относили к Сибири. </a:t>
            </a:r>
          </a:p>
          <a:p>
            <a:r>
              <a:rPr lang="ru-RU" dirty="0" smtClean="0"/>
              <a:t>Откуда возник топоним «</a:t>
            </a:r>
            <a:r>
              <a:rPr lang="ru-RU" dirty="0" err="1" smtClean="0"/>
              <a:t>урал</a:t>
            </a:r>
            <a:r>
              <a:rPr lang="ru-RU" dirty="0" smtClean="0"/>
              <a:t>»? На этот счет существует несколько версий, но наиболее вероятная, что слово «</a:t>
            </a:r>
            <a:r>
              <a:rPr lang="ru-RU" dirty="0" err="1" smtClean="0"/>
              <a:t>урал</a:t>
            </a:r>
            <a:r>
              <a:rPr lang="ru-RU" dirty="0" smtClean="0"/>
              <a:t>» пришло из башкирского языка. Из всех проживавших на этой территории народов лишь у башкир издревле было в ходу слово «</a:t>
            </a:r>
            <a:r>
              <a:rPr lang="ru-RU" dirty="0" err="1" smtClean="0"/>
              <a:t>урал</a:t>
            </a:r>
            <a:r>
              <a:rPr lang="ru-RU" dirty="0" smtClean="0"/>
              <a:t>» («пояс»).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основе региона – Уральская горная система. Уральские горы вытянулись более чем на 2500 км – от холодных вод Северного Ледовитого океана до пустынь Казахстана.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Географы разделили Уральские горы на пять географических зон: Полярный, Приполярный, Северный, Средний и Южный Урал. Наиболее высокие горы на Приполярном Урале. Здесь, на Приполярном Урале, находится самая высокая гора Урала - гора Народная.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г. Народная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9" y="1340768"/>
            <a:ext cx="6531568" cy="48986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Манарага</a:t>
            </a:r>
            <a:r>
              <a:rPr lang="ru-RU" dirty="0" smtClean="0"/>
              <a:t> – самая красивая вершина Приполярного Урала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483564" cy="48626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Полярный Урал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53888" y="1600200"/>
            <a:ext cx="304522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Поля́рный</a:t>
            </a:r>
            <a:r>
              <a:rPr lang="ru-RU" dirty="0" smtClean="0"/>
              <a:t> </a:t>
            </a:r>
            <a:r>
              <a:rPr lang="ru-RU" dirty="0" err="1" smtClean="0"/>
              <a:t>Ура́л</a:t>
            </a:r>
            <a:r>
              <a:rPr lang="ru-RU" dirty="0" smtClean="0"/>
              <a:t> — горная область на севере Евразии, на территории России, самая северная часть Уральских гор. Северной границей региона считается гора Константинов камень, а от Приполярного Урала район отделяет река </a:t>
            </a:r>
            <a:r>
              <a:rPr lang="ru-RU" dirty="0" err="1" smtClean="0"/>
              <a:t>Хулга</a:t>
            </a:r>
            <a:r>
              <a:rPr lang="ru-RU" dirty="0" smtClean="0"/>
              <a:t>. Площадь — около 25000 км².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Гора Константинов Камень – самая северная  точка  Уральского хребта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Северный Урал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63970" y="1600200"/>
            <a:ext cx="262505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Се́верный</a:t>
            </a:r>
            <a:r>
              <a:rPr lang="ru-RU" dirty="0" smtClean="0"/>
              <a:t> </a:t>
            </a:r>
            <a:r>
              <a:rPr lang="ru-RU" dirty="0" err="1" smtClean="0"/>
              <a:t>Ура́л</a:t>
            </a:r>
            <a:r>
              <a:rPr lang="ru-RU" dirty="0" smtClean="0"/>
              <a:t> — часть Уральских гор, простирается от </a:t>
            </a:r>
            <a:r>
              <a:rPr lang="ru-RU" dirty="0" err="1" smtClean="0"/>
              <a:t>Косьвинского</a:t>
            </a:r>
            <a:r>
              <a:rPr lang="ru-RU" dirty="0" smtClean="0"/>
              <a:t> Камня и соседнего с ним </a:t>
            </a:r>
            <a:r>
              <a:rPr lang="ru-RU" dirty="0" err="1" smtClean="0"/>
              <a:t>Конжаковского</a:t>
            </a:r>
            <a:r>
              <a:rPr lang="ru-RU" dirty="0" smtClean="0"/>
              <a:t> Камня (59° </a:t>
            </a:r>
            <a:r>
              <a:rPr lang="ru-RU" dirty="0" err="1" smtClean="0"/>
              <a:t>с.ш</a:t>
            </a:r>
            <a:r>
              <a:rPr lang="ru-RU" dirty="0" smtClean="0"/>
              <a:t>.) на юге до северных склонов массива </a:t>
            </a:r>
            <a:r>
              <a:rPr lang="ru-RU" dirty="0" err="1" smtClean="0"/>
              <a:t>Тельпосиз</a:t>
            </a:r>
            <a:r>
              <a:rPr lang="ru-RU" dirty="0" smtClean="0"/>
              <a:t>, а точнее, до берега реки </a:t>
            </a:r>
            <a:r>
              <a:rPr lang="ru-RU" dirty="0" err="1" smtClean="0"/>
              <a:t>Щугер</a:t>
            </a:r>
            <a:r>
              <a:rPr lang="ru-RU" dirty="0" smtClean="0"/>
              <a:t>, огибающей его с севера.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г. </a:t>
            </a:r>
            <a:r>
              <a:rPr lang="ru-RU" dirty="0" err="1" smtClean="0"/>
              <a:t>Конжаковский</a:t>
            </a:r>
            <a:r>
              <a:rPr lang="ru-RU" dirty="0" smtClean="0"/>
              <a:t> Камень с г. Острая </a:t>
            </a:r>
            <a:r>
              <a:rPr lang="ru-RU" dirty="0" err="1" smtClean="0"/>
              <a:t>Косьва</a:t>
            </a:r>
            <a:r>
              <a:rPr lang="ru-RU" dirty="0" smtClean="0"/>
              <a:t> в июне‎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 на Денежкин Камень с высоты 981 Главного Уральского хребта</a:t>
            </a:r>
            <a:endParaRPr lang="ru-RU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1608340"/>
            <a:ext cx="6623561" cy="44129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самые низкие горы находятся на Среднем Урале, он же и наиболее освоенный и густозаселенный.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Сре́дний</a:t>
            </a:r>
            <a:r>
              <a:rPr lang="ru-RU" dirty="0" smtClean="0"/>
              <a:t> </a:t>
            </a:r>
            <a:r>
              <a:rPr lang="ru-RU" dirty="0" err="1" smtClean="0"/>
              <a:t>Ура́л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059066"/>
            <a:ext cx="4038600" cy="360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Сре́дний</a:t>
            </a:r>
            <a:r>
              <a:rPr lang="ru-RU" dirty="0" smtClean="0"/>
              <a:t> </a:t>
            </a:r>
            <a:r>
              <a:rPr lang="ru-RU" dirty="0" err="1" smtClean="0"/>
              <a:t>Ура́л</a:t>
            </a:r>
            <a:r>
              <a:rPr lang="ru-RU" dirty="0" smtClean="0"/>
              <a:t> — самая низкая часть Урала, лежит между 56° и 59° с. </a:t>
            </a:r>
            <a:r>
              <a:rPr lang="ru-RU" dirty="0" err="1" smtClean="0"/>
              <a:t>ш</a:t>
            </a:r>
            <a:r>
              <a:rPr lang="ru-RU" dirty="0" smtClean="0"/>
              <a:t>. , примерно на 60° в. д. Средние высоты 250—500 м, на севере до 994 м (гора Средний </a:t>
            </a:r>
            <a:r>
              <a:rPr lang="ru-RU" dirty="0" err="1" smtClean="0"/>
              <a:t>Басег</a:t>
            </a:r>
            <a:r>
              <a:rPr lang="ru-RU" dirty="0" smtClean="0"/>
              <a:t>). Южной границей считается гора </a:t>
            </a:r>
            <a:r>
              <a:rPr lang="ru-RU" dirty="0" err="1" smtClean="0"/>
              <a:t>Юрма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Качканар</a:t>
            </a:r>
            <a:endParaRPr lang="ru-RU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32911"/>
            <a:ext cx="6192688" cy="4644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Висимский</a:t>
            </a:r>
            <a:r>
              <a:rPr lang="ru-RU" sz="3200" dirty="0" smtClean="0"/>
              <a:t> заповедник – природная достопримечательность Среднего Урала</a:t>
            </a:r>
            <a:endParaRPr lang="ru-RU" sz="32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1143000"/>
          </a:xfrm>
        </p:spPr>
        <p:txBody>
          <a:bodyPr/>
          <a:lstStyle/>
          <a:p>
            <a:r>
              <a:rPr lang="ru-RU" dirty="0" err="1" smtClean="0"/>
              <a:t>Ю́жный</a:t>
            </a:r>
            <a:r>
              <a:rPr lang="ru-RU" dirty="0" smtClean="0"/>
              <a:t> </a:t>
            </a:r>
            <a:r>
              <a:rPr lang="ru-RU" dirty="0" err="1" smtClean="0"/>
              <a:t>Ура́л</a:t>
            </a: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556792"/>
            <a:ext cx="40074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995936" y="476672"/>
            <a:ext cx="4690864" cy="590465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Ю́жный</a:t>
            </a:r>
            <a:r>
              <a:rPr lang="ru-RU" dirty="0" smtClean="0"/>
              <a:t> </a:t>
            </a:r>
            <a:r>
              <a:rPr lang="ru-RU" dirty="0" err="1" smtClean="0"/>
              <a:t>Ура́л</a:t>
            </a:r>
            <a:r>
              <a:rPr lang="ru-RU" dirty="0" smtClean="0"/>
              <a:t> — наиболее широкая южная часть Уральских гор. Горы Южного Урала представляют собой остатки старой горной системы, охватывавшей наряду со всей территорией современной Челябинской области значительную прилегающую часть современного Башкортостана и территории к востоку от региона. Ещё раньше на этом месте, по-видимому, располагался древний океан.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Ямантау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9144000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Южный Урал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43363" y="1600200"/>
            <a:ext cx="3466274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5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7401" y="1600200"/>
            <a:ext cx="3600198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226796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Южный Урал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Домашнее задание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32,33 подготовить сообщения по теме Природные уникумы Урала.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72608"/>
          </a:xfrm>
        </p:spPr>
        <p:txBody>
          <a:bodyPr>
            <a:normAutofit/>
          </a:bodyPr>
          <a:lstStyle/>
          <a:p>
            <a:r>
              <a:rPr lang="ru-RU" sz="2800" dirty="0" smtClean="0">
                <a:hlinkClick r:id="rId2"/>
              </a:rPr>
              <a:t>Карта Уральских гор </a:t>
            </a:r>
            <a:r>
              <a:rPr lang="en-US" sz="2800" dirty="0" smtClean="0">
                <a:hlinkClick r:id="rId2"/>
              </a:rPr>
              <a:t>http://nashural.ru/Mesta/ural.htm</a:t>
            </a:r>
            <a:endParaRPr lang="ru-RU" sz="2800" dirty="0" smtClean="0"/>
          </a:p>
          <a:p>
            <a:r>
              <a:rPr lang="ru-RU" sz="2800" dirty="0" smtClean="0"/>
              <a:t>Гора Народная </a:t>
            </a:r>
            <a:r>
              <a:rPr lang="en-US" sz="2800" dirty="0" smtClean="0">
                <a:hlinkClick r:id="rId3"/>
              </a:rPr>
              <a:t>http://pp.rkomi.ru/page/8194/</a:t>
            </a:r>
            <a:endParaRPr lang="ru-RU" sz="2800" dirty="0" smtClean="0"/>
          </a:p>
          <a:p>
            <a:r>
              <a:rPr lang="en-US" sz="2800" dirty="0" smtClean="0">
                <a:hlinkClick r:id="rId4"/>
              </a:rPr>
              <a:t>http://nordural.ru/article/gora_narodnaya/</a:t>
            </a:r>
            <a:endParaRPr lang="ru-RU" sz="2800" dirty="0" smtClean="0"/>
          </a:p>
          <a:p>
            <a:r>
              <a:rPr lang="ru-RU" sz="2800" dirty="0" smtClean="0"/>
              <a:t> гора </a:t>
            </a:r>
            <a:r>
              <a:rPr lang="ru-RU" sz="2800" dirty="0" err="1" smtClean="0"/>
              <a:t>Манарага</a:t>
            </a:r>
            <a:r>
              <a:rPr lang="ru-RU" sz="2800" dirty="0" smtClean="0"/>
              <a:t>  </a:t>
            </a:r>
            <a:r>
              <a:rPr lang="en-US" sz="2800" dirty="0" smtClean="0">
                <a:hlinkClick r:id="rId5"/>
              </a:rPr>
              <a:t>http://nordural.ru/image/1242662380/</a:t>
            </a:r>
            <a:endParaRPr lang="ru-RU" sz="2800" dirty="0" smtClean="0"/>
          </a:p>
          <a:p>
            <a:r>
              <a:rPr lang="ru-RU" sz="2800" dirty="0" smtClean="0">
                <a:hlinkClick r:id="rId6"/>
              </a:rPr>
              <a:t>Карта Полярного Урала   </a:t>
            </a:r>
          </a:p>
          <a:p>
            <a:r>
              <a:rPr lang="en-US" sz="2800" dirty="0" smtClean="0">
                <a:hlinkClick r:id="rId6"/>
              </a:rPr>
              <a:t>http://region-yamal.ru/content/view/801/357/</a:t>
            </a:r>
            <a:endParaRPr lang="ru-RU" sz="2800" dirty="0" smtClean="0"/>
          </a:p>
          <a:p>
            <a:r>
              <a:rPr lang="en-US" dirty="0" smtClean="0">
                <a:hlinkClick r:id="rId7"/>
              </a:rPr>
              <a:t>http://ru.wikipedia.org/wiki/</a:t>
            </a:r>
            <a:r>
              <a:rPr lang="ru-RU" dirty="0" err="1" smtClean="0">
                <a:hlinkClick r:id="rId7"/>
              </a:rPr>
              <a:t>Полярный_Урал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8686800" cy="5289451"/>
          </a:xfrm>
        </p:spPr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http://www.rgo.ru/2010/08/flag-rgo-na-zapolyarnom-urale/</a:t>
            </a:r>
            <a:endParaRPr lang="ru-RU" sz="2800" dirty="0" smtClean="0"/>
          </a:p>
          <a:p>
            <a:r>
              <a:rPr lang="ru-RU" sz="2800" dirty="0" smtClean="0">
                <a:hlinkClick r:id="rId3"/>
              </a:rPr>
              <a:t>Карта Северного Урала</a:t>
            </a:r>
          </a:p>
          <a:p>
            <a:r>
              <a:rPr lang="en-US" sz="2800" dirty="0" smtClean="0">
                <a:hlinkClick r:id="rId3"/>
              </a:rPr>
              <a:t>http://map1.msk.ru/718319.html</a:t>
            </a:r>
            <a:endParaRPr lang="ru-RU" sz="2800" dirty="0" smtClean="0"/>
          </a:p>
          <a:p>
            <a:r>
              <a:rPr lang="en-US" sz="2800" dirty="0" smtClean="0">
                <a:hlinkClick r:id="rId4"/>
              </a:rPr>
              <a:t>http://ru.wikipedia.org/wiki/</a:t>
            </a:r>
            <a:r>
              <a:rPr lang="ru-RU" sz="2800" dirty="0" err="1" smtClean="0">
                <a:hlinkClick r:id="rId4"/>
              </a:rPr>
              <a:t>Северный_Урал</a:t>
            </a:r>
            <a:endParaRPr lang="ru-RU" sz="2800" dirty="0" smtClean="0"/>
          </a:p>
          <a:p>
            <a:r>
              <a:rPr lang="en-US" sz="2800" dirty="0" smtClean="0">
                <a:hlinkClick r:id="rId5"/>
              </a:rPr>
              <a:t>http://ru.wikipedia.org/wiki/</a:t>
            </a:r>
            <a:r>
              <a:rPr lang="ru-RU" sz="2800" dirty="0" err="1" smtClean="0">
                <a:hlinkClick r:id="rId5"/>
              </a:rPr>
              <a:t>Конжаковский_Камень</a:t>
            </a:r>
            <a:endParaRPr lang="ru-RU" sz="2800" dirty="0" smtClean="0"/>
          </a:p>
          <a:p>
            <a:r>
              <a:rPr lang="en-US" sz="2800" dirty="0" smtClean="0">
                <a:hlinkClick r:id="rId6"/>
              </a:rPr>
              <a:t>http://ru.wikipedia.org/wiki/</a:t>
            </a:r>
            <a:r>
              <a:rPr lang="ru-RU" sz="2800" dirty="0" err="1" smtClean="0">
                <a:hlinkClick r:id="rId6"/>
              </a:rPr>
              <a:t>Денежкин_Камень_</a:t>
            </a:r>
            <a:r>
              <a:rPr lang="ru-RU" sz="2800" dirty="0" smtClean="0">
                <a:hlinkClick r:id="rId6"/>
              </a:rPr>
              <a:t>(гора)</a:t>
            </a:r>
            <a:endParaRPr lang="ru-RU" sz="2800" dirty="0" smtClean="0"/>
          </a:p>
          <a:p>
            <a:r>
              <a:rPr lang="ru-RU" dirty="0" err="1" smtClean="0">
                <a:hlinkClick r:id="rId7"/>
              </a:rPr>
              <a:t>Вишерская</a:t>
            </a:r>
            <a:r>
              <a:rPr lang="ru-RU" dirty="0" smtClean="0">
                <a:hlinkClick r:id="rId7"/>
              </a:rPr>
              <a:t> дорога</a:t>
            </a:r>
          </a:p>
          <a:p>
            <a:r>
              <a:rPr lang="en-US" dirty="0" smtClean="0">
                <a:hlinkClick r:id="rId7"/>
              </a:rPr>
              <a:t>http://forum.there.ru/viewtopic.php?f=4&amp;t=2323&amp;start=40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hlinkClick r:id="rId2"/>
              </a:rPr>
              <a:t>http://www.polevskoy-turcentr.ru/ural/karta/turisticheskie/sredniy-ural-1982.html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http://ru.wikipedia.org/wiki/</a:t>
            </a:r>
            <a:r>
              <a:rPr lang="ru-RU" dirty="0" err="1" smtClean="0">
                <a:hlinkClick r:id="rId3"/>
              </a:rPr>
              <a:t>Средний_Урал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http://eco-turizm.net/visimskij-zapovednik-prirodnaya-dostoprimechatelnost-srednego-urala.php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http://www.southural.ru/maps/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http://turizm.lib.ru/u/uef/000000000000000008716-1.shtml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http://ru.wikipedia.org/wiki/</a:t>
            </a:r>
            <a:r>
              <a:rPr lang="ru-RU" dirty="0" err="1" smtClean="0">
                <a:hlinkClick r:id="rId7"/>
              </a:rPr>
              <a:t>Ямантау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http://ru.wikipedia.org/wiki/</a:t>
            </a:r>
            <a:r>
              <a:rPr lang="ru-RU" dirty="0" err="1" smtClean="0">
                <a:hlinkClick r:id="rId8"/>
              </a:rPr>
              <a:t>Качканар_</a:t>
            </a:r>
            <a:r>
              <a:rPr lang="ru-RU" dirty="0" smtClean="0">
                <a:hlinkClick r:id="rId8"/>
              </a:rPr>
              <a:t>(гора)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148</TotalTime>
  <Words>589</Words>
  <Application>Microsoft Office PowerPoint</Application>
  <PresentationFormat>Экран (4:3)</PresentationFormat>
  <Paragraphs>59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</vt:lpstr>
      <vt:lpstr>Урал</vt:lpstr>
      <vt:lpstr>Слайд 3</vt:lpstr>
      <vt:lpstr>Слайд 4</vt:lpstr>
      <vt:lpstr>Слайд 5</vt:lpstr>
      <vt:lpstr>г. Народная</vt:lpstr>
      <vt:lpstr>Манарага – самая красивая вершина Приполярного Урала</vt:lpstr>
      <vt:lpstr>Полярный Урал</vt:lpstr>
      <vt:lpstr>Гора Константинов Камень – самая северная  точка  Уральского хребта </vt:lpstr>
      <vt:lpstr>Северный Урал</vt:lpstr>
      <vt:lpstr>г. Конжаковский Камень с г. Острая Косьва в июне‎</vt:lpstr>
      <vt:lpstr>Вид на Денежкин Камень с высоты 981 Главного Уральского хребта</vt:lpstr>
      <vt:lpstr>Слайд 13</vt:lpstr>
      <vt:lpstr>Сре́дний Ура́л</vt:lpstr>
      <vt:lpstr>Качканар</vt:lpstr>
      <vt:lpstr>Висимский заповедник – природная достопримечательность Среднего Урала</vt:lpstr>
      <vt:lpstr>Ю́жный Ура́л</vt:lpstr>
      <vt:lpstr>Ямантау</vt:lpstr>
      <vt:lpstr>Южный Урал</vt:lpstr>
      <vt:lpstr>Южный Урал</vt:lpstr>
      <vt:lpstr>Домашнее задание  </vt:lpstr>
      <vt:lpstr>Источники информации</vt:lpstr>
      <vt:lpstr>Слайд 23</vt:lpstr>
      <vt:lpstr>Слайд 24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Урал</dc:title>
  <dc:creator>Ирина Викторовна</dc:creator>
  <cp:lastModifiedBy>Николай</cp:lastModifiedBy>
  <cp:revision>19</cp:revision>
  <dcterms:created xsi:type="dcterms:W3CDTF">2013-09-17T10:06:54Z</dcterms:created>
  <dcterms:modified xsi:type="dcterms:W3CDTF">2015-08-31T12:24:06Z</dcterms:modified>
</cp:coreProperties>
</file>