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73" r:id="rId4"/>
    <p:sldId id="274" r:id="rId5"/>
    <p:sldId id="261" r:id="rId6"/>
    <p:sldId id="275" r:id="rId7"/>
    <p:sldId id="276" r:id="rId8"/>
    <p:sldId id="277" r:id="rId9"/>
    <p:sldId id="278" r:id="rId10"/>
    <p:sldId id="279" r:id="rId11"/>
    <p:sldId id="281" r:id="rId12"/>
    <p:sldId id="280" r:id="rId13"/>
    <p:sldId id="283" r:id="rId14"/>
    <p:sldId id="265" r:id="rId15"/>
    <p:sldId id="266" r:id="rId16"/>
    <p:sldId id="267" r:id="rId17"/>
    <p:sldId id="268" r:id="rId18"/>
    <p:sldId id="269" r:id="rId19"/>
    <p:sldId id="271" r:id="rId20"/>
    <p:sldId id="270" r:id="rId21"/>
    <p:sldId id="284" r:id="rId22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i="1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i="1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i="1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i="1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CC3300"/>
    <a:srgbClr val="CC6600"/>
    <a:srgbClr val="66FF33"/>
    <a:srgbClr val="FFFF00"/>
    <a:srgbClr val="CC00FF"/>
    <a:srgbClr val="FF0000"/>
    <a:srgbClr val="66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805863" cy="6858000"/>
            <a:chOff x="0" y="0"/>
            <a:chExt cx="5547" cy="4320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 rot="-215207">
              <a:off x="3691" y="231"/>
              <a:ext cx="1857" cy="3628"/>
              <a:chOff x="3009" y="775"/>
              <a:chExt cx="1857" cy="3628"/>
            </a:xfrm>
          </p:grpSpPr>
          <p:sp>
            <p:nvSpPr>
              <p:cNvPr id="39" name="Freeform 4"/>
              <p:cNvSpPr>
                <a:spLocks/>
              </p:cNvSpPr>
              <p:nvPr userDrawn="1"/>
            </p:nvSpPr>
            <p:spPr bwMode="ltGray">
              <a:xfrm rot="12185230" flipV="1">
                <a:off x="3533" y="775"/>
                <a:ext cx="1333" cy="1485"/>
              </a:xfrm>
              <a:custGeom>
                <a:avLst/>
                <a:gdLst/>
                <a:ahLst/>
                <a:cxnLst>
                  <a:cxn ang="0">
                    <a:pos x="16" y="370"/>
                  </a:cxn>
                  <a:cxn ang="0">
                    <a:pos x="6" y="341"/>
                  </a:cxn>
                  <a:cxn ang="0">
                    <a:pos x="0" y="289"/>
                  </a:cxn>
                  <a:cxn ang="0">
                    <a:pos x="4" y="222"/>
                  </a:cxn>
                  <a:cxn ang="0">
                    <a:pos x="25" y="151"/>
                  </a:cxn>
                  <a:cxn ang="0">
                    <a:pos x="69" y="84"/>
                  </a:cxn>
                  <a:cxn ang="0">
                    <a:pos x="142" y="31"/>
                  </a:cxn>
                  <a:cxn ang="0">
                    <a:pos x="247" y="2"/>
                  </a:cxn>
                  <a:cxn ang="0">
                    <a:pos x="380" y="9"/>
                  </a:cxn>
                  <a:cxn ang="0">
                    <a:pos x="484" y="68"/>
                  </a:cxn>
                  <a:cxn ang="0">
                    <a:pos x="554" y="165"/>
                  </a:cxn>
                  <a:cxn ang="0">
                    <a:pos x="591" y="284"/>
                  </a:cxn>
                  <a:cxn ang="0">
                    <a:pos x="595" y="409"/>
                  </a:cxn>
                  <a:cxn ang="0">
                    <a:pos x="566" y="525"/>
                  </a:cxn>
                  <a:cxn ang="0">
                    <a:pos x="507" y="615"/>
                  </a:cxn>
                  <a:cxn ang="0">
                    <a:pos x="417" y="663"/>
                  </a:cxn>
                  <a:cxn ang="0">
                    <a:pos x="389" y="659"/>
                  </a:cxn>
                  <a:cxn ang="0">
                    <a:pos x="441" y="617"/>
                  </a:cxn>
                  <a:cxn ang="0">
                    <a:pos x="482" y="544"/>
                  </a:cxn>
                  <a:cxn ang="0">
                    <a:pos x="509" y="454"/>
                  </a:cxn>
                  <a:cxn ang="0">
                    <a:pos x="520" y="355"/>
                  </a:cxn>
                  <a:cxn ang="0">
                    <a:pos x="514" y="258"/>
                  </a:cxn>
                  <a:cxn ang="0">
                    <a:pos x="485" y="174"/>
                  </a:cxn>
                  <a:cxn ang="0">
                    <a:pos x="433" y="112"/>
                  </a:cxn>
                  <a:cxn ang="0">
                    <a:pos x="341" y="75"/>
                  </a:cxn>
                  <a:cxn ang="0">
                    <a:pos x="246" y="61"/>
                  </a:cxn>
                  <a:cxn ang="0">
                    <a:pos x="174" y="71"/>
                  </a:cxn>
                  <a:cxn ang="0">
                    <a:pos x="121" y="101"/>
                  </a:cxn>
                  <a:cxn ang="0">
                    <a:pos x="84" y="149"/>
                  </a:cxn>
                  <a:cxn ang="0">
                    <a:pos x="57" y="206"/>
                  </a:cxn>
                  <a:cxn ang="0">
                    <a:pos x="40" y="272"/>
                  </a:cxn>
                  <a:cxn ang="0">
                    <a:pos x="28" y="339"/>
                  </a:cxn>
                </a:cxnLst>
                <a:rect l="0" t="0" r="r" b="b"/>
                <a:pathLst>
                  <a:path w="596" h="666">
                    <a:moveTo>
                      <a:pt x="22" y="372"/>
                    </a:moveTo>
                    <a:lnTo>
                      <a:pt x="16" y="370"/>
                    </a:lnTo>
                    <a:lnTo>
                      <a:pt x="10" y="360"/>
                    </a:lnTo>
                    <a:lnTo>
                      <a:pt x="6" y="341"/>
                    </a:lnTo>
                    <a:lnTo>
                      <a:pt x="1" y="318"/>
                    </a:lnTo>
                    <a:lnTo>
                      <a:pt x="0" y="289"/>
                    </a:lnTo>
                    <a:lnTo>
                      <a:pt x="0" y="257"/>
                    </a:lnTo>
                    <a:lnTo>
                      <a:pt x="4" y="222"/>
                    </a:lnTo>
                    <a:lnTo>
                      <a:pt x="13" y="187"/>
                    </a:lnTo>
                    <a:lnTo>
                      <a:pt x="25" y="151"/>
                    </a:lnTo>
                    <a:lnTo>
                      <a:pt x="45" y="116"/>
                    </a:lnTo>
                    <a:lnTo>
                      <a:pt x="69" y="84"/>
                    </a:lnTo>
                    <a:lnTo>
                      <a:pt x="101" y="55"/>
                    </a:lnTo>
                    <a:lnTo>
                      <a:pt x="142" y="31"/>
                    </a:lnTo>
                    <a:lnTo>
                      <a:pt x="190" y="13"/>
                    </a:lnTo>
                    <a:lnTo>
                      <a:pt x="247" y="2"/>
                    </a:lnTo>
                    <a:lnTo>
                      <a:pt x="314" y="0"/>
                    </a:lnTo>
                    <a:lnTo>
                      <a:pt x="380" y="9"/>
                    </a:lnTo>
                    <a:lnTo>
                      <a:pt x="436" y="33"/>
                    </a:lnTo>
                    <a:lnTo>
                      <a:pt x="484" y="68"/>
                    </a:lnTo>
                    <a:lnTo>
                      <a:pt x="524" y="113"/>
                    </a:lnTo>
                    <a:lnTo>
                      <a:pt x="554" y="165"/>
                    </a:lnTo>
                    <a:lnTo>
                      <a:pt x="577" y="222"/>
                    </a:lnTo>
                    <a:lnTo>
                      <a:pt x="591" y="284"/>
                    </a:lnTo>
                    <a:lnTo>
                      <a:pt x="596" y="347"/>
                    </a:lnTo>
                    <a:lnTo>
                      <a:pt x="595" y="409"/>
                    </a:lnTo>
                    <a:lnTo>
                      <a:pt x="585" y="469"/>
                    </a:lnTo>
                    <a:lnTo>
                      <a:pt x="566" y="525"/>
                    </a:lnTo>
                    <a:lnTo>
                      <a:pt x="540" y="574"/>
                    </a:lnTo>
                    <a:lnTo>
                      <a:pt x="507" y="615"/>
                    </a:lnTo>
                    <a:lnTo>
                      <a:pt x="465" y="645"/>
                    </a:lnTo>
                    <a:lnTo>
                      <a:pt x="417" y="663"/>
                    </a:lnTo>
                    <a:lnTo>
                      <a:pt x="360" y="666"/>
                    </a:lnTo>
                    <a:lnTo>
                      <a:pt x="389" y="659"/>
                    </a:lnTo>
                    <a:lnTo>
                      <a:pt x="417" y="642"/>
                    </a:lnTo>
                    <a:lnTo>
                      <a:pt x="441" y="617"/>
                    </a:lnTo>
                    <a:lnTo>
                      <a:pt x="463" y="583"/>
                    </a:lnTo>
                    <a:lnTo>
                      <a:pt x="482" y="544"/>
                    </a:lnTo>
                    <a:lnTo>
                      <a:pt x="497" y="501"/>
                    </a:lnTo>
                    <a:lnTo>
                      <a:pt x="509" y="454"/>
                    </a:lnTo>
                    <a:lnTo>
                      <a:pt x="517" y="404"/>
                    </a:lnTo>
                    <a:lnTo>
                      <a:pt x="520" y="355"/>
                    </a:lnTo>
                    <a:lnTo>
                      <a:pt x="519" y="305"/>
                    </a:lnTo>
                    <a:lnTo>
                      <a:pt x="514" y="258"/>
                    </a:lnTo>
                    <a:lnTo>
                      <a:pt x="502" y="213"/>
                    </a:lnTo>
                    <a:lnTo>
                      <a:pt x="485" y="174"/>
                    </a:lnTo>
                    <a:lnTo>
                      <a:pt x="462" y="139"/>
                    </a:lnTo>
                    <a:lnTo>
                      <a:pt x="433" y="112"/>
                    </a:lnTo>
                    <a:lnTo>
                      <a:pt x="397" y="93"/>
                    </a:lnTo>
                    <a:lnTo>
                      <a:pt x="341" y="75"/>
                    </a:lnTo>
                    <a:lnTo>
                      <a:pt x="290" y="65"/>
                    </a:lnTo>
                    <a:lnTo>
                      <a:pt x="246" y="61"/>
                    </a:lnTo>
                    <a:lnTo>
                      <a:pt x="207" y="63"/>
                    </a:lnTo>
                    <a:lnTo>
                      <a:pt x="174" y="71"/>
                    </a:lnTo>
                    <a:lnTo>
                      <a:pt x="146" y="84"/>
                    </a:lnTo>
                    <a:lnTo>
                      <a:pt x="121" y="101"/>
                    </a:lnTo>
                    <a:lnTo>
                      <a:pt x="101" y="123"/>
                    </a:lnTo>
                    <a:lnTo>
                      <a:pt x="84" y="149"/>
                    </a:lnTo>
                    <a:lnTo>
                      <a:pt x="69" y="176"/>
                    </a:lnTo>
                    <a:lnTo>
                      <a:pt x="57" y="206"/>
                    </a:lnTo>
                    <a:lnTo>
                      <a:pt x="48" y="239"/>
                    </a:lnTo>
                    <a:lnTo>
                      <a:pt x="40" y="272"/>
                    </a:lnTo>
                    <a:lnTo>
                      <a:pt x="33" y="305"/>
                    </a:lnTo>
                    <a:lnTo>
                      <a:pt x="28" y="339"/>
                    </a:lnTo>
                    <a:lnTo>
                      <a:pt x="22" y="372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0" name="Freeform 5"/>
              <p:cNvSpPr>
                <a:spLocks/>
              </p:cNvSpPr>
              <p:nvPr userDrawn="1"/>
            </p:nvSpPr>
            <p:spPr bwMode="ltGray">
              <a:xfrm rot="12185230" flipV="1">
                <a:off x="4028" y="1799"/>
                <a:ext cx="571" cy="53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5"/>
                  </a:cxn>
                  <a:cxn ang="0">
                    <a:pos x="3" y="50"/>
                  </a:cxn>
                  <a:cxn ang="0">
                    <a:pos x="6" y="75"/>
                  </a:cxn>
                  <a:cxn ang="0">
                    <a:pos x="11" y="98"/>
                  </a:cxn>
                  <a:cxn ang="0">
                    <a:pos x="18" y="119"/>
                  </a:cxn>
                  <a:cxn ang="0">
                    <a:pos x="27" y="141"/>
                  </a:cxn>
                  <a:cxn ang="0">
                    <a:pos x="38" y="161"/>
                  </a:cxn>
                  <a:cxn ang="0">
                    <a:pos x="51" y="178"/>
                  </a:cxn>
                  <a:cxn ang="0">
                    <a:pos x="67" y="194"/>
                  </a:cxn>
                  <a:cxn ang="0">
                    <a:pos x="86" y="208"/>
                  </a:cxn>
                  <a:cxn ang="0">
                    <a:pos x="106" y="219"/>
                  </a:cxn>
                  <a:cxn ang="0">
                    <a:pos x="131" y="228"/>
                  </a:cxn>
                  <a:cxn ang="0">
                    <a:pos x="158" y="234"/>
                  </a:cxn>
                  <a:cxn ang="0">
                    <a:pos x="188" y="237"/>
                  </a:cxn>
                  <a:cxn ang="0">
                    <a:pos x="220" y="236"/>
                  </a:cxn>
                  <a:cxn ang="0">
                    <a:pos x="257" y="232"/>
                  </a:cxn>
                  <a:cxn ang="0">
                    <a:pos x="224" y="227"/>
                  </a:cxn>
                  <a:cxn ang="0">
                    <a:pos x="195" y="220"/>
                  </a:cxn>
                  <a:cxn ang="0">
                    <a:pos x="170" y="212"/>
                  </a:cxn>
                  <a:cxn ang="0">
                    <a:pos x="148" y="204"/>
                  </a:cxn>
                  <a:cxn ang="0">
                    <a:pos x="128" y="193"/>
                  </a:cxn>
                  <a:cxn ang="0">
                    <a:pos x="112" y="182"/>
                  </a:cxn>
                  <a:cxn ang="0">
                    <a:pos x="97" y="169"/>
                  </a:cxn>
                  <a:cxn ang="0">
                    <a:pos x="84" y="155"/>
                  </a:cxn>
                  <a:cxn ang="0">
                    <a:pos x="72" y="141"/>
                  </a:cxn>
                  <a:cxn ang="0">
                    <a:pos x="61" y="125"/>
                  </a:cxn>
                  <a:cxn ang="0">
                    <a:pos x="52" y="107"/>
                  </a:cxn>
                  <a:cxn ang="0">
                    <a:pos x="43" y="88"/>
                  </a:cxn>
                  <a:cxn ang="0">
                    <a:pos x="33" y="69"/>
                  </a:cxn>
                  <a:cxn ang="0">
                    <a:pos x="23" y="47"/>
                  </a:cxn>
                  <a:cxn ang="0">
                    <a:pos x="12" y="24"/>
                  </a:cxn>
                  <a:cxn ang="0">
                    <a:pos x="0" y="0"/>
                  </a:cxn>
                </a:cxnLst>
                <a:rect l="0" t="0" r="r" b="b"/>
                <a:pathLst>
                  <a:path w="257" h="237">
                    <a:moveTo>
                      <a:pt x="0" y="0"/>
                    </a:moveTo>
                    <a:lnTo>
                      <a:pt x="0" y="25"/>
                    </a:lnTo>
                    <a:lnTo>
                      <a:pt x="3" y="50"/>
                    </a:lnTo>
                    <a:lnTo>
                      <a:pt x="6" y="75"/>
                    </a:lnTo>
                    <a:lnTo>
                      <a:pt x="11" y="98"/>
                    </a:lnTo>
                    <a:lnTo>
                      <a:pt x="18" y="119"/>
                    </a:lnTo>
                    <a:lnTo>
                      <a:pt x="27" y="141"/>
                    </a:lnTo>
                    <a:lnTo>
                      <a:pt x="38" y="161"/>
                    </a:lnTo>
                    <a:lnTo>
                      <a:pt x="51" y="178"/>
                    </a:lnTo>
                    <a:lnTo>
                      <a:pt x="67" y="194"/>
                    </a:lnTo>
                    <a:lnTo>
                      <a:pt x="86" y="208"/>
                    </a:lnTo>
                    <a:lnTo>
                      <a:pt x="106" y="219"/>
                    </a:lnTo>
                    <a:lnTo>
                      <a:pt x="131" y="228"/>
                    </a:lnTo>
                    <a:lnTo>
                      <a:pt x="158" y="234"/>
                    </a:lnTo>
                    <a:lnTo>
                      <a:pt x="188" y="237"/>
                    </a:lnTo>
                    <a:lnTo>
                      <a:pt x="220" y="236"/>
                    </a:lnTo>
                    <a:lnTo>
                      <a:pt x="257" y="232"/>
                    </a:lnTo>
                    <a:lnTo>
                      <a:pt x="224" y="227"/>
                    </a:lnTo>
                    <a:lnTo>
                      <a:pt x="195" y="220"/>
                    </a:lnTo>
                    <a:lnTo>
                      <a:pt x="170" y="212"/>
                    </a:lnTo>
                    <a:lnTo>
                      <a:pt x="148" y="204"/>
                    </a:lnTo>
                    <a:lnTo>
                      <a:pt x="128" y="193"/>
                    </a:lnTo>
                    <a:lnTo>
                      <a:pt x="112" y="182"/>
                    </a:lnTo>
                    <a:lnTo>
                      <a:pt x="97" y="169"/>
                    </a:lnTo>
                    <a:lnTo>
                      <a:pt x="84" y="155"/>
                    </a:lnTo>
                    <a:lnTo>
                      <a:pt x="72" y="141"/>
                    </a:lnTo>
                    <a:lnTo>
                      <a:pt x="61" y="125"/>
                    </a:lnTo>
                    <a:lnTo>
                      <a:pt x="52" y="107"/>
                    </a:lnTo>
                    <a:lnTo>
                      <a:pt x="43" y="88"/>
                    </a:lnTo>
                    <a:lnTo>
                      <a:pt x="33" y="69"/>
                    </a:lnTo>
                    <a:lnTo>
                      <a:pt x="23" y="47"/>
                    </a:lnTo>
                    <a:lnTo>
                      <a:pt x="12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1" name="Freeform 6"/>
              <p:cNvSpPr>
                <a:spLocks/>
              </p:cNvSpPr>
              <p:nvPr userDrawn="1"/>
            </p:nvSpPr>
            <p:spPr bwMode="ltGray">
              <a:xfrm rot="12185230" flipV="1">
                <a:off x="3636" y="2164"/>
                <a:ext cx="277" cy="249"/>
              </a:xfrm>
              <a:custGeom>
                <a:avLst/>
                <a:gdLst/>
                <a:ahLst/>
                <a:cxnLst>
                  <a:cxn ang="0">
                    <a:pos x="77" y="0"/>
                  </a:cxn>
                  <a:cxn ang="0">
                    <a:pos x="124" y="108"/>
                  </a:cxn>
                  <a:cxn ang="0">
                    <a:pos x="120" y="107"/>
                  </a:cxn>
                  <a:cxn ang="0">
                    <a:pos x="107" y="105"/>
                  </a:cxn>
                  <a:cxn ang="0">
                    <a:pos x="89" y="101"/>
                  </a:cxn>
                  <a:cxn ang="0">
                    <a:pos x="68" y="99"/>
                  </a:cxn>
                  <a:cxn ang="0">
                    <a:pos x="45" y="97"/>
                  </a:cxn>
                  <a:cxn ang="0">
                    <a:pos x="25" y="98"/>
                  </a:cxn>
                  <a:cxn ang="0">
                    <a:pos x="9" y="102"/>
                  </a:cxn>
                  <a:cxn ang="0">
                    <a:pos x="0" y="110"/>
                  </a:cxn>
                  <a:cxn ang="0">
                    <a:pos x="4" y="98"/>
                  </a:cxn>
                  <a:cxn ang="0">
                    <a:pos x="8" y="89"/>
                  </a:cxn>
                  <a:cxn ang="0">
                    <a:pos x="16" y="82"/>
                  </a:cxn>
                  <a:cxn ang="0">
                    <a:pos x="25" y="76"/>
                  </a:cxn>
                  <a:cxn ang="0">
                    <a:pos x="36" y="72"/>
                  </a:cxn>
                  <a:cxn ang="0">
                    <a:pos x="47" y="71"/>
                  </a:cxn>
                  <a:cxn ang="0">
                    <a:pos x="59" y="71"/>
                  </a:cxn>
                  <a:cxn ang="0">
                    <a:pos x="72" y="74"/>
                  </a:cxn>
                  <a:cxn ang="0">
                    <a:pos x="73" y="71"/>
                  </a:cxn>
                  <a:cxn ang="0">
                    <a:pos x="70" y="56"/>
                  </a:cxn>
                  <a:cxn ang="0">
                    <a:pos x="67" y="38"/>
                  </a:cxn>
                  <a:cxn ang="0">
                    <a:pos x="65" y="30"/>
                  </a:cxn>
                  <a:cxn ang="0">
                    <a:pos x="63" y="30"/>
                  </a:cxn>
                  <a:cxn ang="0">
                    <a:pos x="61" y="29"/>
                  </a:cxn>
                  <a:cxn ang="0">
                    <a:pos x="59" y="26"/>
                  </a:cxn>
                  <a:cxn ang="0">
                    <a:pos x="57" y="23"/>
                  </a:cxn>
                  <a:cxn ang="0">
                    <a:pos x="57" y="19"/>
                  </a:cxn>
                  <a:cxn ang="0">
                    <a:pos x="59" y="14"/>
                  </a:cxn>
                  <a:cxn ang="0">
                    <a:pos x="66" y="8"/>
                  </a:cxn>
                  <a:cxn ang="0">
                    <a:pos x="77" y="0"/>
                  </a:cxn>
                </a:cxnLst>
                <a:rect l="0" t="0" r="r" b="b"/>
                <a:pathLst>
                  <a:path w="124" h="110">
                    <a:moveTo>
                      <a:pt x="77" y="0"/>
                    </a:moveTo>
                    <a:lnTo>
                      <a:pt x="124" y="108"/>
                    </a:lnTo>
                    <a:lnTo>
                      <a:pt x="120" y="107"/>
                    </a:lnTo>
                    <a:lnTo>
                      <a:pt x="107" y="105"/>
                    </a:lnTo>
                    <a:lnTo>
                      <a:pt x="89" y="101"/>
                    </a:lnTo>
                    <a:lnTo>
                      <a:pt x="68" y="99"/>
                    </a:lnTo>
                    <a:lnTo>
                      <a:pt x="45" y="97"/>
                    </a:lnTo>
                    <a:lnTo>
                      <a:pt x="25" y="98"/>
                    </a:lnTo>
                    <a:lnTo>
                      <a:pt x="9" y="102"/>
                    </a:lnTo>
                    <a:lnTo>
                      <a:pt x="0" y="110"/>
                    </a:lnTo>
                    <a:lnTo>
                      <a:pt x="4" y="98"/>
                    </a:lnTo>
                    <a:lnTo>
                      <a:pt x="8" y="89"/>
                    </a:lnTo>
                    <a:lnTo>
                      <a:pt x="16" y="82"/>
                    </a:lnTo>
                    <a:lnTo>
                      <a:pt x="25" y="76"/>
                    </a:lnTo>
                    <a:lnTo>
                      <a:pt x="36" y="72"/>
                    </a:lnTo>
                    <a:lnTo>
                      <a:pt x="47" y="71"/>
                    </a:lnTo>
                    <a:lnTo>
                      <a:pt x="59" y="71"/>
                    </a:lnTo>
                    <a:lnTo>
                      <a:pt x="72" y="74"/>
                    </a:lnTo>
                    <a:lnTo>
                      <a:pt x="73" y="71"/>
                    </a:lnTo>
                    <a:lnTo>
                      <a:pt x="70" y="56"/>
                    </a:lnTo>
                    <a:lnTo>
                      <a:pt x="67" y="38"/>
                    </a:lnTo>
                    <a:lnTo>
                      <a:pt x="65" y="30"/>
                    </a:lnTo>
                    <a:lnTo>
                      <a:pt x="63" y="30"/>
                    </a:lnTo>
                    <a:lnTo>
                      <a:pt x="61" y="29"/>
                    </a:lnTo>
                    <a:lnTo>
                      <a:pt x="59" y="26"/>
                    </a:lnTo>
                    <a:lnTo>
                      <a:pt x="57" y="23"/>
                    </a:lnTo>
                    <a:lnTo>
                      <a:pt x="57" y="19"/>
                    </a:lnTo>
                    <a:lnTo>
                      <a:pt x="59" y="14"/>
                    </a:lnTo>
                    <a:lnTo>
                      <a:pt x="66" y="8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2" name="Freeform 7"/>
              <p:cNvSpPr>
                <a:spLocks/>
              </p:cNvSpPr>
              <p:nvPr userDrawn="1"/>
            </p:nvSpPr>
            <p:spPr bwMode="ltGray">
              <a:xfrm rot="12185230" flipV="1">
                <a:off x="3977" y="974"/>
                <a:ext cx="245" cy="34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1"/>
                  </a:cxn>
                  <a:cxn ang="0">
                    <a:pos x="18" y="5"/>
                  </a:cxn>
                  <a:cxn ang="0">
                    <a:pos x="37" y="12"/>
                  </a:cxn>
                  <a:cxn ang="0">
                    <a:pos x="58" y="24"/>
                  </a:cxn>
                  <a:cxn ang="0">
                    <a:pos x="78" y="44"/>
                  </a:cxn>
                  <a:cxn ang="0">
                    <a:pos x="96" y="71"/>
                  </a:cxn>
                  <a:cxn ang="0">
                    <a:pos x="107" y="108"/>
                  </a:cxn>
                  <a:cxn ang="0">
                    <a:pos x="109" y="156"/>
                  </a:cxn>
                  <a:cxn ang="0">
                    <a:pos x="105" y="156"/>
                  </a:cxn>
                  <a:cxn ang="0">
                    <a:pos x="99" y="156"/>
                  </a:cxn>
                  <a:cxn ang="0">
                    <a:pos x="93" y="156"/>
                  </a:cxn>
                  <a:cxn ang="0">
                    <a:pos x="87" y="154"/>
                  </a:cxn>
                  <a:cxn ang="0">
                    <a:pos x="81" y="153"/>
                  </a:cxn>
                  <a:cxn ang="0">
                    <a:pos x="74" y="150"/>
                  </a:cxn>
                  <a:cxn ang="0">
                    <a:pos x="66" y="145"/>
                  </a:cxn>
                  <a:cxn ang="0">
                    <a:pos x="58" y="139"/>
                  </a:cxn>
                  <a:cxn ang="0">
                    <a:pos x="53" y="126"/>
                  </a:cxn>
                  <a:cxn ang="0">
                    <a:pos x="53" y="111"/>
                  </a:cxn>
                  <a:cxn ang="0">
                    <a:pos x="56" y="96"/>
                  </a:cxn>
                  <a:cxn ang="0">
                    <a:pos x="59" y="80"/>
                  </a:cxn>
                  <a:cxn ang="0">
                    <a:pos x="56" y="62"/>
                  </a:cxn>
                  <a:cxn ang="0">
                    <a:pos x="48" y="43"/>
                  </a:cxn>
                  <a:cxn ang="0">
                    <a:pos x="31" y="23"/>
                  </a:cxn>
                  <a:cxn ang="0">
                    <a:pos x="0" y="0"/>
                  </a:cxn>
                </a:cxnLst>
                <a:rect l="0" t="0" r="r" b="b"/>
                <a:pathLst>
                  <a:path w="109" h="156">
                    <a:moveTo>
                      <a:pt x="0" y="0"/>
                    </a:moveTo>
                    <a:lnTo>
                      <a:pt x="5" y="1"/>
                    </a:lnTo>
                    <a:lnTo>
                      <a:pt x="18" y="5"/>
                    </a:lnTo>
                    <a:lnTo>
                      <a:pt x="37" y="12"/>
                    </a:lnTo>
                    <a:lnTo>
                      <a:pt x="58" y="24"/>
                    </a:lnTo>
                    <a:lnTo>
                      <a:pt x="78" y="44"/>
                    </a:lnTo>
                    <a:lnTo>
                      <a:pt x="96" y="71"/>
                    </a:lnTo>
                    <a:lnTo>
                      <a:pt x="107" y="108"/>
                    </a:lnTo>
                    <a:lnTo>
                      <a:pt x="109" y="156"/>
                    </a:lnTo>
                    <a:lnTo>
                      <a:pt x="105" y="156"/>
                    </a:lnTo>
                    <a:lnTo>
                      <a:pt x="99" y="156"/>
                    </a:lnTo>
                    <a:lnTo>
                      <a:pt x="93" y="156"/>
                    </a:lnTo>
                    <a:lnTo>
                      <a:pt x="87" y="154"/>
                    </a:lnTo>
                    <a:lnTo>
                      <a:pt x="81" y="153"/>
                    </a:lnTo>
                    <a:lnTo>
                      <a:pt x="74" y="150"/>
                    </a:lnTo>
                    <a:lnTo>
                      <a:pt x="66" y="145"/>
                    </a:lnTo>
                    <a:lnTo>
                      <a:pt x="58" y="139"/>
                    </a:lnTo>
                    <a:lnTo>
                      <a:pt x="53" y="126"/>
                    </a:lnTo>
                    <a:lnTo>
                      <a:pt x="53" y="111"/>
                    </a:lnTo>
                    <a:lnTo>
                      <a:pt x="56" y="96"/>
                    </a:lnTo>
                    <a:lnTo>
                      <a:pt x="59" y="80"/>
                    </a:lnTo>
                    <a:lnTo>
                      <a:pt x="56" y="62"/>
                    </a:lnTo>
                    <a:lnTo>
                      <a:pt x="48" y="43"/>
                    </a:lnTo>
                    <a:lnTo>
                      <a:pt x="31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3" name="Freeform 8"/>
              <p:cNvSpPr>
                <a:spLocks/>
              </p:cNvSpPr>
              <p:nvPr userDrawn="1"/>
            </p:nvSpPr>
            <p:spPr bwMode="ltGray">
              <a:xfrm rot="12185230" flipV="1">
                <a:off x="3842" y="2207"/>
                <a:ext cx="103" cy="209"/>
              </a:xfrm>
              <a:custGeom>
                <a:avLst/>
                <a:gdLst/>
                <a:ahLst/>
                <a:cxnLst>
                  <a:cxn ang="0">
                    <a:pos x="31" y="0"/>
                  </a:cxn>
                  <a:cxn ang="0">
                    <a:pos x="20" y="38"/>
                  </a:cxn>
                  <a:cxn ang="0">
                    <a:pos x="15" y="62"/>
                  </a:cxn>
                  <a:cxn ang="0">
                    <a:pos x="11" y="79"/>
                  </a:cxn>
                  <a:cxn ang="0">
                    <a:pos x="0" y="94"/>
                  </a:cxn>
                  <a:cxn ang="0">
                    <a:pos x="12" y="88"/>
                  </a:cxn>
                  <a:cxn ang="0">
                    <a:pos x="23" y="80"/>
                  </a:cxn>
                  <a:cxn ang="0">
                    <a:pos x="32" y="69"/>
                  </a:cxn>
                  <a:cxn ang="0">
                    <a:pos x="40" y="57"/>
                  </a:cxn>
                  <a:cxn ang="0">
                    <a:pos x="45" y="44"/>
                  </a:cxn>
                  <a:cxn ang="0">
                    <a:pos x="46" y="30"/>
                  </a:cxn>
                  <a:cxn ang="0">
                    <a:pos x="42" y="15"/>
                  </a:cxn>
                  <a:cxn ang="0">
                    <a:pos x="31" y="0"/>
                  </a:cxn>
                </a:cxnLst>
                <a:rect l="0" t="0" r="r" b="b"/>
                <a:pathLst>
                  <a:path w="46" h="94">
                    <a:moveTo>
                      <a:pt x="31" y="0"/>
                    </a:moveTo>
                    <a:lnTo>
                      <a:pt x="20" y="38"/>
                    </a:lnTo>
                    <a:lnTo>
                      <a:pt x="15" y="62"/>
                    </a:lnTo>
                    <a:lnTo>
                      <a:pt x="11" y="79"/>
                    </a:lnTo>
                    <a:lnTo>
                      <a:pt x="0" y="94"/>
                    </a:lnTo>
                    <a:lnTo>
                      <a:pt x="12" y="88"/>
                    </a:lnTo>
                    <a:lnTo>
                      <a:pt x="23" y="80"/>
                    </a:lnTo>
                    <a:lnTo>
                      <a:pt x="32" y="69"/>
                    </a:lnTo>
                    <a:lnTo>
                      <a:pt x="40" y="57"/>
                    </a:lnTo>
                    <a:lnTo>
                      <a:pt x="45" y="44"/>
                    </a:lnTo>
                    <a:lnTo>
                      <a:pt x="46" y="30"/>
                    </a:lnTo>
                    <a:lnTo>
                      <a:pt x="42" y="1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4" name="Freeform 9"/>
              <p:cNvSpPr>
                <a:spLocks/>
              </p:cNvSpPr>
              <p:nvPr userDrawn="1"/>
            </p:nvSpPr>
            <p:spPr bwMode="ltGray">
              <a:xfrm rot="12185230" flipV="1">
                <a:off x="3892" y="1325"/>
                <a:ext cx="120" cy="9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6" y="3"/>
                  </a:cxn>
                  <a:cxn ang="0">
                    <a:pos x="13" y="8"/>
                  </a:cxn>
                  <a:cxn ang="0">
                    <a:pos x="21" y="12"/>
                  </a:cxn>
                  <a:cxn ang="0">
                    <a:pos x="29" y="15"/>
                  </a:cxn>
                  <a:cxn ang="0">
                    <a:pos x="38" y="17"/>
                  </a:cxn>
                  <a:cxn ang="0">
                    <a:pos x="46" y="18"/>
                  </a:cxn>
                  <a:cxn ang="0">
                    <a:pos x="54" y="16"/>
                  </a:cxn>
                  <a:cxn ang="0">
                    <a:pos x="53" y="25"/>
                  </a:cxn>
                  <a:cxn ang="0">
                    <a:pos x="50" y="33"/>
                  </a:cxn>
                  <a:cxn ang="0">
                    <a:pos x="44" y="38"/>
                  </a:cxn>
                  <a:cxn ang="0">
                    <a:pos x="37" y="40"/>
                  </a:cxn>
                  <a:cxn ang="0">
                    <a:pos x="28" y="39"/>
                  </a:cxn>
                  <a:cxn ang="0">
                    <a:pos x="19" y="32"/>
                  </a:cxn>
                  <a:cxn ang="0">
                    <a:pos x="10" y="20"/>
                  </a:cxn>
                  <a:cxn ang="0">
                    <a:pos x="0" y="0"/>
                  </a:cxn>
                </a:cxnLst>
                <a:rect l="0" t="0" r="r" b="b"/>
                <a:pathLst>
                  <a:path w="54" h="40">
                    <a:moveTo>
                      <a:pt x="0" y="0"/>
                    </a:moveTo>
                    <a:lnTo>
                      <a:pt x="1" y="1"/>
                    </a:lnTo>
                    <a:lnTo>
                      <a:pt x="6" y="3"/>
                    </a:lnTo>
                    <a:lnTo>
                      <a:pt x="13" y="8"/>
                    </a:lnTo>
                    <a:lnTo>
                      <a:pt x="21" y="12"/>
                    </a:lnTo>
                    <a:lnTo>
                      <a:pt x="29" y="15"/>
                    </a:lnTo>
                    <a:lnTo>
                      <a:pt x="38" y="17"/>
                    </a:lnTo>
                    <a:lnTo>
                      <a:pt x="46" y="18"/>
                    </a:lnTo>
                    <a:lnTo>
                      <a:pt x="54" y="16"/>
                    </a:lnTo>
                    <a:lnTo>
                      <a:pt x="53" y="25"/>
                    </a:lnTo>
                    <a:lnTo>
                      <a:pt x="50" y="33"/>
                    </a:lnTo>
                    <a:lnTo>
                      <a:pt x="44" y="38"/>
                    </a:lnTo>
                    <a:lnTo>
                      <a:pt x="37" y="40"/>
                    </a:lnTo>
                    <a:lnTo>
                      <a:pt x="28" y="39"/>
                    </a:lnTo>
                    <a:lnTo>
                      <a:pt x="19" y="32"/>
                    </a:lnTo>
                    <a:lnTo>
                      <a:pt x="10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5" name="Freeform 10"/>
              <p:cNvSpPr>
                <a:spLocks/>
              </p:cNvSpPr>
              <p:nvPr userDrawn="1"/>
            </p:nvSpPr>
            <p:spPr bwMode="ltGray">
              <a:xfrm rot="12185230" flipV="1">
                <a:off x="3009" y="2344"/>
                <a:ext cx="330" cy="20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6"/>
                  </a:cxn>
                  <a:cxn ang="0">
                    <a:pos x="16" y="14"/>
                  </a:cxn>
                  <a:cxn ang="0">
                    <a:pos x="28" y="24"/>
                  </a:cxn>
                  <a:cxn ang="0">
                    <a:pos x="41" y="37"/>
                  </a:cxn>
                  <a:cxn ang="0">
                    <a:pos x="58" y="53"/>
                  </a:cxn>
                  <a:cxn ang="0">
                    <a:pos x="73" y="70"/>
                  </a:cxn>
                  <a:cxn ang="0">
                    <a:pos x="88" y="90"/>
                  </a:cxn>
                  <a:cxn ang="0">
                    <a:pos x="100" y="113"/>
                  </a:cxn>
                  <a:cxn ang="0">
                    <a:pos x="112" y="137"/>
                  </a:cxn>
                  <a:cxn ang="0">
                    <a:pos x="120" y="165"/>
                  </a:cxn>
                  <a:cxn ang="0">
                    <a:pos x="124" y="196"/>
                  </a:cxn>
                  <a:cxn ang="0">
                    <a:pos x="126" y="228"/>
                  </a:cxn>
                  <a:cxn ang="0">
                    <a:pos x="120" y="264"/>
                  </a:cxn>
                  <a:cxn ang="0">
                    <a:pos x="109" y="302"/>
                  </a:cxn>
                  <a:cxn ang="0">
                    <a:pos x="92" y="342"/>
                  </a:cxn>
                  <a:cxn ang="0">
                    <a:pos x="67" y="386"/>
                  </a:cxn>
                  <a:cxn ang="0">
                    <a:pos x="39" y="436"/>
                  </a:cxn>
                  <a:cxn ang="0">
                    <a:pos x="21" y="482"/>
                  </a:cxn>
                  <a:cxn ang="0">
                    <a:pos x="10" y="525"/>
                  </a:cxn>
                  <a:cxn ang="0">
                    <a:pos x="6" y="566"/>
                  </a:cxn>
                  <a:cxn ang="0">
                    <a:pos x="6" y="605"/>
                  </a:cxn>
                  <a:cxn ang="0">
                    <a:pos x="8" y="641"/>
                  </a:cxn>
                  <a:cxn ang="0">
                    <a:pos x="12" y="673"/>
                  </a:cxn>
                  <a:cxn ang="0">
                    <a:pos x="14" y="704"/>
                  </a:cxn>
                  <a:cxn ang="0">
                    <a:pos x="41" y="688"/>
                  </a:cxn>
                  <a:cxn ang="0">
                    <a:pos x="39" y="680"/>
                  </a:cxn>
                  <a:cxn ang="0">
                    <a:pos x="36" y="657"/>
                  </a:cxn>
                  <a:cxn ang="0">
                    <a:pos x="33" y="622"/>
                  </a:cxn>
                  <a:cxn ang="0">
                    <a:pos x="35" y="575"/>
                  </a:cxn>
                  <a:cxn ang="0">
                    <a:pos x="41" y="519"/>
                  </a:cxn>
                  <a:cxn ang="0">
                    <a:pos x="58" y="455"/>
                  </a:cxn>
                  <a:cxn ang="0">
                    <a:pos x="86" y="386"/>
                  </a:cxn>
                  <a:cxn ang="0">
                    <a:pos x="129" y="313"/>
                  </a:cxn>
                  <a:cxn ang="0">
                    <a:pos x="143" y="279"/>
                  </a:cxn>
                  <a:cxn ang="0">
                    <a:pos x="149" y="235"/>
                  </a:cxn>
                  <a:cxn ang="0">
                    <a:pos x="144" y="184"/>
                  </a:cxn>
                  <a:cxn ang="0">
                    <a:pos x="131" y="134"/>
                  </a:cxn>
                  <a:cxn ang="0">
                    <a:pos x="109" y="85"/>
                  </a:cxn>
                  <a:cxn ang="0">
                    <a:pos x="81" y="44"/>
                  </a:cxn>
                  <a:cxn ang="0">
                    <a:pos x="44" y="14"/>
                  </a:cxn>
                  <a:cxn ang="0">
                    <a:pos x="0" y="0"/>
                  </a:cxn>
                </a:cxnLst>
                <a:rect l="0" t="0" r="r" b="b"/>
                <a:pathLst>
                  <a:path w="149" h="704">
                    <a:moveTo>
                      <a:pt x="0" y="0"/>
                    </a:moveTo>
                    <a:lnTo>
                      <a:pt x="6" y="6"/>
                    </a:lnTo>
                    <a:lnTo>
                      <a:pt x="16" y="14"/>
                    </a:lnTo>
                    <a:lnTo>
                      <a:pt x="28" y="24"/>
                    </a:lnTo>
                    <a:lnTo>
                      <a:pt x="41" y="37"/>
                    </a:lnTo>
                    <a:lnTo>
                      <a:pt x="58" y="53"/>
                    </a:lnTo>
                    <a:lnTo>
                      <a:pt x="73" y="70"/>
                    </a:lnTo>
                    <a:lnTo>
                      <a:pt x="88" y="90"/>
                    </a:lnTo>
                    <a:lnTo>
                      <a:pt x="100" y="113"/>
                    </a:lnTo>
                    <a:lnTo>
                      <a:pt x="112" y="137"/>
                    </a:lnTo>
                    <a:lnTo>
                      <a:pt x="120" y="165"/>
                    </a:lnTo>
                    <a:lnTo>
                      <a:pt x="124" y="196"/>
                    </a:lnTo>
                    <a:lnTo>
                      <a:pt x="126" y="228"/>
                    </a:lnTo>
                    <a:lnTo>
                      <a:pt x="120" y="264"/>
                    </a:lnTo>
                    <a:lnTo>
                      <a:pt x="109" y="302"/>
                    </a:lnTo>
                    <a:lnTo>
                      <a:pt x="92" y="342"/>
                    </a:lnTo>
                    <a:lnTo>
                      <a:pt x="67" y="386"/>
                    </a:lnTo>
                    <a:lnTo>
                      <a:pt x="39" y="436"/>
                    </a:lnTo>
                    <a:lnTo>
                      <a:pt x="21" y="482"/>
                    </a:lnTo>
                    <a:lnTo>
                      <a:pt x="10" y="525"/>
                    </a:lnTo>
                    <a:lnTo>
                      <a:pt x="6" y="566"/>
                    </a:lnTo>
                    <a:lnTo>
                      <a:pt x="6" y="605"/>
                    </a:lnTo>
                    <a:lnTo>
                      <a:pt x="8" y="641"/>
                    </a:lnTo>
                    <a:lnTo>
                      <a:pt x="12" y="673"/>
                    </a:lnTo>
                    <a:lnTo>
                      <a:pt x="14" y="704"/>
                    </a:lnTo>
                    <a:lnTo>
                      <a:pt x="41" y="688"/>
                    </a:lnTo>
                    <a:lnTo>
                      <a:pt x="39" y="680"/>
                    </a:lnTo>
                    <a:lnTo>
                      <a:pt x="36" y="657"/>
                    </a:lnTo>
                    <a:lnTo>
                      <a:pt x="33" y="622"/>
                    </a:lnTo>
                    <a:lnTo>
                      <a:pt x="35" y="575"/>
                    </a:lnTo>
                    <a:lnTo>
                      <a:pt x="41" y="519"/>
                    </a:lnTo>
                    <a:lnTo>
                      <a:pt x="58" y="455"/>
                    </a:lnTo>
                    <a:lnTo>
                      <a:pt x="86" y="386"/>
                    </a:lnTo>
                    <a:lnTo>
                      <a:pt x="129" y="313"/>
                    </a:lnTo>
                    <a:lnTo>
                      <a:pt x="143" y="279"/>
                    </a:lnTo>
                    <a:lnTo>
                      <a:pt x="149" y="235"/>
                    </a:lnTo>
                    <a:lnTo>
                      <a:pt x="144" y="184"/>
                    </a:lnTo>
                    <a:lnTo>
                      <a:pt x="131" y="134"/>
                    </a:lnTo>
                    <a:lnTo>
                      <a:pt x="109" y="85"/>
                    </a:lnTo>
                    <a:lnTo>
                      <a:pt x="81" y="44"/>
                    </a:lnTo>
                    <a:lnTo>
                      <a:pt x="44" y="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6" name="Freeform 11"/>
            <p:cNvSpPr>
              <a:spLocks/>
            </p:cNvSpPr>
            <p:nvPr userDrawn="1"/>
          </p:nvSpPr>
          <p:spPr bwMode="ltGray">
            <a:xfrm rot="373331" flipH="1">
              <a:off x="22" y="1957"/>
              <a:ext cx="323" cy="649"/>
            </a:xfrm>
            <a:custGeom>
              <a:avLst/>
              <a:gdLst/>
              <a:ahLst/>
              <a:cxnLst>
                <a:cxn ang="0">
                  <a:pos x="94" y="0"/>
                </a:cxn>
                <a:cxn ang="0">
                  <a:pos x="105" y="9"/>
                </a:cxn>
                <a:cxn ang="0">
                  <a:pos x="115" y="27"/>
                </a:cxn>
                <a:cxn ang="0">
                  <a:pos x="123" y="50"/>
                </a:cxn>
                <a:cxn ang="0">
                  <a:pos x="128" y="78"/>
                </a:cxn>
                <a:cxn ang="0">
                  <a:pos x="127" y="111"/>
                </a:cxn>
                <a:cxn ang="0">
                  <a:pos x="116" y="145"/>
                </a:cxn>
                <a:cxn ang="0">
                  <a:pos x="94" y="181"/>
                </a:cxn>
                <a:cxn ang="0">
                  <a:pos x="60" y="217"/>
                </a:cxn>
                <a:cxn ang="0">
                  <a:pos x="49" y="213"/>
                </a:cxn>
                <a:cxn ang="0">
                  <a:pos x="38" y="210"/>
                </a:cxn>
                <a:cxn ang="0">
                  <a:pos x="26" y="205"/>
                </a:cxn>
                <a:cxn ang="0">
                  <a:pos x="16" y="201"/>
                </a:cxn>
                <a:cxn ang="0">
                  <a:pos x="8" y="196"/>
                </a:cxn>
                <a:cxn ang="0">
                  <a:pos x="2" y="190"/>
                </a:cxn>
                <a:cxn ang="0">
                  <a:pos x="0" y="183"/>
                </a:cxn>
                <a:cxn ang="0">
                  <a:pos x="1" y="178"/>
                </a:cxn>
                <a:cxn ang="0">
                  <a:pos x="13" y="171"/>
                </a:cxn>
                <a:cxn ang="0">
                  <a:pos x="29" y="161"/>
                </a:cxn>
                <a:cxn ang="0">
                  <a:pos x="46" y="150"/>
                </a:cxn>
                <a:cxn ang="0">
                  <a:pos x="63" y="134"/>
                </a:cxn>
                <a:cxn ang="0">
                  <a:pos x="79" y="112"/>
                </a:cxn>
                <a:cxn ang="0">
                  <a:pos x="91" y="83"/>
                </a:cxn>
                <a:cxn ang="0">
                  <a:pos x="97" y="46"/>
                </a:cxn>
                <a:cxn ang="0">
                  <a:pos x="94" y="0"/>
                </a:cxn>
              </a:cxnLst>
              <a:rect l="0" t="0" r="r" b="b"/>
              <a:pathLst>
                <a:path w="128" h="217">
                  <a:moveTo>
                    <a:pt x="94" y="0"/>
                  </a:moveTo>
                  <a:lnTo>
                    <a:pt x="105" y="9"/>
                  </a:lnTo>
                  <a:lnTo>
                    <a:pt x="115" y="27"/>
                  </a:lnTo>
                  <a:lnTo>
                    <a:pt x="123" y="50"/>
                  </a:lnTo>
                  <a:lnTo>
                    <a:pt x="128" y="78"/>
                  </a:lnTo>
                  <a:lnTo>
                    <a:pt x="127" y="111"/>
                  </a:lnTo>
                  <a:lnTo>
                    <a:pt x="116" y="145"/>
                  </a:lnTo>
                  <a:lnTo>
                    <a:pt x="94" y="181"/>
                  </a:lnTo>
                  <a:lnTo>
                    <a:pt x="60" y="217"/>
                  </a:lnTo>
                  <a:lnTo>
                    <a:pt x="49" y="213"/>
                  </a:lnTo>
                  <a:lnTo>
                    <a:pt x="38" y="210"/>
                  </a:lnTo>
                  <a:lnTo>
                    <a:pt x="26" y="205"/>
                  </a:lnTo>
                  <a:lnTo>
                    <a:pt x="16" y="201"/>
                  </a:lnTo>
                  <a:lnTo>
                    <a:pt x="8" y="196"/>
                  </a:lnTo>
                  <a:lnTo>
                    <a:pt x="2" y="190"/>
                  </a:lnTo>
                  <a:lnTo>
                    <a:pt x="0" y="183"/>
                  </a:lnTo>
                  <a:lnTo>
                    <a:pt x="1" y="178"/>
                  </a:lnTo>
                  <a:lnTo>
                    <a:pt x="13" y="171"/>
                  </a:lnTo>
                  <a:lnTo>
                    <a:pt x="29" y="161"/>
                  </a:lnTo>
                  <a:lnTo>
                    <a:pt x="46" y="150"/>
                  </a:lnTo>
                  <a:lnTo>
                    <a:pt x="63" y="134"/>
                  </a:lnTo>
                  <a:lnTo>
                    <a:pt x="79" y="112"/>
                  </a:lnTo>
                  <a:lnTo>
                    <a:pt x="91" y="83"/>
                  </a:lnTo>
                  <a:lnTo>
                    <a:pt x="97" y="46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Freeform 12"/>
            <p:cNvSpPr>
              <a:spLocks/>
            </p:cNvSpPr>
            <p:nvPr userDrawn="1"/>
          </p:nvSpPr>
          <p:spPr bwMode="ltGray">
            <a:xfrm>
              <a:off x="168" y="1260"/>
              <a:ext cx="1259" cy="1532"/>
            </a:xfrm>
            <a:custGeom>
              <a:avLst/>
              <a:gdLst/>
              <a:ahLst/>
              <a:cxnLst>
                <a:cxn ang="0">
                  <a:pos x="891" y="1532"/>
                </a:cxn>
                <a:cxn ang="0">
                  <a:pos x="954" y="1452"/>
                </a:cxn>
                <a:cxn ang="0">
                  <a:pos x="1032" y="1338"/>
                </a:cxn>
                <a:cxn ang="0">
                  <a:pos x="1115" y="1188"/>
                </a:cxn>
                <a:cxn ang="0">
                  <a:pos x="1194" y="1023"/>
                </a:cxn>
                <a:cxn ang="0">
                  <a:pos x="1244" y="841"/>
                </a:cxn>
                <a:cxn ang="0">
                  <a:pos x="1259" y="647"/>
                </a:cxn>
                <a:cxn ang="0">
                  <a:pos x="1230" y="463"/>
                </a:cxn>
                <a:cxn ang="0">
                  <a:pos x="1140" y="294"/>
                </a:cxn>
                <a:cxn ang="0">
                  <a:pos x="1043" y="190"/>
                </a:cxn>
                <a:cxn ang="0">
                  <a:pos x="961" y="109"/>
                </a:cxn>
                <a:cxn ang="0">
                  <a:pos x="894" y="65"/>
                </a:cxn>
                <a:cxn ang="0">
                  <a:pos x="786" y="18"/>
                </a:cxn>
                <a:cxn ang="0">
                  <a:pos x="642" y="0"/>
                </a:cxn>
                <a:cxn ang="0">
                  <a:pos x="440" y="23"/>
                </a:cxn>
                <a:cxn ang="0">
                  <a:pos x="366" y="44"/>
                </a:cxn>
                <a:cxn ang="0">
                  <a:pos x="292" y="58"/>
                </a:cxn>
                <a:cxn ang="0">
                  <a:pos x="229" y="79"/>
                </a:cxn>
                <a:cxn ang="0">
                  <a:pos x="178" y="103"/>
                </a:cxn>
                <a:cxn ang="0">
                  <a:pos x="127" y="127"/>
                </a:cxn>
                <a:cxn ang="0">
                  <a:pos x="82" y="158"/>
                </a:cxn>
                <a:cxn ang="0">
                  <a:pos x="41" y="197"/>
                </a:cxn>
                <a:cxn ang="0">
                  <a:pos x="0" y="243"/>
                </a:cxn>
                <a:cxn ang="0">
                  <a:pos x="76" y="215"/>
                </a:cxn>
                <a:cxn ang="0">
                  <a:pos x="144" y="194"/>
                </a:cxn>
                <a:cxn ang="0">
                  <a:pos x="212" y="179"/>
                </a:cxn>
                <a:cxn ang="0">
                  <a:pos x="280" y="164"/>
                </a:cxn>
                <a:cxn ang="0">
                  <a:pos x="336" y="149"/>
                </a:cxn>
                <a:cxn ang="0">
                  <a:pos x="397" y="149"/>
                </a:cxn>
                <a:cxn ang="0">
                  <a:pos x="458" y="141"/>
                </a:cxn>
                <a:cxn ang="0">
                  <a:pos x="511" y="146"/>
                </a:cxn>
                <a:cxn ang="0">
                  <a:pos x="565" y="152"/>
                </a:cxn>
                <a:cxn ang="0">
                  <a:pos x="618" y="166"/>
                </a:cxn>
                <a:cxn ang="0">
                  <a:pos x="669" y="186"/>
                </a:cxn>
                <a:cxn ang="0">
                  <a:pos x="715" y="205"/>
                </a:cxn>
                <a:cxn ang="0">
                  <a:pos x="760" y="239"/>
                </a:cxn>
                <a:cxn ang="0">
                  <a:pos x="811" y="267"/>
                </a:cxn>
                <a:cxn ang="0">
                  <a:pos x="855" y="307"/>
                </a:cxn>
                <a:cxn ang="0">
                  <a:pos x="899" y="348"/>
                </a:cxn>
                <a:cxn ang="0">
                  <a:pos x="971" y="464"/>
                </a:cxn>
                <a:cxn ang="0">
                  <a:pos x="1016" y="606"/>
                </a:cxn>
                <a:cxn ang="0">
                  <a:pos x="1027" y="774"/>
                </a:cxn>
                <a:cxn ang="0">
                  <a:pos x="1022" y="939"/>
                </a:cxn>
                <a:cxn ang="0">
                  <a:pos x="1002" y="1117"/>
                </a:cxn>
                <a:cxn ang="0">
                  <a:pos x="966" y="1279"/>
                </a:cxn>
                <a:cxn ang="0">
                  <a:pos x="933" y="1421"/>
                </a:cxn>
                <a:cxn ang="0">
                  <a:pos x="891" y="1532"/>
                </a:cxn>
              </a:cxnLst>
              <a:rect l="0" t="0" r="r" b="b"/>
              <a:pathLst>
                <a:path w="1259" h="1532">
                  <a:moveTo>
                    <a:pt x="891" y="1532"/>
                  </a:moveTo>
                  <a:lnTo>
                    <a:pt x="954" y="1452"/>
                  </a:lnTo>
                  <a:lnTo>
                    <a:pt x="1032" y="1338"/>
                  </a:lnTo>
                  <a:lnTo>
                    <a:pt x="1115" y="1188"/>
                  </a:lnTo>
                  <a:lnTo>
                    <a:pt x="1194" y="1023"/>
                  </a:lnTo>
                  <a:lnTo>
                    <a:pt x="1244" y="841"/>
                  </a:lnTo>
                  <a:lnTo>
                    <a:pt x="1259" y="647"/>
                  </a:lnTo>
                  <a:lnTo>
                    <a:pt x="1230" y="463"/>
                  </a:lnTo>
                  <a:lnTo>
                    <a:pt x="1140" y="294"/>
                  </a:lnTo>
                  <a:lnTo>
                    <a:pt x="1043" y="190"/>
                  </a:lnTo>
                  <a:lnTo>
                    <a:pt x="961" y="109"/>
                  </a:lnTo>
                  <a:lnTo>
                    <a:pt x="894" y="65"/>
                  </a:lnTo>
                  <a:lnTo>
                    <a:pt x="786" y="18"/>
                  </a:lnTo>
                  <a:lnTo>
                    <a:pt x="642" y="0"/>
                  </a:lnTo>
                  <a:lnTo>
                    <a:pt x="440" y="23"/>
                  </a:lnTo>
                  <a:lnTo>
                    <a:pt x="366" y="44"/>
                  </a:lnTo>
                  <a:lnTo>
                    <a:pt x="292" y="58"/>
                  </a:lnTo>
                  <a:lnTo>
                    <a:pt x="229" y="79"/>
                  </a:lnTo>
                  <a:lnTo>
                    <a:pt x="178" y="103"/>
                  </a:lnTo>
                  <a:lnTo>
                    <a:pt x="127" y="127"/>
                  </a:lnTo>
                  <a:lnTo>
                    <a:pt x="82" y="158"/>
                  </a:lnTo>
                  <a:lnTo>
                    <a:pt x="41" y="197"/>
                  </a:lnTo>
                  <a:lnTo>
                    <a:pt x="0" y="243"/>
                  </a:lnTo>
                  <a:lnTo>
                    <a:pt x="76" y="215"/>
                  </a:lnTo>
                  <a:lnTo>
                    <a:pt x="144" y="194"/>
                  </a:lnTo>
                  <a:lnTo>
                    <a:pt x="212" y="179"/>
                  </a:lnTo>
                  <a:lnTo>
                    <a:pt x="280" y="164"/>
                  </a:lnTo>
                  <a:lnTo>
                    <a:pt x="336" y="149"/>
                  </a:lnTo>
                  <a:lnTo>
                    <a:pt x="397" y="149"/>
                  </a:lnTo>
                  <a:lnTo>
                    <a:pt x="458" y="141"/>
                  </a:lnTo>
                  <a:lnTo>
                    <a:pt x="511" y="146"/>
                  </a:lnTo>
                  <a:lnTo>
                    <a:pt x="565" y="152"/>
                  </a:lnTo>
                  <a:lnTo>
                    <a:pt x="618" y="166"/>
                  </a:lnTo>
                  <a:lnTo>
                    <a:pt x="669" y="186"/>
                  </a:lnTo>
                  <a:lnTo>
                    <a:pt x="715" y="205"/>
                  </a:lnTo>
                  <a:lnTo>
                    <a:pt x="760" y="239"/>
                  </a:lnTo>
                  <a:lnTo>
                    <a:pt x="811" y="267"/>
                  </a:lnTo>
                  <a:lnTo>
                    <a:pt x="855" y="307"/>
                  </a:lnTo>
                  <a:lnTo>
                    <a:pt x="899" y="348"/>
                  </a:lnTo>
                  <a:lnTo>
                    <a:pt x="971" y="464"/>
                  </a:lnTo>
                  <a:lnTo>
                    <a:pt x="1016" y="606"/>
                  </a:lnTo>
                  <a:lnTo>
                    <a:pt x="1027" y="774"/>
                  </a:lnTo>
                  <a:lnTo>
                    <a:pt x="1022" y="939"/>
                  </a:lnTo>
                  <a:lnTo>
                    <a:pt x="1002" y="1117"/>
                  </a:lnTo>
                  <a:lnTo>
                    <a:pt x="966" y="1279"/>
                  </a:lnTo>
                  <a:lnTo>
                    <a:pt x="933" y="1421"/>
                  </a:lnTo>
                  <a:lnTo>
                    <a:pt x="891" y="1532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" name="Freeform 13"/>
            <p:cNvSpPr>
              <a:spLocks/>
            </p:cNvSpPr>
            <p:nvPr userDrawn="1"/>
          </p:nvSpPr>
          <p:spPr bwMode="ltGray">
            <a:xfrm>
              <a:off x="0" y="2610"/>
              <a:ext cx="801" cy="4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7" y="69"/>
                </a:cxn>
                <a:cxn ang="0">
                  <a:pos x="68" y="132"/>
                </a:cxn>
                <a:cxn ang="0">
                  <a:pos x="110" y="188"/>
                </a:cxn>
                <a:cxn ang="0">
                  <a:pos x="149" y="229"/>
                </a:cxn>
                <a:cxn ang="0">
                  <a:pos x="192" y="278"/>
                </a:cxn>
                <a:cxn ang="0">
                  <a:pos x="250" y="314"/>
                </a:cxn>
                <a:cxn ang="0">
                  <a:pos x="308" y="336"/>
                </a:cxn>
                <a:cxn ang="0">
                  <a:pos x="365" y="365"/>
                </a:cxn>
                <a:cxn ang="0">
                  <a:pos x="430" y="381"/>
                </a:cxn>
                <a:cxn ang="0">
                  <a:pos x="501" y="390"/>
                </a:cxn>
                <a:cxn ang="0">
                  <a:pos x="573" y="392"/>
                </a:cxn>
                <a:cxn ang="0">
                  <a:pos x="646" y="381"/>
                </a:cxn>
                <a:cxn ang="0">
                  <a:pos x="726" y="362"/>
                </a:cxn>
                <a:cxn ang="0">
                  <a:pos x="801" y="335"/>
                </a:cxn>
                <a:cxn ang="0">
                  <a:pos x="731" y="377"/>
                </a:cxn>
                <a:cxn ang="0">
                  <a:pos x="662" y="404"/>
                </a:cxn>
                <a:cxn ang="0">
                  <a:pos x="594" y="432"/>
                </a:cxn>
                <a:cxn ang="0">
                  <a:pos x="532" y="445"/>
                </a:cxn>
                <a:cxn ang="0">
                  <a:pos x="471" y="459"/>
                </a:cxn>
                <a:cxn ang="0">
                  <a:pos x="411" y="458"/>
                </a:cxn>
                <a:cxn ang="0">
                  <a:pos x="350" y="458"/>
                </a:cxn>
                <a:cxn ang="0">
                  <a:pos x="291" y="450"/>
                </a:cxn>
                <a:cxn ang="0">
                  <a:pos x="244" y="436"/>
                </a:cxn>
                <a:cxn ang="0">
                  <a:pos x="192" y="415"/>
                </a:cxn>
                <a:cxn ang="0">
                  <a:pos x="145" y="394"/>
                </a:cxn>
                <a:cxn ang="0">
                  <a:pos x="100" y="373"/>
                </a:cxn>
                <a:cxn ang="0">
                  <a:pos x="60" y="347"/>
                </a:cxn>
                <a:cxn ang="0">
                  <a:pos x="0" y="294"/>
                </a:cxn>
                <a:cxn ang="0">
                  <a:pos x="0" y="0"/>
                </a:cxn>
              </a:cxnLst>
              <a:rect l="0" t="0" r="r" b="b"/>
              <a:pathLst>
                <a:path w="801" h="459">
                  <a:moveTo>
                    <a:pt x="0" y="0"/>
                  </a:moveTo>
                  <a:lnTo>
                    <a:pt x="37" y="69"/>
                  </a:lnTo>
                  <a:lnTo>
                    <a:pt x="68" y="132"/>
                  </a:lnTo>
                  <a:lnTo>
                    <a:pt x="110" y="188"/>
                  </a:lnTo>
                  <a:lnTo>
                    <a:pt x="149" y="229"/>
                  </a:lnTo>
                  <a:lnTo>
                    <a:pt x="192" y="278"/>
                  </a:lnTo>
                  <a:lnTo>
                    <a:pt x="250" y="314"/>
                  </a:lnTo>
                  <a:lnTo>
                    <a:pt x="308" y="336"/>
                  </a:lnTo>
                  <a:lnTo>
                    <a:pt x="365" y="365"/>
                  </a:lnTo>
                  <a:lnTo>
                    <a:pt x="430" y="381"/>
                  </a:lnTo>
                  <a:lnTo>
                    <a:pt x="501" y="390"/>
                  </a:lnTo>
                  <a:lnTo>
                    <a:pt x="573" y="392"/>
                  </a:lnTo>
                  <a:lnTo>
                    <a:pt x="646" y="381"/>
                  </a:lnTo>
                  <a:lnTo>
                    <a:pt x="726" y="362"/>
                  </a:lnTo>
                  <a:lnTo>
                    <a:pt x="801" y="335"/>
                  </a:lnTo>
                  <a:lnTo>
                    <a:pt x="731" y="377"/>
                  </a:lnTo>
                  <a:lnTo>
                    <a:pt x="662" y="404"/>
                  </a:lnTo>
                  <a:lnTo>
                    <a:pt x="594" y="432"/>
                  </a:lnTo>
                  <a:lnTo>
                    <a:pt x="532" y="445"/>
                  </a:lnTo>
                  <a:lnTo>
                    <a:pt x="471" y="459"/>
                  </a:lnTo>
                  <a:lnTo>
                    <a:pt x="411" y="458"/>
                  </a:lnTo>
                  <a:lnTo>
                    <a:pt x="350" y="458"/>
                  </a:lnTo>
                  <a:lnTo>
                    <a:pt x="291" y="450"/>
                  </a:lnTo>
                  <a:lnTo>
                    <a:pt x="244" y="436"/>
                  </a:lnTo>
                  <a:lnTo>
                    <a:pt x="192" y="415"/>
                  </a:lnTo>
                  <a:lnTo>
                    <a:pt x="145" y="394"/>
                  </a:lnTo>
                  <a:lnTo>
                    <a:pt x="100" y="373"/>
                  </a:lnTo>
                  <a:lnTo>
                    <a:pt x="60" y="347"/>
                  </a:lnTo>
                  <a:lnTo>
                    <a:pt x="0" y="2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Freeform 14"/>
            <p:cNvSpPr>
              <a:spLocks/>
            </p:cNvSpPr>
            <p:nvPr userDrawn="1"/>
          </p:nvSpPr>
          <p:spPr bwMode="ltGray">
            <a:xfrm rot="373331" flipH="1">
              <a:off x="898" y="2855"/>
              <a:ext cx="354" cy="464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0" y="25"/>
                </a:cxn>
                <a:cxn ang="0">
                  <a:pos x="3" y="26"/>
                </a:cxn>
                <a:cxn ang="0">
                  <a:pos x="14" y="29"/>
                </a:cxn>
                <a:cxn ang="0">
                  <a:pos x="29" y="36"/>
                </a:cxn>
                <a:cxn ang="0">
                  <a:pos x="46" y="47"/>
                </a:cxn>
                <a:cxn ang="0">
                  <a:pos x="66" y="62"/>
                </a:cxn>
                <a:cxn ang="0">
                  <a:pos x="84" y="80"/>
                </a:cxn>
                <a:cxn ang="0">
                  <a:pos x="102" y="103"/>
                </a:cxn>
                <a:cxn ang="0">
                  <a:pos x="116" y="132"/>
                </a:cxn>
                <a:cxn ang="0">
                  <a:pos x="117" y="120"/>
                </a:cxn>
                <a:cxn ang="0">
                  <a:pos x="115" y="107"/>
                </a:cxn>
                <a:cxn ang="0">
                  <a:pos x="108" y="90"/>
                </a:cxn>
                <a:cxn ang="0">
                  <a:pos x="99" y="74"/>
                </a:cxn>
                <a:cxn ang="0">
                  <a:pos x="89" y="58"/>
                </a:cxn>
                <a:cxn ang="0">
                  <a:pos x="78" y="45"/>
                </a:cxn>
                <a:cxn ang="0">
                  <a:pos x="67" y="36"/>
                </a:cxn>
                <a:cxn ang="0">
                  <a:pos x="58" y="32"/>
                </a:cxn>
                <a:cxn ang="0">
                  <a:pos x="69" y="29"/>
                </a:cxn>
                <a:cxn ang="0">
                  <a:pos x="79" y="28"/>
                </a:cxn>
                <a:cxn ang="0">
                  <a:pos x="89" y="26"/>
                </a:cxn>
                <a:cxn ang="0">
                  <a:pos x="98" y="25"/>
                </a:cxn>
                <a:cxn ang="0">
                  <a:pos x="105" y="24"/>
                </a:cxn>
                <a:cxn ang="0">
                  <a:pos x="109" y="22"/>
                </a:cxn>
                <a:cxn ang="0">
                  <a:pos x="113" y="21"/>
                </a:cxn>
                <a:cxn ang="0">
                  <a:pos x="114" y="21"/>
                </a:cxn>
                <a:cxn ang="0">
                  <a:pos x="75" y="0"/>
                </a:cxn>
              </a:cxnLst>
              <a:rect l="0" t="0" r="r" b="b"/>
              <a:pathLst>
                <a:path w="117" h="132">
                  <a:moveTo>
                    <a:pt x="75" y="0"/>
                  </a:moveTo>
                  <a:lnTo>
                    <a:pt x="0" y="25"/>
                  </a:lnTo>
                  <a:lnTo>
                    <a:pt x="3" y="26"/>
                  </a:lnTo>
                  <a:lnTo>
                    <a:pt x="14" y="29"/>
                  </a:lnTo>
                  <a:lnTo>
                    <a:pt x="29" y="36"/>
                  </a:lnTo>
                  <a:lnTo>
                    <a:pt x="46" y="47"/>
                  </a:lnTo>
                  <a:lnTo>
                    <a:pt x="66" y="62"/>
                  </a:lnTo>
                  <a:lnTo>
                    <a:pt x="84" y="80"/>
                  </a:lnTo>
                  <a:lnTo>
                    <a:pt x="102" y="103"/>
                  </a:lnTo>
                  <a:lnTo>
                    <a:pt x="116" y="132"/>
                  </a:lnTo>
                  <a:lnTo>
                    <a:pt x="117" y="120"/>
                  </a:lnTo>
                  <a:lnTo>
                    <a:pt x="115" y="107"/>
                  </a:lnTo>
                  <a:lnTo>
                    <a:pt x="108" y="90"/>
                  </a:lnTo>
                  <a:lnTo>
                    <a:pt x="99" y="74"/>
                  </a:lnTo>
                  <a:lnTo>
                    <a:pt x="89" y="58"/>
                  </a:lnTo>
                  <a:lnTo>
                    <a:pt x="78" y="45"/>
                  </a:lnTo>
                  <a:lnTo>
                    <a:pt x="67" y="36"/>
                  </a:lnTo>
                  <a:lnTo>
                    <a:pt x="58" y="32"/>
                  </a:lnTo>
                  <a:lnTo>
                    <a:pt x="69" y="29"/>
                  </a:lnTo>
                  <a:lnTo>
                    <a:pt x="79" y="28"/>
                  </a:lnTo>
                  <a:lnTo>
                    <a:pt x="89" y="26"/>
                  </a:lnTo>
                  <a:lnTo>
                    <a:pt x="98" y="25"/>
                  </a:lnTo>
                  <a:lnTo>
                    <a:pt x="105" y="24"/>
                  </a:lnTo>
                  <a:lnTo>
                    <a:pt x="109" y="22"/>
                  </a:lnTo>
                  <a:lnTo>
                    <a:pt x="113" y="21"/>
                  </a:lnTo>
                  <a:lnTo>
                    <a:pt x="114" y="21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" name="Freeform 15"/>
            <p:cNvSpPr>
              <a:spLocks/>
            </p:cNvSpPr>
            <p:nvPr userDrawn="1"/>
          </p:nvSpPr>
          <p:spPr bwMode="ltGray">
            <a:xfrm rot="373331" flipH="1">
              <a:off x="799" y="2979"/>
              <a:ext cx="87" cy="274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23" y="0"/>
                </a:cxn>
                <a:cxn ang="0">
                  <a:pos x="16" y="4"/>
                </a:cxn>
                <a:cxn ang="0">
                  <a:pos x="9" y="9"/>
                </a:cxn>
                <a:cxn ang="0">
                  <a:pos x="4" y="19"/>
                </a:cxn>
                <a:cxn ang="0">
                  <a:pos x="1" y="30"/>
                </a:cxn>
                <a:cxn ang="0">
                  <a:pos x="0" y="44"/>
                </a:cxn>
                <a:cxn ang="0">
                  <a:pos x="3" y="60"/>
                </a:cxn>
                <a:cxn ang="0">
                  <a:pos x="11" y="77"/>
                </a:cxn>
                <a:cxn ang="0">
                  <a:pos x="15" y="53"/>
                </a:cxn>
                <a:cxn ang="0">
                  <a:pos x="19" y="37"/>
                </a:cxn>
                <a:cxn ang="0">
                  <a:pos x="23" y="22"/>
                </a:cxn>
                <a:cxn ang="0">
                  <a:pos x="29" y="0"/>
                </a:cxn>
              </a:cxnLst>
              <a:rect l="0" t="0" r="r" b="b"/>
              <a:pathLst>
                <a:path w="29" h="77">
                  <a:moveTo>
                    <a:pt x="29" y="0"/>
                  </a:moveTo>
                  <a:lnTo>
                    <a:pt x="23" y="0"/>
                  </a:lnTo>
                  <a:lnTo>
                    <a:pt x="16" y="4"/>
                  </a:lnTo>
                  <a:lnTo>
                    <a:pt x="9" y="9"/>
                  </a:lnTo>
                  <a:lnTo>
                    <a:pt x="4" y="19"/>
                  </a:lnTo>
                  <a:lnTo>
                    <a:pt x="1" y="30"/>
                  </a:lnTo>
                  <a:lnTo>
                    <a:pt x="0" y="44"/>
                  </a:lnTo>
                  <a:lnTo>
                    <a:pt x="3" y="60"/>
                  </a:lnTo>
                  <a:lnTo>
                    <a:pt x="11" y="77"/>
                  </a:lnTo>
                  <a:lnTo>
                    <a:pt x="15" y="53"/>
                  </a:lnTo>
                  <a:lnTo>
                    <a:pt x="19" y="37"/>
                  </a:lnTo>
                  <a:lnTo>
                    <a:pt x="23" y="2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" name="Freeform 16"/>
            <p:cNvSpPr>
              <a:spLocks/>
            </p:cNvSpPr>
            <p:nvPr userDrawn="1"/>
          </p:nvSpPr>
          <p:spPr bwMode="ltGray">
            <a:xfrm>
              <a:off x="1190" y="3273"/>
              <a:ext cx="1108" cy="1047"/>
            </a:xfrm>
            <a:custGeom>
              <a:avLst/>
              <a:gdLst/>
              <a:ahLst/>
              <a:cxnLst>
                <a:cxn ang="0">
                  <a:pos x="784" y="1047"/>
                </a:cxn>
                <a:cxn ang="0">
                  <a:pos x="692" y="1011"/>
                </a:cxn>
                <a:cxn ang="0">
                  <a:pos x="607" y="945"/>
                </a:cxn>
                <a:cxn ang="0">
                  <a:pos x="517" y="861"/>
                </a:cxn>
                <a:cxn ang="0">
                  <a:pos x="432" y="776"/>
                </a:cxn>
                <a:cxn ang="0">
                  <a:pos x="350" y="677"/>
                </a:cxn>
                <a:cxn ang="0">
                  <a:pos x="266" y="563"/>
                </a:cxn>
                <a:cxn ang="0">
                  <a:pos x="188" y="447"/>
                </a:cxn>
                <a:cxn ang="0">
                  <a:pos x="122" y="325"/>
                </a:cxn>
                <a:cxn ang="0">
                  <a:pos x="65" y="211"/>
                </a:cxn>
                <a:cxn ang="0">
                  <a:pos x="21" y="101"/>
                </a:cxn>
                <a:cxn ang="0">
                  <a:pos x="0" y="0"/>
                </a:cxn>
                <a:cxn ang="0">
                  <a:pos x="109" y="217"/>
                </a:cxn>
                <a:cxn ang="0">
                  <a:pos x="209" y="378"/>
                </a:cxn>
                <a:cxn ang="0">
                  <a:pos x="294" y="500"/>
                </a:cxn>
                <a:cxn ang="0">
                  <a:pos x="373" y="590"/>
                </a:cxn>
                <a:cxn ang="0">
                  <a:pos x="441" y="661"/>
                </a:cxn>
                <a:cxn ang="0">
                  <a:pos x="506" y="713"/>
                </a:cxn>
                <a:cxn ang="0">
                  <a:pos x="564" y="754"/>
                </a:cxn>
                <a:cxn ang="0">
                  <a:pos x="620" y="801"/>
                </a:cxn>
                <a:cxn ang="0">
                  <a:pos x="754" y="899"/>
                </a:cxn>
                <a:cxn ang="0">
                  <a:pos x="925" y="977"/>
                </a:cxn>
                <a:cxn ang="0">
                  <a:pos x="1108" y="1047"/>
                </a:cxn>
                <a:cxn ang="0">
                  <a:pos x="784" y="1047"/>
                </a:cxn>
              </a:cxnLst>
              <a:rect l="0" t="0" r="r" b="b"/>
              <a:pathLst>
                <a:path w="1108" h="1047">
                  <a:moveTo>
                    <a:pt x="784" y="1047"/>
                  </a:moveTo>
                  <a:lnTo>
                    <a:pt x="692" y="1011"/>
                  </a:lnTo>
                  <a:lnTo>
                    <a:pt x="607" y="945"/>
                  </a:lnTo>
                  <a:lnTo>
                    <a:pt x="517" y="861"/>
                  </a:lnTo>
                  <a:lnTo>
                    <a:pt x="432" y="776"/>
                  </a:lnTo>
                  <a:lnTo>
                    <a:pt x="350" y="677"/>
                  </a:lnTo>
                  <a:lnTo>
                    <a:pt x="266" y="563"/>
                  </a:lnTo>
                  <a:lnTo>
                    <a:pt x="188" y="447"/>
                  </a:lnTo>
                  <a:lnTo>
                    <a:pt x="122" y="325"/>
                  </a:lnTo>
                  <a:lnTo>
                    <a:pt x="65" y="211"/>
                  </a:lnTo>
                  <a:lnTo>
                    <a:pt x="21" y="101"/>
                  </a:lnTo>
                  <a:lnTo>
                    <a:pt x="0" y="0"/>
                  </a:lnTo>
                  <a:lnTo>
                    <a:pt x="109" y="217"/>
                  </a:lnTo>
                  <a:lnTo>
                    <a:pt x="209" y="378"/>
                  </a:lnTo>
                  <a:lnTo>
                    <a:pt x="294" y="500"/>
                  </a:lnTo>
                  <a:lnTo>
                    <a:pt x="373" y="590"/>
                  </a:lnTo>
                  <a:lnTo>
                    <a:pt x="441" y="661"/>
                  </a:lnTo>
                  <a:lnTo>
                    <a:pt x="506" y="713"/>
                  </a:lnTo>
                  <a:lnTo>
                    <a:pt x="564" y="754"/>
                  </a:lnTo>
                  <a:lnTo>
                    <a:pt x="620" y="801"/>
                  </a:lnTo>
                  <a:lnTo>
                    <a:pt x="754" y="899"/>
                  </a:lnTo>
                  <a:lnTo>
                    <a:pt x="925" y="977"/>
                  </a:lnTo>
                  <a:lnTo>
                    <a:pt x="1108" y="1047"/>
                  </a:lnTo>
                  <a:lnTo>
                    <a:pt x="784" y="1047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2" name="Group 17"/>
            <p:cNvGrpSpPr>
              <a:grpSpLocks/>
            </p:cNvGrpSpPr>
            <p:nvPr userDrawn="1"/>
          </p:nvGrpSpPr>
          <p:grpSpPr bwMode="auto">
            <a:xfrm rot="3220060">
              <a:off x="2636" y="751"/>
              <a:ext cx="569" cy="636"/>
              <a:chOff x="1727" y="866"/>
              <a:chExt cx="129" cy="157"/>
            </a:xfrm>
          </p:grpSpPr>
          <p:sp>
            <p:nvSpPr>
              <p:cNvPr id="36" name="Freeform 1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7" name="Freeform 1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8" name="Freeform 2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3" name="Group 21"/>
            <p:cNvGrpSpPr>
              <a:grpSpLocks/>
            </p:cNvGrpSpPr>
            <p:nvPr userDrawn="1"/>
          </p:nvGrpSpPr>
          <p:grpSpPr bwMode="auto">
            <a:xfrm rot="-6691250">
              <a:off x="3640" y="123"/>
              <a:ext cx="356" cy="608"/>
              <a:chOff x="1730" y="866"/>
              <a:chExt cx="129" cy="157"/>
            </a:xfrm>
          </p:grpSpPr>
          <p:sp>
            <p:nvSpPr>
              <p:cNvPr id="33" name="Freeform 22"/>
              <p:cNvSpPr>
                <a:spLocks/>
              </p:cNvSpPr>
              <p:nvPr userDrawn="1"/>
            </p:nvSpPr>
            <p:spPr bwMode="ltGray">
              <a:xfrm>
                <a:off x="1730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4" name="Freeform 23"/>
              <p:cNvSpPr>
                <a:spLocks/>
              </p:cNvSpPr>
              <p:nvPr userDrawn="1"/>
            </p:nvSpPr>
            <p:spPr bwMode="ltGray">
              <a:xfrm>
                <a:off x="1789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5" name="Freeform 24"/>
              <p:cNvSpPr>
                <a:spLocks/>
              </p:cNvSpPr>
              <p:nvPr userDrawn="1"/>
            </p:nvSpPr>
            <p:spPr bwMode="ltGray">
              <a:xfrm>
                <a:off x="1773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4" name="Group 25"/>
            <p:cNvGrpSpPr>
              <a:grpSpLocks/>
            </p:cNvGrpSpPr>
            <p:nvPr userDrawn="1"/>
          </p:nvGrpSpPr>
          <p:grpSpPr bwMode="auto">
            <a:xfrm rot="8524840">
              <a:off x="676" y="3305"/>
              <a:ext cx="500" cy="500"/>
              <a:chOff x="1727" y="869"/>
              <a:chExt cx="129" cy="156"/>
            </a:xfrm>
          </p:grpSpPr>
          <p:sp>
            <p:nvSpPr>
              <p:cNvPr id="30" name="Freeform 26"/>
              <p:cNvSpPr>
                <a:spLocks/>
              </p:cNvSpPr>
              <p:nvPr userDrawn="1"/>
            </p:nvSpPr>
            <p:spPr bwMode="ltGray">
              <a:xfrm>
                <a:off x="1727" y="869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1" name="Freeform 27"/>
              <p:cNvSpPr>
                <a:spLocks/>
              </p:cNvSpPr>
              <p:nvPr userDrawn="1"/>
            </p:nvSpPr>
            <p:spPr bwMode="ltGray">
              <a:xfrm>
                <a:off x="1786" y="897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2" name="Freeform 28"/>
              <p:cNvSpPr>
                <a:spLocks/>
              </p:cNvSpPr>
              <p:nvPr userDrawn="1"/>
            </p:nvSpPr>
            <p:spPr bwMode="ltGray">
              <a:xfrm>
                <a:off x="1772" y="1000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5" name="Group 29"/>
            <p:cNvGrpSpPr>
              <a:grpSpLocks/>
            </p:cNvGrpSpPr>
            <p:nvPr userDrawn="1"/>
          </p:nvGrpSpPr>
          <p:grpSpPr bwMode="auto">
            <a:xfrm rot="4106450" flipH="1">
              <a:off x="404" y="267"/>
              <a:ext cx="708" cy="891"/>
              <a:chOff x="1727" y="866"/>
              <a:chExt cx="129" cy="157"/>
            </a:xfrm>
          </p:grpSpPr>
          <p:sp>
            <p:nvSpPr>
              <p:cNvPr id="27" name="Freeform 30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8" name="Freeform 31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9" name="Freeform 3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6" name="Group 33"/>
            <p:cNvGrpSpPr>
              <a:grpSpLocks/>
            </p:cNvGrpSpPr>
            <p:nvPr userDrawn="1"/>
          </p:nvGrpSpPr>
          <p:grpSpPr bwMode="auto">
            <a:xfrm rot="10015322" flipH="1">
              <a:off x="4619" y="2392"/>
              <a:ext cx="708" cy="891"/>
              <a:chOff x="1727" y="866"/>
              <a:chExt cx="129" cy="157"/>
            </a:xfrm>
          </p:grpSpPr>
          <p:sp>
            <p:nvSpPr>
              <p:cNvPr id="24" name="Freeform 3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5" name="Freeform 3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6" name="Freeform 3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7" name="Freeform 37"/>
            <p:cNvSpPr>
              <a:spLocks/>
            </p:cNvSpPr>
            <p:nvPr userDrawn="1"/>
          </p:nvSpPr>
          <p:spPr bwMode="ltGray">
            <a:xfrm>
              <a:off x="1217" y="2"/>
              <a:ext cx="862" cy="88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107"/>
                </a:cxn>
                <a:cxn ang="0">
                  <a:pos x="37" y="262"/>
                </a:cxn>
                <a:cxn ang="0">
                  <a:pos x="83" y="410"/>
                </a:cxn>
                <a:cxn ang="0">
                  <a:pos x="149" y="546"/>
                </a:cxn>
                <a:cxn ang="0">
                  <a:pos x="237" y="666"/>
                </a:cxn>
                <a:cxn ang="0">
                  <a:pos x="338" y="764"/>
                </a:cxn>
                <a:cxn ang="0">
                  <a:pos x="450" y="838"/>
                </a:cxn>
                <a:cxn ang="0">
                  <a:pos x="579" y="879"/>
                </a:cxn>
                <a:cxn ang="0">
                  <a:pos x="714" y="886"/>
                </a:cxn>
                <a:cxn ang="0">
                  <a:pos x="862" y="851"/>
                </a:cxn>
                <a:cxn ang="0">
                  <a:pos x="784" y="856"/>
                </a:cxn>
                <a:cxn ang="0">
                  <a:pos x="700" y="835"/>
                </a:cxn>
                <a:cxn ang="0">
                  <a:pos x="621" y="794"/>
                </a:cxn>
                <a:cxn ang="0">
                  <a:pos x="542" y="728"/>
                </a:cxn>
                <a:cxn ang="0">
                  <a:pos x="466" y="649"/>
                </a:cxn>
                <a:cxn ang="0">
                  <a:pos x="397" y="557"/>
                </a:cxn>
                <a:cxn ang="0">
                  <a:pos x="334" y="454"/>
                </a:cxn>
                <a:cxn ang="0">
                  <a:pos x="279" y="339"/>
                </a:cxn>
                <a:cxn ang="0">
                  <a:pos x="238" y="225"/>
                </a:cxn>
                <a:cxn ang="0">
                  <a:pos x="205" y="105"/>
                </a:cxn>
                <a:cxn ang="0">
                  <a:pos x="184" y="3"/>
                </a:cxn>
              </a:cxnLst>
              <a:rect l="0" t="0" r="r" b="b"/>
              <a:pathLst>
                <a:path w="862" h="886">
                  <a:moveTo>
                    <a:pt x="0" y="0"/>
                  </a:moveTo>
                  <a:lnTo>
                    <a:pt x="6" y="107"/>
                  </a:lnTo>
                  <a:lnTo>
                    <a:pt x="37" y="262"/>
                  </a:lnTo>
                  <a:lnTo>
                    <a:pt x="83" y="410"/>
                  </a:lnTo>
                  <a:lnTo>
                    <a:pt x="149" y="546"/>
                  </a:lnTo>
                  <a:lnTo>
                    <a:pt x="237" y="666"/>
                  </a:lnTo>
                  <a:lnTo>
                    <a:pt x="338" y="764"/>
                  </a:lnTo>
                  <a:lnTo>
                    <a:pt x="450" y="838"/>
                  </a:lnTo>
                  <a:lnTo>
                    <a:pt x="579" y="879"/>
                  </a:lnTo>
                  <a:lnTo>
                    <a:pt x="714" y="886"/>
                  </a:lnTo>
                  <a:lnTo>
                    <a:pt x="862" y="851"/>
                  </a:lnTo>
                  <a:lnTo>
                    <a:pt x="784" y="856"/>
                  </a:lnTo>
                  <a:lnTo>
                    <a:pt x="700" y="835"/>
                  </a:lnTo>
                  <a:lnTo>
                    <a:pt x="621" y="794"/>
                  </a:lnTo>
                  <a:lnTo>
                    <a:pt x="542" y="728"/>
                  </a:lnTo>
                  <a:lnTo>
                    <a:pt x="466" y="649"/>
                  </a:lnTo>
                  <a:lnTo>
                    <a:pt x="397" y="557"/>
                  </a:lnTo>
                  <a:lnTo>
                    <a:pt x="334" y="454"/>
                  </a:lnTo>
                  <a:lnTo>
                    <a:pt x="279" y="339"/>
                  </a:lnTo>
                  <a:lnTo>
                    <a:pt x="238" y="225"/>
                  </a:lnTo>
                  <a:lnTo>
                    <a:pt x="205" y="105"/>
                  </a:lnTo>
                  <a:lnTo>
                    <a:pt x="184" y="3"/>
                  </a:lnTo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" name="Freeform 38"/>
            <p:cNvSpPr>
              <a:spLocks/>
            </p:cNvSpPr>
            <p:nvPr userDrawn="1"/>
          </p:nvSpPr>
          <p:spPr bwMode="ltGray">
            <a:xfrm rot="9832527" flipV="1">
              <a:off x="2158" y="102"/>
              <a:ext cx="681" cy="59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"/>
                </a:cxn>
                <a:cxn ang="0">
                  <a:pos x="3" y="50"/>
                </a:cxn>
                <a:cxn ang="0">
                  <a:pos x="6" y="75"/>
                </a:cxn>
                <a:cxn ang="0">
                  <a:pos x="11" y="98"/>
                </a:cxn>
                <a:cxn ang="0">
                  <a:pos x="18" y="119"/>
                </a:cxn>
                <a:cxn ang="0">
                  <a:pos x="27" y="141"/>
                </a:cxn>
                <a:cxn ang="0">
                  <a:pos x="38" y="161"/>
                </a:cxn>
                <a:cxn ang="0">
                  <a:pos x="51" y="178"/>
                </a:cxn>
                <a:cxn ang="0">
                  <a:pos x="67" y="194"/>
                </a:cxn>
                <a:cxn ang="0">
                  <a:pos x="86" y="208"/>
                </a:cxn>
                <a:cxn ang="0">
                  <a:pos x="106" y="219"/>
                </a:cxn>
                <a:cxn ang="0">
                  <a:pos x="131" y="228"/>
                </a:cxn>
                <a:cxn ang="0">
                  <a:pos x="158" y="234"/>
                </a:cxn>
                <a:cxn ang="0">
                  <a:pos x="188" y="237"/>
                </a:cxn>
                <a:cxn ang="0">
                  <a:pos x="220" y="236"/>
                </a:cxn>
                <a:cxn ang="0">
                  <a:pos x="257" y="232"/>
                </a:cxn>
                <a:cxn ang="0">
                  <a:pos x="224" y="227"/>
                </a:cxn>
                <a:cxn ang="0">
                  <a:pos x="195" y="220"/>
                </a:cxn>
                <a:cxn ang="0">
                  <a:pos x="170" y="212"/>
                </a:cxn>
                <a:cxn ang="0">
                  <a:pos x="148" y="204"/>
                </a:cxn>
                <a:cxn ang="0">
                  <a:pos x="128" y="193"/>
                </a:cxn>
                <a:cxn ang="0">
                  <a:pos x="112" y="182"/>
                </a:cxn>
                <a:cxn ang="0">
                  <a:pos x="97" y="169"/>
                </a:cxn>
                <a:cxn ang="0">
                  <a:pos x="84" y="155"/>
                </a:cxn>
                <a:cxn ang="0">
                  <a:pos x="72" y="141"/>
                </a:cxn>
                <a:cxn ang="0">
                  <a:pos x="61" y="125"/>
                </a:cxn>
                <a:cxn ang="0">
                  <a:pos x="52" y="107"/>
                </a:cxn>
                <a:cxn ang="0">
                  <a:pos x="43" y="88"/>
                </a:cxn>
                <a:cxn ang="0">
                  <a:pos x="33" y="69"/>
                </a:cxn>
                <a:cxn ang="0">
                  <a:pos x="23" y="47"/>
                </a:cxn>
                <a:cxn ang="0">
                  <a:pos x="12" y="24"/>
                </a:cxn>
                <a:cxn ang="0">
                  <a:pos x="0" y="0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" name="Freeform 39"/>
            <p:cNvSpPr>
              <a:spLocks/>
            </p:cNvSpPr>
            <p:nvPr userDrawn="1"/>
          </p:nvSpPr>
          <p:spPr bwMode="ltGray">
            <a:xfrm rot="9832527" flipV="1">
              <a:off x="1997" y="858"/>
              <a:ext cx="330" cy="278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124" y="108"/>
                </a:cxn>
                <a:cxn ang="0">
                  <a:pos x="120" y="107"/>
                </a:cxn>
                <a:cxn ang="0">
                  <a:pos x="107" y="105"/>
                </a:cxn>
                <a:cxn ang="0">
                  <a:pos x="89" y="101"/>
                </a:cxn>
                <a:cxn ang="0">
                  <a:pos x="68" y="99"/>
                </a:cxn>
                <a:cxn ang="0">
                  <a:pos x="45" y="97"/>
                </a:cxn>
                <a:cxn ang="0">
                  <a:pos x="25" y="98"/>
                </a:cxn>
                <a:cxn ang="0">
                  <a:pos x="9" y="102"/>
                </a:cxn>
                <a:cxn ang="0">
                  <a:pos x="0" y="110"/>
                </a:cxn>
                <a:cxn ang="0">
                  <a:pos x="4" y="98"/>
                </a:cxn>
                <a:cxn ang="0">
                  <a:pos x="8" y="89"/>
                </a:cxn>
                <a:cxn ang="0">
                  <a:pos x="16" y="82"/>
                </a:cxn>
                <a:cxn ang="0">
                  <a:pos x="25" y="76"/>
                </a:cxn>
                <a:cxn ang="0">
                  <a:pos x="36" y="72"/>
                </a:cxn>
                <a:cxn ang="0">
                  <a:pos x="47" y="71"/>
                </a:cxn>
                <a:cxn ang="0">
                  <a:pos x="59" y="71"/>
                </a:cxn>
                <a:cxn ang="0">
                  <a:pos x="72" y="74"/>
                </a:cxn>
                <a:cxn ang="0">
                  <a:pos x="73" y="71"/>
                </a:cxn>
                <a:cxn ang="0">
                  <a:pos x="70" y="56"/>
                </a:cxn>
                <a:cxn ang="0">
                  <a:pos x="67" y="38"/>
                </a:cxn>
                <a:cxn ang="0">
                  <a:pos x="65" y="30"/>
                </a:cxn>
                <a:cxn ang="0">
                  <a:pos x="63" y="30"/>
                </a:cxn>
                <a:cxn ang="0">
                  <a:pos x="61" y="29"/>
                </a:cxn>
                <a:cxn ang="0">
                  <a:pos x="59" y="26"/>
                </a:cxn>
                <a:cxn ang="0">
                  <a:pos x="57" y="23"/>
                </a:cxn>
                <a:cxn ang="0">
                  <a:pos x="57" y="19"/>
                </a:cxn>
                <a:cxn ang="0">
                  <a:pos x="59" y="14"/>
                </a:cxn>
                <a:cxn ang="0">
                  <a:pos x="66" y="8"/>
                </a:cxn>
                <a:cxn ang="0">
                  <a:pos x="77" y="0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0" name="Freeform 40"/>
            <p:cNvSpPr>
              <a:spLocks/>
            </p:cNvSpPr>
            <p:nvPr userDrawn="1"/>
          </p:nvSpPr>
          <p:spPr bwMode="ltGray">
            <a:xfrm rot="9832527" flipV="1">
              <a:off x="2224" y="808"/>
              <a:ext cx="123" cy="233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20" y="38"/>
                </a:cxn>
                <a:cxn ang="0">
                  <a:pos x="15" y="62"/>
                </a:cxn>
                <a:cxn ang="0">
                  <a:pos x="11" y="79"/>
                </a:cxn>
                <a:cxn ang="0">
                  <a:pos x="0" y="94"/>
                </a:cxn>
                <a:cxn ang="0">
                  <a:pos x="12" y="88"/>
                </a:cxn>
                <a:cxn ang="0">
                  <a:pos x="23" y="80"/>
                </a:cxn>
                <a:cxn ang="0">
                  <a:pos x="32" y="69"/>
                </a:cxn>
                <a:cxn ang="0">
                  <a:pos x="40" y="57"/>
                </a:cxn>
                <a:cxn ang="0">
                  <a:pos x="45" y="44"/>
                </a:cxn>
                <a:cxn ang="0">
                  <a:pos x="46" y="30"/>
                </a:cxn>
                <a:cxn ang="0">
                  <a:pos x="42" y="15"/>
                </a:cxn>
                <a:cxn ang="0">
                  <a:pos x="31" y="0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" name="Freeform 41"/>
            <p:cNvSpPr>
              <a:spLocks/>
            </p:cNvSpPr>
            <p:nvPr userDrawn="1"/>
          </p:nvSpPr>
          <p:spPr bwMode="ltGray">
            <a:xfrm>
              <a:off x="1603" y="0"/>
              <a:ext cx="124" cy="121"/>
            </a:xfrm>
            <a:custGeom>
              <a:avLst/>
              <a:gdLst/>
              <a:ahLst/>
              <a:cxnLst>
                <a:cxn ang="0">
                  <a:pos x="124" y="0"/>
                </a:cxn>
                <a:cxn ang="0">
                  <a:pos x="113" y="9"/>
                </a:cxn>
                <a:cxn ang="0">
                  <a:pos x="99" y="25"/>
                </a:cxn>
                <a:cxn ang="0">
                  <a:pos x="81" y="41"/>
                </a:cxn>
                <a:cxn ang="0">
                  <a:pos x="63" y="54"/>
                </a:cxn>
                <a:cxn ang="0">
                  <a:pos x="41" y="66"/>
                </a:cxn>
                <a:cxn ang="0">
                  <a:pos x="22" y="74"/>
                </a:cxn>
                <a:cxn ang="0">
                  <a:pos x="0" y="75"/>
                </a:cxn>
                <a:cxn ang="0">
                  <a:pos x="10" y="96"/>
                </a:cxn>
                <a:cxn ang="0">
                  <a:pos x="23" y="113"/>
                </a:cxn>
                <a:cxn ang="0">
                  <a:pos x="41" y="121"/>
                </a:cxn>
                <a:cxn ang="0">
                  <a:pos x="60" y="121"/>
                </a:cxn>
                <a:cxn ang="0">
                  <a:pos x="83" y="111"/>
                </a:cxn>
                <a:cxn ang="0">
                  <a:pos x="101" y="88"/>
                </a:cxn>
                <a:cxn ang="0">
                  <a:pos x="116" y="53"/>
                </a:cxn>
                <a:cxn ang="0">
                  <a:pos x="124" y="0"/>
                </a:cxn>
              </a:cxnLst>
              <a:rect l="0" t="0" r="r" b="b"/>
              <a:pathLst>
                <a:path w="124" h="121">
                  <a:moveTo>
                    <a:pt x="124" y="0"/>
                  </a:moveTo>
                  <a:lnTo>
                    <a:pt x="113" y="9"/>
                  </a:lnTo>
                  <a:lnTo>
                    <a:pt x="99" y="25"/>
                  </a:lnTo>
                  <a:lnTo>
                    <a:pt x="81" y="41"/>
                  </a:lnTo>
                  <a:lnTo>
                    <a:pt x="63" y="54"/>
                  </a:lnTo>
                  <a:lnTo>
                    <a:pt x="41" y="66"/>
                  </a:lnTo>
                  <a:lnTo>
                    <a:pt x="22" y="74"/>
                  </a:lnTo>
                  <a:lnTo>
                    <a:pt x="0" y="75"/>
                  </a:lnTo>
                  <a:lnTo>
                    <a:pt x="10" y="96"/>
                  </a:lnTo>
                  <a:lnTo>
                    <a:pt x="23" y="113"/>
                  </a:lnTo>
                  <a:lnTo>
                    <a:pt x="41" y="121"/>
                  </a:lnTo>
                  <a:lnTo>
                    <a:pt x="60" y="121"/>
                  </a:lnTo>
                  <a:lnTo>
                    <a:pt x="83" y="111"/>
                  </a:lnTo>
                  <a:lnTo>
                    <a:pt x="101" y="88"/>
                  </a:lnTo>
                  <a:lnTo>
                    <a:pt x="116" y="53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2" name="Freeform 42"/>
            <p:cNvSpPr>
              <a:spLocks/>
            </p:cNvSpPr>
            <p:nvPr userDrawn="1"/>
          </p:nvSpPr>
          <p:spPr bwMode="ltGray">
            <a:xfrm rot="9832527" flipV="1">
              <a:off x="2173" y="1238"/>
              <a:ext cx="393" cy="23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6"/>
                </a:cxn>
                <a:cxn ang="0">
                  <a:pos x="16" y="14"/>
                </a:cxn>
                <a:cxn ang="0">
                  <a:pos x="28" y="24"/>
                </a:cxn>
                <a:cxn ang="0">
                  <a:pos x="41" y="37"/>
                </a:cxn>
                <a:cxn ang="0">
                  <a:pos x="58" y="53"/>
                </a:cxn>
                <a:cxn ang="0">
                  <a:pos x="73" y="70"/>
                </a:cxn>
                <a:cxn ang="0">
                  <a:pos x="88" y="90"/>
                </a:cxn>
                <a:cxn ang="0">
                  <a:pos x="100" y="113"/>
                </a:cxn>
                <a:cxn ang="0">
                  <a:pos x="112" y="137"/>
                </a:cxn>
                <a:cxn ang="0">
                  <a:pos x="120" y="165"/>
                </a:cxn>
                <a:cxn ang="0">
                  <a:pos x="124" y="196"/>
                </a:cxn>
                <a:cxn ang="0">
                  <a:pos x="126" y="228"/>
                </a:cxn>
                <a:cxn ang="0">
                  <a:pos x="120" y="264"/>
                </a:cxn>
                <a:cxn ang="0">
                  <a:pos x="109" y="302"/>
                </a:cxn>
                <a:cxn ang="0">
                  <a:pos x="92" y="342"/>
                </a:cxn>
                <a:cxn ang="0">
                  <a:pos x="67" y="386"/>
                </a:cxn>
                <a:cxn ang="0">
                  <a:pos x="39" y="436"/>
                </a:cxn>
                <a:cxn ang="0">
                  <a:pos x="21" y="482"/>
                </a:cxn>
                <a:cxn ang="0">
                  <a:pos x="10" y="525"/>
                </a:cxn>
                <a:cxn ang="0">
                  <a:pos x="6" y="566"/>
                </a:cxn>
                <a:cxn ang="0">
                  <a:pos x="6" y="605"/>
                </a:cxn>
                <a:cxn ang="0">
                  <a:pos x="8" y="641"/>
                </a:cxn>
                <a:cxn ang="0">
                  <a:pos x="12" y="673"/>
                </a:cxn>
                <a:cxn ang="0">
                  <a:pos x="14" y="704"/>
                </a:cxn>
                <a:cxn ang="0">
                  <a:pos x="41" y="688"/>
                </a:cxn>
                <a:cxn ang="0">
                  <a:pos x="39" y="680"/>
                </a:cxn>
                <a:cxn ang="0">
                  <a:pos x="36" y="657"/>
                </a:cxn>
                <a:cxn ang="0">
                  <a:pos x="33" y="622"/>
                </a:cxn>
                <a:cxn ang="0">
                  <a:pos x="35" y="575"/>
                </a:cxn>
                <a:cxn ang="0">
                  <a:pos x="41" y="519"/>
                </a:cxn>
                <a:cxn ang="0">
                  <a:pos x="58" y="455"/>
                </a:cxn>
                <a:cxn ang="0">
                  <a:pos x="86" y="386"/>
                </a:cxn>
                <a:cxn ang="0">
                  <a:pos x="129" y="313"/>
                </a:cxn>
                <a:cxn ang="0">
                  <a:pos x="143" y="279"/>
                </a:cxn>
                <a:cxn ang="0">
                  <a:pos x="149" y="235"/>
                </a:cxn>
                <a:cxn ang="0">
                  <a:pos x="144" y="184"/>
                </a:cxn>
                <a:cxn ang="0">
                  <a:pos x="131" y="134"/>
                </a:cxn>
                <a:cxn ang="0">
                  <a:pos x="109" y="85"/>
                </a:cxn>
                <a:cxn ang="0">
                  <a:pos x="81" y="44"/>
                </a:cxn>
                <a:cxn ang="0">
                  <a:pos x="44" y="14"/>
                </a:cxn>
                <a:cxn ang="0">
                  <a:pos x="0" y="0"/>
                </a:cxn>
              </a:cxnLst>
              <a:rect l="0" t="0" r="r" b="b"/>
              <a:pathLst>
                <a:path w="149" h="704">
                  <a:moveTo>
                    <a:pt x="0" y="0"/>
                  </a:moveTo>
                  <a:lnTo>
                    <a:pt x="6" y="6"/>
                  </a:lnTo>
                  <a:lnTo>
                    <a:pt x="16" y="14"/>
                  </a:lnTo>
                  <a:lnTo>
                    <a:pt x="28" y="24"/>
                  </a:lnTo>
                  <a:lnTo>
                    <a:pt x="41" y="37"/>
                  </a:lnTo>
                  <a:lnTo>
                    <a:pt x="58" y="53"/>
                  </a:lnTo>
                  <a:lnTo>
                    <a:pt x="73" y="70"/>
                  </a:lnTo>
                  <a:lnTo>
                    <a:pt x="88" y="90"/>
                  </a:lnTo>
                  <a:lnTo>
                    <a:pt x="100" y="113"/>
                  </a:lnTo>
                  <a:lnTo>
                    <a:pt x="112" y="137"/>
                  </a:lnTo>
                  <a:lnTo>
                    <a:pt x="120" y="165"/>
                  </a:lnTo>
                  <a:lnTo>
                    <a:pt x="124" y="196"/>
                  </a:lnTo>
                  <a:lnTo>
                    <a:pt x="126" y="228"/>
                  </a:lnTo>
                  <a:lnTo>
                    <a:pt x="120" y="264"/>
                  </a:lnTo>
                  <a:lnTo>
                    <a:pt x="109" y="302"/>
                  </a:lnTo>
                  <a:lnTo>
                    <a:pt x="92" y="342"/>
                  </a:lnTo>
                  <a:lnTo>
                    <a:pt x="67" y="386"/>
                  </a:lnTo>
                  <a:lnTo>
                    <a:pt x="39" y="436"/>
                  </a:lnTo>
                  <a:lnTo>
                    <a:pt x="21" y="482"/>
                  </a:lnTo>
                  <a:lnTo>
                    <a:pt x="10" y="525"/>
                  </a:lnTo>
                  <a:lnTo>
                    <a:pt x="6" y="566"/>
                  </a:lnTo>
                  <a:lnTo>
                    <a:pt x="6" y="605"/>
                  </a:lnTo>
                  <a:lnTo>
                    <a:pt x="8" y="641"/>
                  </a:lnTo>
                  <a:lnTo>
                    <a:pt x="12" y="673"/>
                  </a:lnTo>
                  <a:lnTo>
                    <a:pt x="14" y="704"/>
                  </a:lnTo>
                  <a:lnTo>
                    <a:pt x="41" y="688"/>
                  </a:lnTo>
                  <a:lnTo>
                    <a:pt x="39" y="680"/>
                  </a:lnTo>
                  <a:lnTo>
                    <a:pt x="36" y="657"/>
                  </a:lnTo>
                  <a:lnTo>
                    <a:pt x="33" y="622"/>
                  </a:lnTo>
                  <a:lnTo>
                    <a:pt x="35" y="575"/>
                  </a:lnTo>
                  <a:lnTo>
                    <a:pt x="41" y="519"/>
                  </a:lnTo>
                  <a:lnTo>
                    <a:pt x="58" y="455"/>
                  </a:lnTo>
                  <a:lnTo>
                    <a:pt x="86" y="386"/>
                  </a:lnTo>
                  <a:lnTo>
                    <a:pt x="129" y="313"/>
                  </a:lnTo>
                  <a:lnTo>
                    <a:pt x="143" y="279"/>
                  </a:lnTo>
                  <a:lnTo>
                    <a:pt x="149" y="235"/>
                  </a:lnTo>
                  <a:lnTo>
                    <a:pt x="144" y="184"/>
                  </a:lnTo>
                  <a:lnTo>
                    <a:pt x="131" y="134"/>
                  </a:lnTo>
                  <a:lnTo>
                    <a:pt x="109" y="85"/>
                  </a:lnTo>
                  <a:lnTo>
                    <a:pt x="81" y="44"/>
                  </a:lnTo>
                  <a:lnTo>
                    <a:pt x="44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3" name="Freeform 43"/>
            <p:cNvSpPr>
              <a:spLocks/>
            </p:cNvSpPr>
            <p:nvPr userDrawn="1"/>
          </p:nvSpPr>
          <p:spPr bwMode="ltGray">
            <a:xfrm>
              <a:off x="0" y="1848"/>
              <a:ext cx="36" cy="1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" y="12"/>
                </a:cxn>
                <a:cxn ang="0">
                  <a:pos x="0" y="132"/>
                </a:cxn>
                <a:cxn ang="0">
                  <a:pos x="0" y="0"/>
                </a:cxn>
              </a:cxnLst>
              <a:rect l="0" t="0" r="r" b="b"/>
              <a:pathLst>
                <a:path w="36" h="132">
                  <a:moveTo>
                    <a:pt x="0" y="0"/>
                  </a:moveTo>
                  <a:lnTo>
                    <a:pt x="36" y="12"/>
                  </a:ln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095" name="Rectangle 47"/>
          <p:cNvSpPr>
            <a:spLocks noGrp="1" noChangeArrowheads="1"/>
          </p:cNvSpPr>
          <p:nvPr>
            <p:ph type="ctrTitle"/>
          </p:nvPr>
        </p:nvSpPr>
        <p:spPr>
          <a:xfrm>
            <a:off x="2455863" y="596900"/>
            <a:ext cx="6192837" cy="3581400"/>
          </a:xfrm>
        </p:spPr>
        <p:txBody>
          <a:bodyPr/>
          <a:lstStyle>
            <a:lvl1pPr>
              <a:defRPr sz="52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096" name="Rectangle 48"/>
          <p:cNvSpPr>
            <a:spLocks noGrp="1" noChangeArrowheads="1"/>
          </p:cNvSpPr>
          <p:nvPr>
            <p:ph type="subTitle" idx="1"/>
          </p:nvPr>
        </p:nvSpPr>
        <p:spPr>
          <a:xfrm>
            <a:off x="2489200" y="4279900"/>
            <a:ext cx="6146800" cy="1485900"/>
          </a:xfrm>
        </p:spPr>
        <p:txBody>
          <a:bodyPr/>
          <a:lstStyle>
            <a:lvl1pPr marL="0" indent="0" algn="ctr">
              <a:buFontTx/>
              <a:buNone/>
              <a:defRPr b="1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6" name="Rectangle 4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7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8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1CF79-96A0-484E-840D-2302226FA0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08064D-E325-4C42-AE3B-4AB02D246B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1DE320-89C2-4FDE-BECF-B2D3684903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15603D-D4A0-4598-9F21-A5E82E7E59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ACE46D-C94E-4757-92C7-BF1385CC3D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CDF7C1-8621-4F71-A9F6-B54EDB11B1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718E56-433F-44EB-9605-0ADC251C46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8E00F6-721B-4A74-BD4D-ADDBE694D6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FE2A81-A648-4564-8ADF-698D9EF27C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C656F4-9A83-4A61-9F50-F010F4B60B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103188"/>
            <a:ext cx="2060575" cy="59531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42913" y="103188"/>
            <a:ext cx="6030912" cy="5953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4E562D-19AE-482B-AFF1-4127CB5E3D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-7938" y="0"/>
            <a:ext cx="2833688" cy="6856413"/>
            <a:chOff x="-5" y="0"/>
            <a:chExt cx="1785" cy="4319"/>
          </a:xfrm>
        </p:grpSpPr>
        <p:sp>
          <p:nvSpPr>
            <p:cNvPr id="1027" name="Freeform 3"/>
            <p:cNvSpPr>
              <a:spLocks/>
            </p:cNvSpPr>
            <p:nvPr/>
          </p:nvSpPr>
          <p:spPr bwMode="ltGray">
            <a:xfrm>
              <a:off x="-5" y="3262"/>
              <a:ext cx="472" cy="802"/>
            </a:xfrm>
            <a:custGeom>
              <a:avLst/>
              <a:gdLst/>
              <a:ahLst/>
              <a:cxnLst>
                <a:cxn ang="0">
                  <a:pos x="5" y="32"/>
                </a:cxn>
                <a:cxn ang="0">
                  <a:pos x="189" y="26"/>
                </a:cxn>
                <a:cxn ang="0">
                  <a:pos x="309" y="66"/>
                </a:cxn>
                <a:cxn ang="0">
                  <a:pos x="357" y="98"/>
                </a:cxn>
                <a:cxn ang="0">
                  <a:pos x="413" y="162"/>
                </a:cxn>
                <a:cxn ang="0">
                  <a:pos x="437" y="250"/>
                </a:cxn>
                <a:cxn ang="0">
                  <a:pos x="397" y="530"/>
                </a:cxn>
                <a:cxn ang="0">
                  <a:pos x="341" y="634"/>
                </a:cxn>
                <a:cxn ang="0">
                  <a:pos x="173" y="714"/>
                </a:cxn>
                <a:cxn ang="0">
                  <a:pos x="77" y="730"/>
                </a:cxn>
                <a:cxn ang="0">
                  <a:pos x="69" y="802"/>
                </a:cxn>
                <a:cxn ang="0">
                  <a:pos x="7" y="788"/>
                </a:cxn>
                <a:cxn ang="0">
                  <a:pos x="5" y="751"/>
                </a:cxn>
                <a:cxn ang="0">
                  <a:pos x="37" y="722"/>
                </a:cxn>
                <a:cxn ang="0">
                  <a:pos x="5" y="670"/>
                </a:cxn>
                <a:cxn ang="0">
                  <a:pos x="5" y="32"/>
                </a:cxn>
              </a:cxnLst>
              <a:rect l="0" t="0" r="r" b="b"/>
              <a:pathLst>
                <a:path w="472" h="802">
                  <a:moveTo>
                    <a:pt x="5" y="32"/>
                  </a:moveTo>
                  <a:cubicBezTo>
                    <a:pt x="101" y="0"/>
                    <a:pt x="20" y="17"/>
                    <a:pt x="189" y="26"/>
                  </a:cubicBezTo>
                  <a:cubicBezTo>
                    <a:pt x="221" y="37"/>
                    <a:pt x="280" y="47"/>
                    <a:pt x="309" y="66"/>
                  </a:cubicBezTo>
                  <a:cubicBezTo>
                    <a:pt x="325" y="77"/>
                    <a:pt x="357" y="98"/>
                    <a:pt x="357" y="98"/>
                  </a:cubicBezTo>
                  <a:cubicBezTo>
                    <a:pt x="394" y="154"/>
                    <a:pt x="373" y="135"/>
                    <a:pt x="413" y="162"/>
                  </a:cubicBezTo>
                  <a:cubicBezTo>
                    <a:pt x="433" y="223"/>
                    <a:pt x="426" y="193"/>
                    <a:pt x="437" y="250"/>
                  </a:cubicBezTo>
                  <a:cubicBezTo>
                    <a:pt x="433" y="370"/>
                    <a:pt x="472" y="455"/>
                    <a:pt x="397" y="530"/>
                  </a:cubicBezTo>
                  <a:cubicBezTo>
                    <a:pt x="385" y="567"/>
                    <a:pt x="368" y="607"/>
                    <a:pt x="341" y="634"/>
                  </a:cubicBezTo>
                  <a:cubicBezTo>
                    <a:pt x="319" y="701"/>
                    <a:pt x="233" y="707"/>
                    <a:pt x="173" y="714"/>
                  </a:cubicBezTo>
                  <a:cubicBezTo>
                    <a:pt x="142" y="724"/>
                    <a:pt x="100" y="707"/>
                    <a:pt x="77" y="730"/>
                  </a:cubicBezTo>
                  <a:cubicBezTo>
                    <a:pt x="60" y="747"/>
                    <a:pt x="72" y="778"/>
                    <a:pt x="69" y="802"/>
                  </a:cubicBezTo>
                  <a:cubicBezTo>
                    <a:pt x="53" y="799"/>
                    <a:pt x="23" y="792"/>
                    <a:pt x="7" y="788"/>
                  </a:cubicBezTo>
                  <a:cubicBezTo>
                    <a:pt x="5" y="788"/>
                    <a:pt x="0" y="762"/>
                    <a:pt x="5" y="751"/>
                  </a:cubicBezTo>
                  <a:cubicBezTo>
                    <a:pt x="10" y="740"/>
                    <a:pt x="37" y="735"/>
                    <a:pt x="37" y="722"/>
                  </a:cubicBezTo>
                  <a:cubicBezTo>
                    <a:pt x="26" y="682"/>
                    <a:pt x="22" y="685"/>
                    <a:pt x="5" y="670"/>
                  </a:cubicBezTo>
                  <a:cubicBezTo>
                    <a:pt x="5" y="541"/>
                    <a:pt x="5" y="233"/>
                    <a:pt x="5" y="32"/>
                  </a:cubicBezTo>
                  <a:close/>
                </a:path>
              </a:pathLst>
            </a:custGeom>
            <a:solidFill>
              <a:schemeClr val="folHlink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2057" name="Group 4"/>
            <p:cNvGrpSpPr>
              <a:grpSpLocks/>
            </p:cNvGrpSpPr>
            <p:nvPr/>
          </p:nvGrpSpPr>
          <p:grpSpPr bwMode="auto">
            <a:xfrm rot="14964908" flipH="1">
              <a:off x="104" y="2441"/>
              <a:ext cx="452" cy="444"/>
              <a:chOff x="1727" y="866"/>
              <a:chExt cx="129" cy="157"/>
            </a:xfrm>
          </p:grpSpPr>
          <p:sp>
            <p:nvSpPr>
              <p:cNvPr id="1029" name="Freeform 5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30" name="Freeform 6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31" name="Freeform 7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032" name="Freeform 8"/>
            <p:cNvSpPr>
              <a:spLocks/>
            </p:cNvSpPr>
            <p:nvPr/>
          </p:nvSpPr>
          <p:spPr bwMode="ltGray">
            <a:xfrm>
              <a:off x="90" y="1736"/>
              <a:ext cx="710" cy="768"/>
            </a:xfrm>
            <a:custGeom>
              <a:avLst/>
              <a:gdLst/>
              <a:ahLst/>
              <a:cxnLst>
                <a:cxn ang="0">
                  <a:pos x="14" y="416"/>
                </a:cxn>
                <a:cxn ang="0">
                  <a:pos x="14" y="272"/>
                </a:cxn>
                <a:cxn ang="0">
                  <a:pos x="102" y="144"/>
                </a:cxn>
                <a:cxn ang="0">
                  <a:pos x="150" y="96"/>
                </a:cxn>
                <a:cxn ang="0">
                  <a:pos x="198" y="64"/>
                </a:cxn>
                <a:cxn ang="0">
                  <a:pos x="350" y="0"/>
                </a:cxn>
                <a:cxn ang="0">
                  <a:pos x="534" y="8"/>
                </a:cxn>
                <a:cxn ang="0">
                  <a:pos x="662" y="96"/>
                </a:cxn>
                <a:cxn ang="0">
                  <a:pos x="710" y="200"/>
                </a:cxn>
                <a:cxn ang="0">
                  <a:pos x="702" y="400"/>
                </a:cxn>
                <a:cxn ang="0">
                  <a:pos x="678" y="448"/>
                </a:cxn>
                <a:cxn ang="0">
                  <a:pos x="550" y="632"/>
                </a:cxn>
                <a:cxn ang="0">
                  <a:pos x="518" y="656"/>
                </a:cxn>
                <a:cxn ang="0">
                  <a:pos x="470" y="664"/>
                </a:cxn>
                <a:cxn ang="0">
                  <a:pos x="518" y="680"/>
                </a:cxn>
                <a:cxn ang="0">
                  <a:pos x="566" y="696"/>
                </a:cxn>
                <a:cxn ang="0">
                  <a:pos x="574" y="720"/>
                </a:cxn>
                <a:cxn ang="0">
                  <a:pos x="526" y="736"/>
                </a:cxn>
                <a:cxn ang="0">
                  <a:pos x="502" y="752"/>
                </a:cxn>
                <a:cxn ang="0">
                  <a:pos x="454" y="768"/>
                </a:cxn>
                <a:cxn ang="0">
                  <a:pos x="438" y="712"/>
                </a:cxn>
                <a:cxn ang="0">
                  <a:pos x="246" y="688"/>
                </a:cxn>
                <a:cxn ang="0">
                  <a:pos x="134" y="648"/>
                </a:cxn>
                <a:cxn ang="0">
                  <a:pos x="110" y="624"/>
                </a:cxn>
                <a:cxn ang="0">
                  <a:pos x="78" y="576"/>
                </a:cxn>
                <a:cxn ang="0">
                  <a:pos x="54" y="464"/>
                </a:cxn>
                <a:cxn ang="0">
                  <a:pos x="30" y="408"/>
                </a:cxn>
                <a:cxn ang="0">
                  <a:pos x="22" y="384"/>
                </a:cxn>
                <a:cxn ang="0">
                  <a:pos x="14" y="416"/>
                </a:cxn>
              </a:cxnLst>
              <a:rect l="0" t="0" r="r" b="b"/>
              <a:pathLst>
                <a:path w="710" h="768">
                  <a:moveTo>
                    <a:pt x="14" y="416"/>
                  </a:moveTo>
                  <a:cubicBezTo>
                    <a:pt x="6" y="353"/>
                    <a:pt x="0" y="339"/>
                    <a:pt x="14" y="272"/>
                  </a:cubicBezTo>
                  <a:cubicBezTo>
                    <a:pt x="24" y="227"/>
                    <a:pt x="72" y="178"/>
                    <a:pt x="102" y="144"/>
                  </a:cubicBezTo>
                  <a:cubicBezTo>
                    <a:pt x="117" y="127"/>
                    <a:pt x="134" y="112"/>
                    <a:pt x="150" y="96"/>
                  </a:cubicBezTo>
                  <a:cubicBezTo>
                    <a:pt x="164" y="82"/>
                    <a:pt x="198" y="64"/>
                    <a:pt x="198" y="64"/>
                  </a:cubicBezTo>
                  <a:cubicBezTo>
                    <a:pt x="231" y="14"/>
                    <a:pt x="294" y="7"/>
                    <a:pt x="350" y="0"/>
                  </a:cubicBezTo>
                  <a:cubicBezTo>
                    <a:pt x="411" y="3"/>
                    <a:pt x="473" y="1"/>
                    <a:pt x="534" y="8"/>
                  </a:cubicBezTo>
                  <a:cubicBezTo>
                    <a:pt x="582" y="13"/>
                    <a:pt x="624" y="71"/>
                    <a:pt x="662" y="96"/>
                  </a:cubicBezTo>
                  <a:cubicBezTo>
                    <a:pt x="691" y="140"/>
                    <a:pt x="698" y="151"/>
                    <a:pt x="710" y="200"/>
                  </a:cubicBezTo>
                  <a:cubicBezTo>
                    <a:pt x="707" y="267"/>
                    <a:pt x="707" y="333"/>
                    <a:pt x="702" y="400"/>
                  </a:cubicBezTo>
                  <a:cubicBezTo>
                    <a:pt x="700" y="423"/>
                    <a:pt x="688" y="428"/>
                    <a:pt x="678" y="448"/>
                  </a:cubicBezTo>
                  <a:cubicBezTo>
                    <a:pt x="646" y="512"/>
                    <a:pt x="626" y="607"/>
                    <a:pt x="550" y="632"/>
                  </a:cubicBezTo>
                  <a:cubicBezTo>
                    <a:pt x="539" y="640"/>
                    <a:pt x="530" y="651"/>
                    <a:pt x="518" y="656"/>
                  </a:cubicBezTo>
                  <a:cubicBezTo>
                    <a:pt x="503" y="662"/>
                    <a:pt x="470" y="648"/>
                    <a:pt x="470" y="664"/>
                  </a:cubicBezTo>
                  <a:cubicBezTo>
                    <a:pt x="470" y="681"/>
                    <a:pt x="502" y="675"/>
                    <a:pt x="518" y="680"/>
                  </a:cubicBezTo>
                  <a:cubicBezTo>
                    <a:pt x="534" y="685"/>
                    <a:pt x="566" y="696"/>
                    <a:pt x="566" y="696"/>
                  </a:cubicBezTo>
                  <a:cubicBezTo>
                    <a:pt x="569" y="704"/>
                    <a:pt x="580" y="714"/>
                    <a:pt x="574" y="720"/>
                  </a:cubicBezTo>
                  <a:cubicBezTo>
                    <a:pt x="562" y="732"/>
                    <a:pt x="542" y="731"/>
                    <a:pt x="526" y="736"/>
                  </a:cubicBezTo>
                  <a:cubicBezTo>
                    <a:pt x="517" y="739"/>
                    <a:pt x="511" y="748"/>
                    <a:pt x="502" y="752"/>
                  </a:cubicBezTo>
                  <a:cubicBezTo>
                    <a:pt x="487" y="759"/>
                    <a:pt x="454" y="768"/>
                    <a:pt x="454" y="768"/>
                  </a:cubicBezTo>
                  <a:cubicBezTo>
                    <a:pt x="448" y="750"/>
                    <a:pt x="453" y="725"/>
                    <a:pt x="438" y="712"/>
                  </a:cubicBezTo>
                  <a:cubicBezTo>
                    <a:pt x="407" y="685"/>
                    <a:pt x="256" y="689"/>
                    <a:pt x="246" y="688"/>
                  </a:cubicBezTo>
                  <a:cubicBezTo>
                    <a:pt x="207" y="680"/>
                    <a:pt x="166" y="674"/>
                    <a:pt x="134" y="648"/>
                  </a:cubicBezTo>
                  <a:cubicBezTo>
                    <a:pt x="125" y="641"/>
                    <a:pt x="117" y="633"/>
                    <a:pt x="110" y="624"/>
                  </a:cubicBezTo>
                  <a:cubicBezTo>
                    <a:pt x="98" y="609"/>
                    <a:pt x="78" y="576"/>
                    <a:pt x="78" y="576"/>
                  </a:cubicBezTo>
                  <a:cubicBezTo>
                    <a:pt x="66" y="506"/>
                    <a:pt x="74" y="544"/>
                    <a:pt x="54" y="464"/>
                  </a:cubicBezTo>
                  <a:cubicBezTo>
                    <a:pt x="37" y="397"/>
                    <a:pt x="58" y="463"/>
                    <a:pt x="30" y="408"/>
                  </a:cubicBezTo>
                  <a:cubicBezTo>
                    <a:pt x="26" y="400"/>
                    <a:pt x="30" y="380"/>
                    <a:pt x="22" y="384"/>
                  </a:cubicBezTo>
                  <a:cubicBezTo>
                    <a:pt x="12" y="389"/>
                    <a:pt x="17" y="405"/>
                    <a:pt x="14" y="416"/>
                  </a:cubicBez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2059" name="Group 9"/>
            <p:cNvGrpSpPr>
              <a:grpSpLocks/>
            </p:cNvGrpSpPr>
            <p:nvPr/>
          </p:nvGrpSpPr>
          <p:grpSpPr bwMode="auto">
            <a:xfrm rot="416244">
              <a:off x="9" y="1746"/>
              <a:ext cx="1771" cy="1741"/>
              <a:chOff x="41" y="2787"/>
              <a:chExt cx="902" cy="833"/>
            </a:xfrm>
          </p:grpSpPr>
          <p:sp>
            <p:nvSpPr>
              <p:cNvPr id="1034" name="Freeform 10"/>
              <p:cNvSpPr>
                <a:spLocks/>
              </p:cNvSpPr>
              <p:nvPr userDrawn="1"/>
            </p:nvSpPr>
            <p:spPr bwMode="ltGray">
              <a:xfrm rot="373331" flipH="1">
                <a:off x="125" y="2787"/>
                <a:ext cx="313" cy="303"/>
              </a:xfrm>
              <a:custGeom>
                <a:avLst/>
                <a:gdLst/>
                <a:ahLst/>
                <a:cxnLst>
                  <a:cxn ang="0">
                    <a:pos x="46" y="210"/>
                  </a:cxn>
                  <a:cxn ang="0">
                    <a:pos x="37" y="198"/>
                  </a:cxn>
                  <a:cxn ang="0">
                    <a:pos x="26" y="181"/>
                  </a:cxn>
                  <a:cxn ang="0">
                    <a:pos x="15" y="159"/>
                  </a:cxn>
                  <a:cxn ang="0">
                    <a:pos x="5" y="135"/>
                  </a:cxn>
                  <a:cxn ang="0">
                    <a:pos x="0" y="109"/>
                  </a:cxn>
                  <a:cxn ang="0">
                    <a:pos x="1" y="82"/>
                  </a:cxn>
                  <a:cxn ang="0">
                    <a:pos x="9" y="57"/>
                  </a:cxn>
                  <a:cxn ang="0">
                    <a:pos x="27" y="35"/>
                  </a:cxn>
                  <a:cxn ang="0">
                    <a:pos x="45" y="22"/>
                  </a:cxn>
                  <a:cxn ang="0">
                    <a:pos x="60" y="12"/>
                  </a:cxn>
                  <a:cxn ang="0">
                    <a:pos x="72" y="7"/>
                  </a:cxn>
                  <a:cxn ang="0">
                    <a:pos x="81" y="5"/>
                  </a:cxn>
                  <a:cxn ang="0">
                    <a:pos x="88" y="5"/>
                  </a:cxn>
                  <a:cxn ang="0">
                    <a:pos x="104" y="0"/>
                  </a:cxn>
                  <a:cxn ang="0">
                    <a:pos x="148" y="8"/>
                  </a:cxn>
                  <a:cxn ang="0">
                    <a:pos x="160" y="12"/>
                  </a:cxn>
                  <a:cxn ang="0">
                    <a:pos x="172" y="15"/>
                  </a:cxn>
                  <a:cxn ang="0">
                    <a:pos x="182" y="19"/>
                  </a:cxn>
                  <a:cxn ang="0">
                    <a:pos x="190" y="23"/>
                  </a:cxn>
                  <a:cxn ang="0">
                    <a:pos x="198" y="27"/>
                  </a:cxn>
                  <a:cxn ang="0">
                    <a:pos x="205" y="32"/>
                  </a:cxn>
                  <a:cxn ang="0">
                    <a:pos x="211" y="38"/>
                  </a:cxn>
                  <a:cxn ang="0">
                    <a:pos x="217" y="45"/>
                  </a:cxn>
                  <a:cxn ang="0">
                    <a:pos x="205" y="40"/>
                  </a:cxn>
                  <a:cxn ang="0">
                    <a:pos x="194" y="36"/>
                  </a:cxn>
                  <a:cxn ang="0">
                    <a:pos x="183" y="33"/>
                  </a:cxn>
                  <a:cxn ang="0">
                    <a:pos x="172" y="30"/>
                  </a:cxn>
                  <a:cxn ang="0">
                    <a:pos x="163" y="27"/>
                  </a:cxn>
                  <a:cxn ang="0">
                    <a:pos x="153" y="26"/>
                  </a:cxn>
                  <a:cxn ang="0">
                    <a:pos x="143" y="24"/>
                  </a:cxn>
                  <a:cxn ang="0">
                    <a:pos x="134" y="24"/>
                  </a:cxn>
                  <a:cxn ang="0">
                    <a:pos x="125" y="24"/>
                  </a:cxn>
                  <a:cxn ang="0">
                    <a:pos x="116" y="25"/>
                  </a:cxn>
                  <a:cxn ang="0">
                    <a:pos x="107" y="27"/>
                  </a:cxn>
                  <a:cxn ang="0">
                    <a:pos x="99" y="29"/>
                  </a:cxn>
                  <a:cxn ang="0">
                    <a:pos x="91" y="33"/>
                  </a:cxn>
                  <a:cxn ang="0">
                    <a:pos x="82" y="36"/>
                  </a:cxn>
                  <a:cxn ang="0">
                    <a:pos x="74" y="41"/>
                  </a:cxn>
                  <a:cxn ang="0">
                    <a:pos x="66" y="46"/>
                  </a:cxn>
                  <a:cxn ang="0">
                    <a:pos x="52" y="61"/>
                  </a:cxn>
                  <a:cxn ang="0">
                    <a:pos x="42" y="80"/>
                  </a:cxn>
                  <a:cxn ang="0">
                    <a:pos x="37" y="103"/>
                  </a:cxn>
                  <a:cxn ang="0">
                    <a:pos x="35" y="126"/>
                  </a:cxn>
                  <a:cxn ang="0">
                    <a:pos x="35" y="151"/>
                  </a:cxn>
                  <a:cxn ang="0">
                    <a:pos x="38" y="174"/>
                  </a:cxn>
                  <a:cxn ang="0">
                    <a:pos x="41" y="194"/>
                  </a:cxn>
                  <a:cxn ang="0">
                    <a:pos x="46" y="210"/>
                  </a:cxn>
                </a:cxnLst>
                <a:rect l="0" t="0" r="r" b="b"/>
                <a:pathLst>
                  <a:path w="217" h="210">
                    <a:moveTo>
                      <a:pt x="46" y="210"/>
                    </a:moveTo>
                    <a:lnTo>
                      <a:pt x="37" y="198"/>
                    </a:lnTo>
                    <a:lnTo>
                      <a:pt x="26" y="181"/>
                    </a:lnTo>
                    <a:lnTo>
                      <a:pt x="15" y="159"/>
                    </a:lnTo>
                    <a:lnTo>
                      <a:pt x="5" y="135"/>
                    </a:lnTo>
                    <a:lnTo>
                      <a:pt x="0" y="109"/>
                    </a:lnTo>
                    <a:lnTo>
                      <a:pt x="1" y="82"/>
                    </a:lnTo>
                    <a:lnTo>
                      <a:pt x="9" y="57"/>
                    </a:lnTo>
                    <a:lnTo>
                      <a:pt x="27" y="35"/>
                    </a:lnTo>
                    <a:lnTo>
                      <a:pt x="45" y="22"/>
                    </a:lnTo>
                    <a:lnTo>
                      <a:pt x="60" y="12"/>
                    </a:lnTo>
                    <a:lnTo>
                      <a:pt x="72" y="7"/>
                    </a:lnTo>
                    <a:lnTo>
                      <a:pt x="81" y="5"/>
                    </a:lnTo>
                    <a:lnTo>
                      <a:pt x="88" y="5"/>
                    </a:lnTo>
                    <a:lnTo>
                      <a:pt x="104" y="0"/>
                    </a:lnTo>
                    <a:lnTo>
                      <a:pt x="148" y="8"/>
                    </a:lnTo>
                    <a:lnTo>
                      <a:pt x="160" y="12"/>
                    </a:lnTo>
                    <a:lnTo>
                      <a:pt x="172" y="15"/>
                    </a:lnTo>
                    <a:lnTo>
                      <a:pt x="182" y="19"/>
                    </a:lnTo>
                    <a:lnTo>
                      <a:pt x="190" y="23"/>
                    </a:lnTo>
                    <a:lnTo>
                      <a:pt x="198" y="27"/>
                    </a:lnTo>
                    <a:lnTo>
                      <a:pt x="205" y="32"/>
                    </a:lnTo>
                    <a:lnTo>
                      <a:pt x="211" y="38"/>
                    </a:lnTo>
                    <a:lnTo>
                      <a:pt x="217" y="45"/>
                    </a:lnTo>
                    <a:lnTo>
                      <a:pt x="205" y="40"/>
                    </a:lnTo>
                    <a:lnTo>
                      <a:pt x="194" y="36"/>
                    </a:lnTo>
                    <a:lnTo>
                      <a:pt x="183" y="33"/>
                    </a:lnTo>
                    <a:lnTo>
                      <a:pt x="172" y="30"/>
                    </a:lnTo>
                    <a:lnTo>
                      <a:pt x="163" y="27"/>
                    </a:lnTo>
                    <a:lnTo>
                      <a:pt x="153" y="26"/>
                    </a:lnTo>
                    <a:lnTo>
                      <a:pt x="143" y="24"/>
                    </a:lnTo>
                    <a:lnTo>
                      <a:pt x="134" y="24"/>
                    </a:lnTo>
                    <a:lnTo>
                      <a:pt x="125" y="24"/>
                    </a:lnTo>
                    <a:lnTo>
                      <a:pt x="116" y="25"/>
                    </a:lnTo>
                    <a:lnTo>
                      <a:pt x="107" y="27"/>
                    </a:lnTo>
                    <a:lnTo>
                      <a:pt x="99" y="29"/>
                    </a:lnTo>
                    <a:lnTo>
                      <a:pt x="91" y="33"/>
                    </a:lnTo>
                    <a:lnTo>
                      <a:pt x="82" y="36"/>
                    </a:lnTo>
                    <a:lnTo>
                      <a:pt x="74" y="41"/>
                    </a:lnTo>
                    <a:lnTo>
                      <a:pt x="66" y="46"/>
                    </a:lnTo>
                    <a:lnTo>
                      <a:pt x="52" y="61"/>
                    </a:lnTo>
                    <a:lnTo>
                      <a:pt x="42" y="80"/>
                    </a:lnTo>
                    <a:lnTo>
                      <a:pt x="37" y="103"/>
                    </a:lnTo>
                    <a:lnTo>
                      <a:pt x="35" y="126"/>
                    </a:lnTo>
                    <a:lnTo>
                      <a:pt x="35" y="151"/>
                    </a:lnTo>
                    <a:lnTo>
                      <a:pt x="38" y="174"/>
                    </a:lnTo>
                    <a:lnTo>
                      <a:pt x="41" y="194"/>
                    </a:lnTo>
                    <a:lnTo>
                      <a:pt x="46" y="21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35" name="Freeform 11"/>
              <p:cNvSpPr>
                <a:spLocks/>
              </p:cNvSpPr>
              <p:nvPr userDrawn="1"/>
            </p:nvSpPr>
            <p:spPr bwMode="ltGray">
              <a:xfrm rot="373331" flipH="1">
                <a:off x="41" y="2843"/>
                <a:ext cx="262" cy="308"/>
              </a:xfrm>
              <a:custGeom>
                <a:avLst/>
                <a:gdLst/>
                <a:ahLst/>
                <a:cxnLst>
                  <a:cxn ang="0">
                    <a:pos x="109" y="0"/>
                  </a:cxn>
                  <a:cxn ang="0">
                    <a:pos x="112" y="2"/>
                  </a:cxn>
                  <a:cxn ang="0">
                    <a:pos x="118" y="8"/>
                  </a:cxn>
                  <a:cxn ang="0">
                    <a:pos x="127" y="18"/>
                  </a:cxn>
                  <a:cxn ang="0">
                    <a:pos x="137" y="33"/>
                  </a:cxn>
                  <a:cxn ang="0">
                    <a:pos x="145" y="52"/>
                  </a:cxn>
                  <a:cxn ang="0">
                    <a:pos x="150" y="76"/>
                  </a:cxn>
                  <a:cxn ang="0">
                    <a:pos x="150" y="105"/>
                  </a:cxn>
                  <a:cxn ang="0">
                    <a:pos x="144" y="139"/>
                  </a:cxn>
                  <a:cxn ang="0">
                    <a:pos x="140" y="149"/>
                  </a:cxn>
                  <a:cxn ang="0">
                    <a:pos x="136" y="157"/>
                  </a:cxn>
                  <a:cxn ang="0">
                    <a:pos x="131" y="165"/>
                  </a:cxn>
                  <a:cxn ang="0">
                    <a:pos x="125" y="173"/>
                  </a:cxn>
                  <a:cxn ang="0">
                    <a:pos x="117" y="180"/>
                  </a:cxn>
                  <a:cxn ang="0">
                    <a:pos x="110" y="185"/>
                  </a:cxn>
                  <a:cxn ang="0">
                    <a:pos x="102" y="191"/>
                  </a:cxn>
                  <a:cxn ang="0">
                    <a:pos x="92" y="195"/>
                  </a:cxn>
                  <a:cxn ang="0">
                    <a:pos x="82" y="197"/>
                  </a:cxn>
                  <a:cxn ang="0">
                    <a:pos x="72" y="200"/>
                  </a:cxn>
                  <a:cxn ang="0">
                    <a:pos x="61" y="201"/>
                  </a:cxn>
                  <a:cxn ang="0">
                    <a:pos x="49" y="201"/>
                  </a:cxn>
                  <a:cxn ang="0">
                    <a:pos x="37" y="200"/>
                  </a:cxn>
                  <a:cxn ang="0">
                    <a:pos x="25" y="197"/>
                  </a:cxn>
                  <a:cxn ang="0">
                    <a:pos x="12" y="193"/>
                  </a:cxn>
                  <a:cxn ang="0">
                    <a:pos x="0" y="188"/>
                  </a:cxn>
                  <a:cxn ang="0">
                    <a:pos x="11" y="195"/>
                  </a:cxn>
                  <a:cxn ang="0">
                    <a:pos x="22" y="200"/>
                  </a:cxn>
                  <a:cxn ang="0">
                    <a:pos x="33" y="205"/>
                  </a:cxn>
                  <a:cxn ang="0">
                    <a:pos x="43" y="208"/>
                  </a:cxn>
                  <a:cxn ang="0">
                    <a:pos x="53" y="211"/>
                  </a:cxn>
                  <a:cxn ang="0">
                    <a:pos x="63" y="212"/>
                  </a:cxn>
                  <a:cxn ang="0">
                    <a:pos x="73" y="213"/>
                  </a:cxn>
                  <a:cxn ang="0">
                    <a:pos x="83" y="213"/>
                  </a:cxn>
                  <a:cxn ang="0">
                    <a:pos x="91" y="212"/>
                  </a:cxn>
                  <a:cxn ang="0">
                    <a:pos x="100" y="210"/>
                  </a:cxn>
                  <a:cxn ang="0">
                    <a:pos x="108" y="208"/>
                  </a:cxn>
                  <a:cxn ang="0">
                    <a:pos x="116" y="206"/>
                  </a:cxn>
                  <a:cxn ang="0">
                    <a:pos x="123" y="203"/>
                  </a:cxn>
                  <a:cxn ang="0">
                    <a:pos x="130" y="199"/>
                  </a:cxn>
                  <a:cxn ang="0">
                    <a:pos x="136" y="195"/>
                  </a:cxn>
                  <a:cxn ang="0">
                    <a:pos x="142" y="191"/>
                  </a:cxn>
                  <a:cxn ang="0">
                    <a:pos x="158" y="176"/>
                  </a:cxn>
                  <a:cxn ang="0">
                    <a:pos x="169" y="161"/>
                  </a:cxn>
                  <a:cxn ang="0">
                    <a:pos x="176" y="144"/>
                  </a:cxn>
                  <a:cxn ang="0">
                    <a:pos x="179" y="128"/>
                  </a:cxn>
                  <a:cxn ang="0">
                    <a:pos x="181" y="111"/>
                  </a:cxn>
                  <a:cxn ang="0">
                    <a:pos x="181" y="95"/>
                  </a:cxn>
                  <a:cxn ang="0">
                    <a:pos x="182" y="79"/>
                  </a:cxn>
                  <a:cxn ang="0">
                    <a:pos x="173" y="46"/>
                  </a:cxn>
                  <a:cxn ang="0">
                    <a:pos x="156" y="21"/>
                  </a:cxn>
                  <a:cxn ang="0">
                    <a:pos x="151" y="18"/>
                  </a:cxn>
                  <a:cxn ang="0">
                    <a:pos x="147" y="15"/>
                  </a:cxn>
                  <a:cxn ang="0">
                    <a:pos x="142" y="13"/>
                  </a:cxn>
                  <a:cxn ang="0">
                    <a:pos x="138" y="11"/>
                  </a:cxn>
                  <a:cxn ang="0">
                    <a:pos x="132" y="9"/>
                  </a:cxn>
                  <a:cxn ang="0">
                    <a:pos x="126" y="6"/>
                  </a:cxn>
                  <a:cxn ang="0">
                    <a:pos x="119" y="3"/>
                  </a:cxn>
                  <a:cxn ang="0">
                    <a:pos x="109" y="0"/>
                  </a:cxn>
                </a:cxnLst>
                <a:rect l="0" t="0" r="r" b="b"/>
                <a:pathLst>
                  <a:path w="182" h="213">
                    <a:moveTo>
                      <a:pt x="109" y="0"/>
                    </a:moveTo>
                    <a:lnTo>
                      <a:pt x="112" y="2"/>
                    </a:lnTo>
                    <a:lnTo>
                      <a:pt x="118" y="8"/>
                    </a:lnTo>
                    <a:lnTo>
                      <a:pt x="127" y="18"/>
                    </a:lnTo>
                    <a:lnTo>
                      <a:pt x="137" y="33"/>
                    </a:lnTo>
                    <a:lnTo>
                      <a:pt x="145" y="52"/>
                    </a:lnTo>
                    <a:lnTo>
                      <a:pt x="150" y="76"/>
                    </a:lnTo>
                    <a:lnTo>
                      <a:pt x="150" y="105"/>
                    </a:lnTo>
                    <a:lnTo>
                      <a:pt x="144" y="139"/>
                    </a:lnTo>
                    <a:lnTo>
                      <a:pt x="140" y="149"/>
                    </a:lnTo>
                    <a:lnTo>
                      <a:pt x="136" y="157"/>
                    </a:lnTo>
                    <a:lnTo>
                      <a:pt x="131" y="165"/>
                    </a:lnTo>
                    <a:lnTo>
                      <a:pt x="125" y="173"/>
                    </a:lnTo>
                    <a:lnTo>
                      <a:pt x="117" y="180"/>
                    </a:lnTo>
                    <a:lnTo>
                      <a:pt x="110" y="185"/>
                    </a:lnTo>
                    <a:lnTo>
                      <a:pt x="102" y="191"/>
                    </a:lnTo>
                    <a:lnTo>
                      <a:pt x="92" y="195"/>
                    </a:lnTo>
                    <a:lnTo>
                      <a:pt x="82" y="197"/>
                    </a:lnTo>
                    <a:lnTo>
                      <a:pt x="72" y="200"/>
                    </a:lnTo>
                    <a:lnTo>
                      <a:pt x="61" y="201"/>
                    </a:lnTo>
                    <a:lnTo>
                      <a:pt x="49" y="201"/>
                    </a:lnTo>
                    <a:lnTo>
                      <a:pt x="37" y="200"/>
                    </a:lnTo>
                    <a:lnTo>
                      <a:pt x="25" y="197"/>
                    </a:lnTo>
                    <a:lnTo>
                      <a:pt x="12" y="193"/>
                    </a:lnTo>
                    <a:lnTo>
                      <a:pt x="0" y="188"/>
                    </a:lnTo>
                    <a:lnTo>
                      <a:pt x="11" y="195"/>
                    </a:lnTo>
                    <a:lnTo>
                      <a:pt x="22" y="200"/>
                    </a:lnTo>
                    <a:lnTo>
                      <a:pt x="33" y="205"/>
                    </a:lnTo>
                    <a:lnTo>
                      <a:pt x="43" y="208"/>
                    </a:lnTo>
                    <a:lnTo>
                      <a:pt x="53" y="211"/>
                    </a:lnTo>
                    <a:lnTo>
                      <a:pt x="63" y="212"/>
                    </a:lnTo>
                    <a:lnTo>
                      <a:pt x="73" y="213"/>
                    </a:lnTo>
                    <a:lnTo>
                      <a:pt x="83" y="213"/>
                    </a:lnTo>
                    <a:lnTo>
                      <a:pt x="91" y="212"/>
                    </a:lnTo>
                    <a:lnTo>
                      <a:pt x="100" y="210"/>
                    </a:lnTo>
                    <a:lnTo>
                      <a:pt x="108" y="208"/>
                    </a:lnTo>
                    <a:lnTo>
                      <a:pt x="116" y="206"/>
                    </a:lnTo>
                    <a:lnTo>
                      <a:pt x="123" y="203"/>
                    </a:lnTo>
                    <a:lnTo>
                      <a:pt x="130" y="199"/>
                    </a:lnTo>
                    <a:lnTo>
                      <a:pt x="136" y="195"/>
                    </a:lnTo>
                    <a:lnTo>
                      <a:pt x="142" y="191"/>
                    </a:lnTo>
                    <a:lnTo>
                      <a:pt x="158" y="176"/>
                    </a:lnTo>
                    <a:lnTo>
                      <a:pt x="169" y="161"/>
                    </a:lnTo>
                    <a:lnTo>
                      <a:pt x="176" y="144"/>
                    </a:lnTo>
                    <a:lnTo>
                      <a:pt x="179" y="128"/>
                    </a:lnTo>
                    <a:lnTo>
                      <a:pt x="181" y="111"/>
                    </a:lnTo>
                    <a:lnTo>
                      <a:pt x="181" y="95"/>
                    </a:lnTo>
                    <a:lnTo>
                      <a:pt x="182" y="79"/>
                    </a:lnTo>
                    <a:lnTo>
                      <a:pt x="173" y="46"/>
                    </a:lnTo>
                    <a:lnTo>
                      <a:pt x="156" y="21"/>
                    </a:lnTo>
                    <a:lnTo>
                      <a:pt x="151" y="18"/>
                    </a:lnTo>
                    <a:lnTo>
                      <a:pt x="147" y="15"/>
                    </a:lnTo>
                    <a:lnTo>
                      <a:pt x="142" y="13"/>
                    </a:lnTo>
                    <a:lnTo>
                      <a:pt x="138" y="11"/>
                    </a:lnTo>
                    <a:lnTo>
                      <a:pt x="132" y="9"/>
                    </a:lnTo>
                    <a:lnTo>
                      <a:pt x="126" y="6"/>
                    </a:lnTo>
                    <a:lnTo>
                      <a:pt x="119" y="3"/>
                    </a:lnTo>
                    <a:lnTo>
                      <a:pt x="10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36" name="Freeform 12"/>
              <p:cNvSpPr>
                <a:spLocks/>
              </p:cNvSpPr>
              <p:nvPr userDrawn="1"/>
            </p:nvSpPr>
            <p:spPr bwMode="ltGray">
              <a:xfrm rot="373331" flipH="1">
                <a:off x="121" y="2907"/>
                <a:ext cx="93" cy="156"/>
              </a:xfrm>
              <a:custGeom>
                <a:avLst/>
                <a:gdLst/>
                <a:ahLst/>
                <a:cxnLst>
                  <a:cxn ang="0">
                    <a:pos x="94" y="0"/>
                  </a:cxn>
                  <a:cxn ang="0">
                    <a:pos x="105" y="9"/>
                  </a:cxn>
                  <a:cxn ang="0">
                    <a:pos x="115" y="27"/>
                  </a:cxn>
                  <a:cxn ang="0">
                    <a:pos x="123" y="50"/>
                  </a:cxn>
                  <a:cxn ang="0">
                    <a:pos x="128" y="78"/>
                  </a:cxn>
                  <a:cxn ang="0">
                    <a:pos x="127" y="111"/>
                  </a:cxn>
                  <a:cxn ang="0">
                    <a:pos x="116" y="145"/>
                  </a:cxn>
                  <a:cxn ang="0">
                    <a:pos x="94" y="181"/>
                  </a:cxn>
                  <a:cxn ang="0">
                    <a:pos x="60" y="217"/>
                  </a:cxn>
                  <a:cxn ang="0">
                    <a:pos x="49" y="213"/>
                  </a:cxn>
                  <a:cxn ang="0">
                    <a:pos x="38" y="210"/>
                  </a:cxn>
                  <a:cxn ang="0">
                    <a:pos x="26" y="205"/>
                  </a:cxn>
                  <a:cxn ang="0">
                    <a:pos x="16" y="201"/>
                  </a:cxn>
                  <a:cxn ang="0">
                    <a:pos x="8" y="196"/>
                  </a:cxn>
                  <a:cxn ang="0">
                    <a:pos x="2" y="190"/>
                  </a:cxn>
                  <a:cxn ang="0">
                    <a:pos x="0" y="183"/>
                  </a:cxn>
                  <a:cxn ang="0">
                    <a:pos x="1" y="178"/>
                  </a:cxn>
                  <a:cxn ang="0">
                    <a:pos x="13" y="171"/>
                  </a:cxn>
                  <a:cxn ang="0">
                    <a:pos x="29" y="161"/>
                  </a:cxn>
                  <a:cxn ang="0">
                    <a:pos x="46" y="150"/>
                  </a:cxn>
                  <a:cxn ang="0">
                    <a:pos x="63" y="134"/>
                  </a:cxn>
                  <a:cxn ang="0">
                    <a:pos x="79" y="112"/>
                  </a:cxn>
                  <a:cxn ang="0">
                    <a:pos x="91" y="83"/>
                  </a:cxn>
                  <a:cxn ang="0">
                    <a:pos x="97" y="46"/>
                  </a:cxn>
                  <a:cxn ang="0">
                    <a:pos x="94" y="0"/>
                  </a:cxn>
                </a:cxnLst>
                <a:rect l="0" t="0" r="r" b="b"/>
                <a:pathLst>
                  <a:path w="128" h="217">
                    <a:moveTo>
                      <a:pt x="94" y="0"/>
                    </a:moveTo>
                    <a:lnTo>
                      <a:pt x="105" y="9"/>
                    </a:lnTo>
                    <a:lnTo>
                      <a:pt x="115" y="27"/>
                    </a:lnTo>
                    <a:lnTo>
                      <a:pt x="123" y="50"/>
                    </a:lnTo>
                    <a:lnTo>
                      <a:pt x="128" y="78"/>
                    </a:lnTo>
                    <a:lnTo>
                      <a:pt x="127" y="111"/>
                    </a:lnTo>
                    <a:lnTo>
                      <a:pt x="116" y="145"/>
                    </a:lnTo>
                    <a:lnTo>
                      <a:pt x="94" y="181"/>
                    </a:lnTo>
                    <a:lnTo>
                      <a:pt x="60" y="217"/>
                    </a:lnTo>
                    <a:lnTo>
                      <a:pt x="49" y="213"/>
                    </a:lnTo>
                    <a:lnTo>
                      <a:pt x="38" y="210"/>
                    </a:lnTo>
                    <a:lnTo>
                      <a:pt x="26" y="205"/>
                    </a:lnTo>
                    <a:lnTo>
                      <a:pt x="16" y="201"/>
                    </a:lnTo>
                    <a:lnTo>
                      <a:pt x="8" y="196"/>
                    </a:lnTo>
                    <a:lnTo>
                      <a:pt x="2" y="190"/>
                    </a:lnTo>
                    <a:lnTo>
                      <a:pt x="0" y="183"/>
                    </a:lnTo>
                    <a:lnTo>
                      <a:pt x="1" y="178"/>
                    </a:lnTo>
                    <a:lnTo>
                      <a:pt x="13" y="171"/>
                    </a:lnTo>
                    <a:lnTo>
                      <a:pt x="29" y="161"/>
                    </a:lnTo>
                    <a:lnTo>
                      <a:pt x="46" y="150"/>
                    </a:lnTo>
                    <a:lnTo>
                      <a:pt x="63" y="134"/>
                    </a:lnTo>
                    <a:lnTo>
                      <a:pt x="79" y="112"/>
                    </a:lnTo>
                    <a:lnTo>
                      <a:pt x="91" y="83"/>
                    </a:lnTo>
                    <a:lnTo>
                      <a:pt x="97" y="46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37" name="Freeform 13"/>
              <p:cNvSpPr>
                <a:spLocks/>
              </p:cNvSpPr>
              <p:nvPr userDrawn="1"/>
            </p:nvSpPr>
            <p:spPr bwMode="ltGray">
              <a:xfrm rot="373331" flipH="1">
                <a:off x="313" y="3110"/>
                <a:ext cx="85" cy="93"/>
              </a:xfrm>
              <a:custGeom>
                <a:avLst/>
                <a:gdLst/>
                <a:ahLst/>
                <a:cxnLst>
                  <a:cxn ang="0">
                    <a:pos x="75" y="0"/>
                  </a:cxn>
                  <a:cxn ang="0">
                    <a:pos x="0" y="25"/>
                  </a:cxn>
                  <a:cxn ang="0">
                    <a:pos x="3" y="26"/>
                  </a:cxn>
                  <a:cxn ang="0">
                    <a:pos x="14" y="29"/>
                  </a:cxn>
                  <a:cxn ang="0">
                    <a:pos x="29" y="36"/>
                  </a:cxn>
                  <a:cxn ang="0">
                    <a:pos x="46" y="47"/>
                  </a:cxn>
                  <a:cxn ang="0">
                    <a:pos x="66" y="62"/>
                  </a:cxn>
                  <a:cxn ang="0">
                    <a:pos x="84" y="80"/>
                  </a:cxn>
                  <a:cxn ang="0">
                    <a:pos x="102" y="103"/>
                  </a:cxn>
                  <a:cxn ang="0">
                    <a:pos x="116" y="132"/>
                  </a:cxn>
                  <a:cxn ang="0">
                    <a:pos x="117" y="120"/>
                  </a:cxn>
                  <a:cxn ang="0">
                    <a:pos x="115" y="107"/>
                  </a:cxn>
                  <a:cxn ang="0">
                    <a:pos x="108" y="90"/>
                  </a:cxn>
                  <a:cxn ang="0">
                    <a:pos x="99" y="74"/>
                  </a:cxn>
                  <a:cxn ang="0">
                    <a:pos x="89" y="58"/>
                  </a:cxn>
                  <a:cxn ang="0">
                    <a:pos x="78" y="45"/>
                  </a:cxn>
                  <a:cxn ang="0">
                    <a:pos x="67" y="36"/>
                  </a:cxn>
                  <a:cxn ang="0">
                    <a:pos x="58" y="32"/>
                  </a:cxn>
                  <a:cxn ang="0">
                    <a:pos x="69" y="29"/>
                  </a:cxn>
                  <a:cxn ang="0">
                    <a:pos x="79" y="28"/>
                  </a:cxn>
                  <a:cxn ang="0">
                    <a:pos x="89" y="26"/>
                  </a:cxn>
                  <a:cxn ang="0">
                    <a:pos x="98" y="25"/>
                  </a:cxn>
                  <a:cxn ang="0">
                    <a:pos x="105" y="24"/>
                  </a:cxn>
                  <a:cxn ang="0">
                    <a:pos x="109" y="22"/>
                  </a:cxn>
                  <a:cxn ang="0">
                    <a:pos x="113" y="21"/>
                  </a:cxn>
                  <a:cxn ang="0">
                    <a:pos x="114" y="21"/>
                  </a:cxn>
                  <a:cxn ang="0">
                    <a:pos x="75" y="0"/>
                  </a:cxn>
                </a:cxnLst>
                <a:rect l="0" t="0" r="r" b="b"/>
                <a:pathLst>
                  <a:path w="117" h="132">
                    <a:moveTo>
                      <a:pt x="75" y="0"/>
                    </a:moveTo>
                    <a:lnTo>
                      <a:pt x="0" y="25"/>
                    </a:lnTo>
                    <a:lnTo>
                      <a:pt x="3" y="26"/>
                    </a:lnTo>
                    <a:lnTo>
                      <a:pt x="14" y="29"/>
                    </a:lnTo>
                    <a:lnTo>
                      <a:pt x="29" y="36"/>
                    </a:lnTo>
                    <a:lnTo>
                      <a:pt x="46" y="47"/>
                    </a:lnTo>
                    <a:lnTo>
                      <a:pt x="66" y="62"/>
                    </a:lnTo>
                    <a:lnTo>
                      <a:pt x="84" y="80"/>
                    </a:lnTo>
                    <a:lnTo>
                      <a:pt x="102" y="103"/>
                    </a:lnTo>
                    <a:lnTo>
                      <a:pt x="116" y="132"/>
                    </a:lnTo>
                    <a:lnTo>
                      <a:pt x="117" y="120"/>
                    </a:lnTo>
                    <a:lnTo>
                      <a:pt x="115" y="107"/>
                    </a:lnTo>
                    <a:lnTo>
                      <a:pt x="108" y="90"/>
                    </a:lnTo>
                    <a:lnTo>
                      <a:pt x="99" y="74"/>
                    </a:lnTo>
                    <a:lnTo>
                      <a:pt x="89" y="58"/>
                    </a:lnTo>
                    <a:lnTo>
                      <a:pt x="78" y="45"/>
                    </a:lnTo>
                    <a:lnTo>
                      <a:pt x="67" y="36"/>
                    </a:lnTo>
                    <a:lnTo>
                      <a:pt x="58" y="32"/>
                    </a:lnTo>
                    <a:lnTo>
                      <a:pt x="69" y="29"/>
                    </a:lnTo>
                    <a:lnTo>
                      <a:pt x="79" y="28"/>
                    </a:lnTo>
                    <a:lnTo>
                      <a:pt x="89" y="26"/>
                    </a:lnTo>
                    <a:lnTo>
                      <a:pt x="98" y="25"/>
                    </a:lnTo>
                    <a:lnTo>
                      <a:pt x="105" y="24"/>
                    </a:lnTo>
                    <a:lnTo>
                      <a:pt x="109" y="22"/>
                    </a:lnTo>
                    <a:lnTo>
                      <a:pt x="113" y="21"/>
                    </a:lnTo>
                    <a:lnTo>
                      <a:pt x="114" y="21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38" name="Freeform 14"/>
              <p:cNvSpPr>
                <a:spLocks/>
              </p:cNvSpPr>
              <p:nvPr userDrawn="1"/>
            </p:nvSpPr>
            <p:spPr bwMode="ltGray">
              <a:xfrm rot="373331" flipH="1">
                <a:off x="289" y="3133"/>
                <a:ext cx="21" cy="55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3" y="0"/>
                  </a:cxn>
                  <a:cxn ang="0">
                    <a:pos x="16" y="4"/>
                  </a:cxn>
                  <a:cxn ang="0">
                    <a:pos x="9" y="9"/>
                  </a:cxn>
                  <a:cxn ang="0">
                    <a:pos x="4" y="19"/>
                  </a:cxn>
                  <a:cxn ang="0">
                    <a:pos x="1" y="30"/>
                  </a:cxn>
                  <a:cxn ang="0">
                    <a:pos x="0" y="44"/>
                  </a:cxn>
                  <a:cxn ang="0">
                    <a:pos x="3" y="60"/>
                  </a:cxn>
                  <a:cxn ang="0">
                    <a:pos x="11" y="77"/>
                  </a:cxn>
                  <a:cxn ang="0">
                    <a:pos x="15" y="53"/>
                  </a:cxn>
                  <a:cxn ang="0">
                    <a:pos x="19" y="37"/>
                  </a:cxn>
                  <a:cxn ang="0">
                    <a:pos x="23" y="22"/>
                  </a:cxn>
                  <a:cxn ang="0">
                    <a:pos x="29" y="0"/>
                  </a:cxn>
                </a:cxnLst>
                <a:rect l="0" t="0" r="r" b="b"/>
                <a:pathLst>
                  <a:path w="29" h="77">
                    <a:moveTo>
                      <a:pt x="29" y="0"/>
                    </a:moveTo>
                    <a:lnTo>
                      <a:pt x="23" y="0"/>
                    </a:lnTo>
                    <a:lnTo>
                      <a:pt x="16" y="4"/>
                    </a:lnTo>
                    <a:lnTo>
                      <a:pt x="9" y="9"/>
                    </a:lnTo>
                    <a:lnTo>
                      <a:pt x="4" y="19"/>
                    </a:lnTo>
                    <a:lnTo>
                      <a:pt x="1" y="30"/>
                    </a:lnTo>
                    <a:lnTo>
                      <a:pt x="0" y="44"/>
                    </a:lnTo>
                    <a:lnTo>
                      <a:pt x="3" y="60"/>
                    </a:lnTo>
                    <a:lnTo>
                      <a:pt x="11" y="77"/>
                    </a:lnTo>
                    <a:lnTo>
                      <a:pt x="15" y="53"/>
                    </a:lnTo>
                    <a:lnTo>
                      <a:pt x="19" y="37"/>
                    </a:lnTo>
                    <a:lnTo>
                      <a:pt x="23" y="22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2091" name="Group 15"/>
              <p:cNvGrpSpPr>
                <a:grpSpLocks/>
              </p:cNvGrpSpPr>
              <p:nvPr userDrawn="1"/>
            </p:nvGrpSpPr>
            <p:grpSpPr bwMode="auto">
              <a:xfrm rot="10886446" flipH="1">
                <a:off x="335" y="3251"/>
                <a:ext cx="608" cy="369"/>
                <a:chOff x="-366" y="1704"/>
                <a:chExt cx="608" cy="369"/>
              </a:xfrm>
            </p:grpSpPr>
            <p:sp>
              <p:nvSpPr>
                <p:cNvPr id="1040" name="Freeform 16"/>
                <p:cNvSpPr>
                  <a:spLocks/>
                </p:cNvSpPr>
                <p:nvPr userDrawn="1"/>
              </p:nvSpPr>
              <p:spPr bwMode="ltGray">
                <a:xfrm rot="4200091">
                  <a:off x="-243" y="1807"/>
                  <a:ext cx="143" cy="390"/>
                </a:xfrm>
                <a:custGeom>
                  <a:avLst/>
                  <a:gdLst/>
                  <a:ahLst/>
                  <a:cxnLst>
                    <a:cxn ang="0">
                      <a:pos x="12" y="44"/>
                    </a:cxn>
                    <a:cxn ang="0">
                      <a:pos x="6" y="72"/>
                    </a:cxn>
                    <a:cxn ang="0">
                      <a:pos x="3" y="99"/>
                    </a:cxn>
                    <a:cxn ang="0">
                      <a:pos x="0" y="125"/>
                    </a:cxn>
                    <a:cxn ang="0">
                      <a:pos x="0" y="151"/>
                    </a:cxn>
                    <a:cxn ang="0">
                      <a:pos x="3" y="180"/>
                    </a:cxn>
                    <a:cxn ang="0">
                      <a:pos x="7" y="211"/>
                    </a:cxn>
                    <a:cxn ang="0">
                      <a:pos x="16" y="247"/>
                    </a:cxn>
                    <a:cxn ang="0">
                      <a:pos x="29" y="287"/>
                    </a:cxn>
                    <a:cxn ang="0">
                      <a:pos x="43" y="325"/>
                    </a:cxn>
                    <a:cxn ang="0">
                      <a:pos x="61" y="364"/>
                    </a:cxn>
                    <a:cxn ang="0">
                      <a:pos x="83" y="406"/>
                    </a:cxn>
                    <a:cxn ang="0">
                      <a:pos x="106" y="446"/>
                    </a:cxn>
                    <a:cxn ang="0">
                      <a:pos x="132" y="483"/>
                    </a:cxn>
                    <a:cxn ang="0">
                      <a:pos x="157" y="516"/>
                    </a:cxn>
                    <a:cxn ang="0">
                      <a:pos x="182" y="544"/>
                    </a:cxn>
                    <a:cxn ang="0">
                      <a:pos x="207" y="564"/>
                    </a:cxn>
                    <a:cxn ang="0">
                      <a:pos x="160" y="501"/>
                    </a:cxn>
                    <a:cxn ang="0">
                      <a:pos x="127" y="448"/>
                    </a:cxn>
                    <a:cxn ang="0">
                      <a:pos x="103" y="405"/>
                    </a:cxn>
                    <a:cxn ang="0">
                      <a:pos x="87" y="368"/>
                    </a:cxn>
                    <a:cxn ang="0">
                      <a:pos x="75" y="337"/>
                    </a:cxn>
                    <a:cxn ang="0">
                      <a:pos x="68" y="309"/>
                    </a:cxn>
                    <a:cxn ang="0">
                      <a:pos x="63" y="285"/>
                    </a:cxn>
                    <a:cxn ang="0">
                      <a:pos x="56" y="261"/>
                    </a:cxn>
                    <a:cxn ang="0">
                      <a:pos x="44" y="205"/>
                    </a:cxn>
                    <a:cxn ang="0">
                      <a:pos x="41" y="140"/>
                    </a:cxn>
                    <a:cxn ang="0">
                      <a:pos x="43" y="68"/>
                    </a:cxn>
                    <a:cxn ang="0">
                      <a:pos x="50" y="0"/>
                    </a:cxn>
                    <a:cxn ang="0">
                      <a:pos x="12" y="44"/>
                    </a:cxn>
                  </a:cxnLst>
                  <a:rect l="0" t="0" r="r" b="b"/>
                  <a:pathLst>
                    <a:path w="207" h="564">
                      <a:moveTo>
                        <a:pt x="12" y="44"/>
                      </a:moveTo>
                      <a:lnTo>
                        <a:pt x="6" y="72"/>
                      </a:lnTo>
                      <a:lnTo>
                        <a:pt x="3" y="99"/>
                      </a:lnTo>
                      <a:lnTo>
                        <a:pt x="0" y="125"/>
                      </a:lnTo>
                      <a:lnTo>
                        <a:pt x="0" y="151"/>
                      </a:lnTo>
                      <a:lnTo>
                        <a:pt x="3" y="180"/>
                      </a:lnTo>
                      <a:lnTo>
                        <a:pt x="7" y="211"/>
                      </a:lnTo>
                      <a:lnTo>
                        <a:pt x="16" y="247"/>
                      </a:lnTo>
                      <a:lnTo>
                        <a:pt x="29" y="287"/>
                      </a:lnTo>
                      <a:lnTo>
                        <a:pt x="43" y="325"/>
                      </a:lnTo>
                      <a:lnTo>
                        <a:pt x="61" y="364"/>
                      </a:lnTo>
                      <a:lnTo>
                        <a:pt x="83" y="406"/>
                      </a:lnTo>
                      <a:lnTo>
                        <a:pt x="106" y="446"/>
                      </a:lnTo>
                      <a:lnTo>
                        <a:pt x="132" y="483"/>
                      </a:lnTo>
                      <a:lnTo>
                        <a:pt x="157" y="516"/>
                      </a:lnTo>
                      <a:lnTo>
                        <a:pt x="182" y="544"/>
                      </a:lnTo>
                      <a:lnTo>
                        <a:pt x="207" y="564"/>
                      </a:lnTo>
                      <a:lnTo>
                        <a:pt x="160" y="501"/>
                      </a:lnTo>
                      <a:lnTo>
                        <a:pt x="127" y="448"/>
                      </a:lnTo>
                      <a:lnTo>
                        <a:pt x="103" y="405"/>
                      </a:lnTo>
                      <a:lnTo>
                        <a:pt x="87" y="368"/>
                      </a:lnTo>
                      <a:lnTo>
                        <a:pt x="75" y="337"/>
                      </a:lnTo>
                      <a:lnTo>
                        <a:pt x="68" y="309"/>
                      </a:lnTo>
                      <a:lnTo>
                        <a:pt x="63" y="285"/>
                      </a:lnTo>
                      <a:lnTo>
                        <a:pt x="56" y="261"/>
                      </a:lnTo>
                      <a:lnTo>
                        <a:pt x="44" y="205"/>
                      </a:lnTo>
                      <a:lnTo>
                        <a:pt x="41" y="140"/>
                      </a:lnTo>
                      <a:lnTo>
                        <a:pt x="43" y="68"/>
                      </a:lnTo>
                      <a:lnTo>
                        <a:pt x="50" y="0"/>
                      </a:lnTo>
                      <a:lnTo>
                        <a:pt x="12" y="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041" name="Freeform 17"/>
                <p:cNvSpPr>
                  <a:spLocks/>
                </p:cNvSpPr>
                <p:nvPr userDrawn="1"/>
              </p:nvSpPr>
              <p:spPr bwMode="ltGray">
                <a:xfrm rot="4200091">
                  <a:off x="124" y="1761"/>
                  <a:ext cx="33" cy="160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14" y="55"/>
                    </a:cxn>
                    <a:cxn ang="0">
                      <a:pos x="22" y="101"/>
                    </a:cxn>
                    <a:cxn ang="0">
                      <a:pos x="24" y="159"/>
                    </a:cxn>
                    <a:cxn ang="0">
                      <a:pos x="19" y="232"/>
                    </a:cxn>
                    <a:cxn ang="0">
                      <a:pos x="45" y="217"/>
                    </a:cxn>
                    <a:cxn ang="0">
                      <a:pos x="47" y="178"/>
                    </a:cxn>
                    <a:cxn ang="0">
                      <a:pos x="47" y="140"/>
                    </a:cxn>
                    <a:cxn ang="0">
                      <a:pos x="45" y="103"/>
                    </a:cxn>
                    <a:cxn ang="0">
                      <a:pos x="41" y="71"/>
                    </a:cxn>
                    <a:cxn ang="0">
                      <a:pos x="36" y="52"/>
                    </a:cxn>
                    <a:cxn ang="0">
                      <a:pos x="29" y="34"/>
                    </a:cxn>
                    <a:cxn ang="0">
                      <a:pos x="22" y="17"/>
                    </a:cxn>
                    <a:cxn ang="0">
                      <a:pos x="13" y="0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47" h="232">
                      <a:moveTo>
                        <a:pt x="0" y="19"/>
                      </a:moveTo>
                      <a:lnTo>
                        <a:pt x="14" y="55"/>
                      </a:lnTo>
                      <a:lnTo>
                        <a:pt x="22" y="101"/>
                      </a:lnTo>
                      <a:lnTo>
                        <a:pt x="24" y="159"/>
                      </a:lnTo>
                      <a:lnTo>
                        <a:pt x="19" y="232"/>
                      </a:lnTo>
                      <a:lnTo>
                        <a:pt x="45" y="217"/>
                      </a:lnTo>
                      <a:lnTo>
                        <a:pt x="47" y="178"/>
                      </a:lnTo>
                      <a:lnTo>
                        <a:pt x="47" y="140"/>
                      </a:lnTo>
                      <a:lnTo>
                        <a:pt x="45" y="103"/>
                      </a:lnTo>
                      <a:lnTo>
                        <a:pt x="41" y="71"/>
                      </a:lnTo>
                      <a:lnTo>
                        <a:pt x="36" y="52"/>
                      </a:lnTo>
                      <a:lnTo>
                        <a:pt x="29" y="34"/>
                      </a:lnTo>
                      <a:lnTo>
                        <a:pt x="22" y="17"/>
                      </a:lnTo>
                      <a:lnTo>
                        <a:pt x="1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042" name="Freeform 18"/>
                <p:cNvSpPr>
                  <a:spLocks/>
                </p:cNvSpPr>
                <p:nvPr userDrawn="1"/>
              </p:nvSpPr>
              <p:spPr bwMode="ltGray">
                <a:xfrm rot="4200091">
                  <a:off x="195" y="1722"/>
                  <a:ext cx="60" cy="27"/>
                </a:xfrm>
                <a:custGeom>
                  <a:avLst/>
                  <a:gdLst/>
                  <a:ahLst/>
                  <a:cxnLst>
                    <a:cxn ang="0">
                      <a:pos x="87" y="22"/>
                    </a:cxn>
                    <a:cxn ang="0">
                      <a:pos x="77" y="17"/>
                    </a:cxn>
                    <a:cxn ang="0">
                      <a:pos x="68" y="12"/>
                    </a:cxn>
                    <a:cxn ang="0">
                      <a:pos x="58" y="7"/>
                    </a:cxn>
                    <a:cxn ang="0">
                      <a:pos x="47" y="5"/>
                    </a:cxn>
                    <a:cxn ang="0">
                      <a:pos x="37" y="3"/>
                    </a:cxn>
                    <a:cxn ang="0">
                      <a:pos x="26" y="2"/>
                    </a:cxn>
                    <a:cxn ang="0">
                      <a:pos x="13" y="0"/>
                    </a:cxn>
                    <a:cxn ang="0">
                      <a:pos x="0" y="2"/>
                    </a:cxn>
                    <a:cxn ang="0">
                      <a:pos x="6" y="6"/>
                    </a:cxn>
                    <a:cxn ang="0">
                      <a:pos x="14" y="10"/>
                    </a:cxn>
                    <a:cxn ang="0">
                      <a:pos x="22" y="14"/>
                    </a:cxn>
                    <a:cxn ang="0">
                      <a:pos x="33" y="18"/>
                    </a:cxn>
                    <a:cxn ang="0">
                      <a:pos x="42" y="22"/>
                    </a:cxn>
                    <a:cxn ang="0">
                      <a:pos x="52" y="27"/>
                    </a:cxn>
                    <a:cxn ang="0">
                      <a:pos x="64" y="33"/>
                    </a:cxn>
                    <a:cxn ang="0">
                      <a:pos x="74" y="40"/>
                    </a:cxn>
                    <a:cxn ang="0">
                      <a:pos x="87" y="22"/>
                    </a:cxn>
                  </a:cxnLst>
                  <a:rect l="0" t="0" r="r" b="b"/>
                  <a:pathLst>
                    <a:path w="87" h="40">
                      <a:moveTo>
                        <a:pt x="87" y="22"/>
                      </a:moveTo>
                      <a:lnTo>
                        <a:pt x="77" y="17"/>
                      </a:lnTo>
                      <a:lnTo>
                        <a:pt x="68" y="12"/>
                      </a:lnTo>
                      <a:lnTo>
                        <a:pt x="58" y="7"/>
                      </a:lnTo>
                      <a:lnTo>
                        <a:pt x="47" y="5"/>
                      </a:lnTo>
                      <a:lnTo>
                        <a:pt x="37" y="3"/>
                      </a:lnTo>
                      <a:lnTo>
                        <a:pt x="26" y="2"/>
                      </a:lnTo>
                      <a:lnTo>
                        <a:pt x="13" y="0"/>
                      </a:lnTo>
                      <a:lnTo>
                        <a:pt x="0" y="2"/>
                      </a:lnTo>
                      <a:lnTo>
                        <a:pt x="6" y="6"/>
                      </a:lnTo>
                      <a:lnTo>
                        <a:pt x="14" y="10"/>
                      </a:lnTo>
                      <a:lnTo>
                        <a:pt x="22" y="14"/>
                      </a:lnTo>
                      <a:lnTo>
                        <a:pt x="33" y="18"/>
                      </a:lnTo>
                      <a:lnTo>
                        <a:pt x="42" y="22"/>
                      </a:lnTo>
                      <a:lnTo>
                        <a:pt x="52" y="27"/>
                      </a:lnTo>
                      <a:lnTo>
                        <a:pt x="64" y="33"/>
                      </a:lnTo>
                      <a:lnTo>
                        <a:pt x="74" y="40"/>
                      </a:lnTo>
                      <a:lnTo>
                        <a:pt x="87" y="2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grpSp>
          <p:nvGrpSpPr>
            <p:cNvPr id="2060" name="Group 19"/>
            <p:cNvGrpSpPr>
              <a:grpSpLocks/>
            </p:cNvGrpSpPr>
            <p:nvPr/>
          </p:nvGrpSpPr>
          <p:grpSpPr bwMode="auto">
            <a:xfrm rot="6248562">
              <a:off x="343" y="3854"/>
              <a:ext cx="392" cy="424"/>
              <a:chOff x="1727" y="866"/>
              <a:chExt cx="129" cy="157"/>
            </a:xfrm>
          </p:grpSpPr>
          <p:sp>
            <p:nvSpPr>
              <p:cNvPr id="1044" name="Freeform 20"/>
              <p:cNvSpPr>
                <a:spLocks/>
              </p:cNvSpPr>
              <p:nvPr userDrawn="1"/>
            </p:nvSpPr>
            <p:spPr bwMode="ltGray">
              <a:xfrm>
                <a:off x="1727" y="868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45" name="Freeform 21"/>
              <p:cNvSpPr>
                <a:spLocks/>
              </p:cNvSpPr>
              <p:nvPr userDrawn="1"/>
            </p:nvSpPr>
            <p:spPr bwMode="ltGray">
              <a:xfrm>
                <a:off x="1786" y="896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46" name="Freeform 2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2061" name="Group 23"/>
            <p:cNvGrpSpPr>
              <a:grpSpLocks/>
            </p:cNvGrpSpPr>
            <p:nvPr/>
          </p:nvGrpSpPr>
          <p:grpSpPr bwMode="auto">
            <a:xfrm rot="5003157">
              <a:off x="249" y="1102"/>
              <a:ext cx="412" cy="500"/>
              <a:chOff x="1727" y="866"/>
              <a:chExt cx="129" cy="157"/>
            </a:xfrm>
          </p:grpSpPr>
          <p:sp>
            <p:nvSpPr>
              <p:cNvPr id="1048" name="Freeform 2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49" name="Freeform 2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50" name="Freeform 2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2062" name="Group 27"/>
            <p:cNvGrpSpPr>
              <a:grpSpLocks/>
            </p:cNvGrpSpPr>
            <p:nvPr/>
          </p:nvGrpSpPr>
          <p:grpSpPr bwMode="auto">
            <a:xfrm>
              <a:off x="815" y="0"/>
              <a:ext cx="345" cy="367"/>
              <a:chOff x="1727" y="866"/>
              <a:chExt cx="129" cy="157"/>
            </a:xfrm>
          </p:grpSpPr>
          <p:sp>
            <p:nvSpPr>
              <p:cNvPr id="1052" name="Freeform 2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53" name="Freeform 2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54" name="Freeform 3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055" name="Freeform 31"/>
            <p:cNvSpPr>
              <a:spLocks/>
            </p:cNvSpPr>
            <p:nvPr/>
          </p:nvSpPr>
          <p:spPr bwMode="ltGray">
            <a:xfrm>
              <a:off x="87" y="94"/>
              <a:ext cx="699" cy="756"/>
            </a:xfrm>
            <a:custGeom>
              <a:avLst/>
              <a:gdLst/>
              <a:ahLst/>
              <a:cxnLst>
                <a:cxn ang="0">
                  <a:pos x="1" y="392"/>
                </a:cxn>
                <a:cxn ang="0">
                  <a:pos x="3" y="252"/>
                </a:cxn>
                <a:cxn ang="0">
                  <a:pos x="21" y="210"/>
                </a:cxn>
                <a:cxn ang="0">
                  <a:pos x="29" y="182"/>
                </a:cxn>
                <a:cxn ang="0">
                  <a:pos x="39" y="154"/>
                </a:cxn>
                <a:cxn ang="0">
                  <a:pos x="51" y="138"/>
                </a:cxn>
                <a:cxn ang="0">
                  <a:pos x="111" y="74"/>
                </a:cxn>
                <a:cxn ang="0">
                  <a:pos x="169" y="30"/>
                </a:cxn>
                <a:cxn ang="0">
                  <a:pos x="225" y="10"/>
                </a:cxn>
                <a:cxn ang="0">
                  <a:pos x="249" y="4"/>
                </a:cxn>
                <a:cxn ang="0">
                  <a:pos x="265" y="0"/>
                </a:cxn>
                <a:cxn ang="0">
                  <a:pos x="357" y="2"/>
                </a:cxn>
                <a:cxn ang="0">
                  <a:pos x="385" y="6"/>
                </a:cxn>
                <a:cxn ang="0">
                  <a:pos x="489" y="40"/>
                </a:cxn>
                <a:cxn ang="0">
                  <a:pos x="619" y="128"/>
                </a:cxn>
                <a:cxn ang="0">
                  <a:pos x="653" y="178"/>
                </a:cxn>
                <a:cxn ang="0">
                  <a:pos x="693" y="322"/>
                </a:cxn>
                <a:cxn ang="0">
                  <a:pos x="687" y="434"/>
                </a:cxn>
                <a:cxn ang="0">
                  <a:pos x="665" y="538"/>
                </a:cxn>
                <a:cxn ang="0">
                  <a:pos x="639" y="564"/>
                </a:cxn>
                <a:cxn ang="0">
                  <a:pos x="631" y="580"/>
                </a:cxn>
                <a:cxn ang="0">
                  <a:pos x="607" y="588"/>
                </a:cxn>
                <a:cxn ang="0">
                  <a:pos x="473" y="664"/>
                </a:cxn>
                <a:cxn ang="0">
                  <a:pos x="449" y="678"/>
                </a:cxn>
                <a:cxn ang="0">
                  <a:pos x="405" y="684"/>
                </a:cxn>
                <a:cxn ang="0">
                  <a:pos x="375" y="690"/>
                </a:cxn>
                <a:cxn ang="0">
                  <a:pos x="267" y="684"/>
                </a:cxn>
                <a:cxn ang="0">
                  <a:pos x="259" y="722"/>
                </a:cxn>
                <a:cxn ang="0">
                  <a:pos x="241" y="756"/>
                </a:cxn>
                <a:cxn ang="0">
                  <a:pos x="185" y="728"/>
                </a:cxn>
                <a:cxn ang="0">
                  <a:pos x="163" y="720"/>
                </a:cxn>
                <a:cxn ang="0">
                  <a:pos x="151" y="716"/>
                </a:cxn>
                <a:cxn ang="0">
                  <a:pos x="195" y="674"/>
                </a:cxn>
                <a:cxn ang="0">
                  <a:pos x="211" y="644"/>
                </a:cxn>
                <a:cxn ang="0">
                  <a:pos x="209" y="626"/>
                </a:cxn>
                <a:cxn ang="0">
                  <a:pos x="195" y="620"/>
                </a:cxn>
                <a:cxn ang="0">
                  <a:pos x="165" y="596"/>
                </a:cxn>
                <a:cxn ang="0">
                  <a:pos x="99" y="534"/>
                </a:cxn>
                <a:cxn ang="0">
                  <a:pos x="61" y="506"/>
                </a:cxn>
                <a:cxn ang="0">
                  <a:pos x="23" y="470"/>
                </a:cxn>
                <a:cxn ang="0">
                  <a:pos x="7" y="434"/>
                </a:cxn>
                <a:cxn ang="0">
                  <a:pos x="5" y="396"/>
                </a:cxn>
                <a:cxn ang="0">
                  <a:pos x="1" y="392"/>
                </a:cxn>
              </a:cxnLst>
              <a:rect l="0" t="0" r="r" b="b"/>
              <a:pathLst>
                <a:path w="699" h="756">
                  <a:moveTo>
                    <a:pt x="1" y="392"/>
                  </a:moveTo>
                  <a:cubicBezTo>
                    <a:pt x="2" y="345"/>
                    <a:pt x="2" y="299"/>
                    <a:pt x="3" y="252"/>
                  </a:cubicBezTo>
                  <a:cubicBezTo>
                    <a:pt x="3" y="238"/>
                    <a:pt x="16" y="224"/>
                    <a:pt x="21" y="210"/>
                  </a:cubicBezTo>
                  <a:cubicBezTo>
                    <a:pt x="24" y="202"/>
                    <a:pt x="29" y="182"/>
                    <a:pt x="29" y="182"/>
                  </a:cubicBezTo>
                  <a:cubicBezTo>
                    <a:pt x="32" y="173"/>
                    <a:pt x="34" y="163"/>
                    <a:pt x="39" y="154"/>
                  </a:cubicBezTo>
                  <a:cubicBezTo>
                    <a:pt x="42" y="148"/>
                    <a:pt x="51" y="138"/>
                    <a:pt x="51" y="138"/>
                  </a:cubicBezTo>
                  <a:cubicBezTo>
                    <a:pt x="58" y="116"/>
                    <a:pt x="88" y="82"/>
                    <a:pt x="111" y="74"/>
                  </a:cubicBezTo>
                  <a:cubicBezTo>
                    <a:pt x="128" y="61"/>
                    <a:pt x="149" y="37"/>
                    <a:pt x="169" y="30"/>
                  </a:cubicBezTo>
                  <a:cubicBezTo>
                    <a:pt x="182" y="17"/>
                    <a:pt x="207" y="15"/>
                    <a:pt x="225" y="10"/>
                  </a:cubicBezTo>
                  <a:cubicBezTo>
                    <a:pt x="233" y="8"/>
                    <a:pt x="241" y="6"/>
                    <a:pt x="249" y="4"/>
                  </a:cubicBezTo>
                  <a:cubicBezTo>
                    <a:pt x="254" y="3"/>
                    <a:pt x="265" y="0"/>
                    <a:pt x="265" y="0"/>
                  </a:cubicBezTo>
                  <a:cubicBezTo>
                    <a:pt x="296" y="1"/>
                    <a:pt x="326" y="0"/>
                    <a:pt x="357" y="2"/>
                  </a:cubicBezTo>
                  <a:cubicBezTo>
                    <a:pt x="366" y="2"/>
                    <a:pt x="385" y="6"/>
                    <a:pt x="385" y="6"/>
                  </a:cubicBezTo>
                  <a:cubicBezTo>
                    <a:pt x="417" y="17"/>
                    <a:pt x="463" y="14"/>
                    <a:pt x="489" y="40"/>
                  </a:cubicBezTo>
                  <a:cubicBezTo>
                    <a:pt x="528" y="60"/>
                    <a:pt x="592" y="105"/>
                    <a:pt x="619" y="128"/>
                  </a:cubicBezTo>
                  <a:cubicBezTo>
                    <a:pt x="635" y="134"/>
                    <a:pt x="643" y="164"/>
                    <a:pt x="653" y="178"/>
                  </a:cubicBezTo>
                  <a:cubicBezTo>
                    <a:pt x="667" y="234"/>
                    <a:pt x="687" y="265"/>
                    <a:pt x="693" y="322"/>
                  </a:cubicBezTo>
                  <a:cubicBezTo>
                    <a:pt x="699" y="365"/>
                    <a:pt x="692" y="398"/>
                    <a:pt x="687" y="434"/>
                  </a:cubicBezTo>
                  <a:cubicBezTo>
                    <a:pt x="686" y="469"/>
                    <a:pt x="691" y="510"/>
                    <a:pt x="665" y="538"/>
                  </a:cubicBezTo>
                  <a:cubicBezTo>
                    <a:pt x="657" y="547"/>
                    <a:pt x="644" y="553"/>
                    <a:pt x="639" y="564"/>
                  </a:cubicBezTo>
                  <a:cubicBezTo>
                    <a:pt x="636" y="569"/>
                    <a:pt x="636" y="576"/>
                    <a:pt x="631" y="580"/>
                  </a:cubicBezTo>
                  <a:cubicBezTo>
                    <a:pt x="624" y="585"/>
                    <a:pt x="607" y="588"/>
                    <a:pt x="607" y="588"/>
                  </a:cubicBezTo>
                  <a:cubicBezTo>
                    <a:pt x="581" y="602"/>
                    <a:pt x="499" y="649"/>
                    <a:pt x="473" y="664"/>
                  </a:cubicBezTo>
                  <a:cubicBezTo>
                    <a:pt x="465" y="666"/>
                    <a:pt x="449" y="678"/>
                    <a:pt x="449" y="678"/>
                  </a:cubicBezTo>
                  <a:cubicBezTo>
                    <a:pt x="438" y="685"/>
                    <a:pt x="417" y="679"/>
                    <a:pt x="405" y="684"/>
                  </a:cubicBezTo>
                  <a:cubicBezTo>
                    <a:pt x="396" y="687"/>
                    <a:pt x="385" y="688"/>
                    <a:pt x="375" y="690"/>
                  </a:cubicBezTo>
                  <a:cubicBezTo>
                    <a:pt x="328" y="689"/>
                    <a:pt x="307" y="687"/>
                    <a:pt x="267" y="684"/>
                  </a:cubicBezTo>
                  <a:cubicBezTo>
                    <a:pt x="249" y="690"/>
                    <a:pt x="264" y="683"/>
                    <a:pt x="259" y="722"/>
                  </a:cubicBezTo>
                  <a:cubicBezTo>
                    <a:pt x="258" y="733"/>
                    <a:pt x="250" y="750"/>
                    <a:pt x="241" y="756"/>
                  </a:cubicBezTo>
                  <a:cubicBezTo>
                    <a:pt x="218" y="752"/>
                    <a:pt x="207" y="735"/>
                    <a:pt x="185" y="728"/>
                  </a:cubicBezTo>
                  <a:cubicBezTo>
                    <a:pt x="176" y="725"/>
                    <a:pt x="171" y="724"/>
                    <a:pt x="163" y="720"/>
                  </a:cubicBezTo>
                  <a:cubicBezTo>
                    <a:pt x="159" y="718"/>
                    <a:pt x="151" y="716"/>
                    <a:pt x="151" y="716"/>
                  </a:cubicBezTo>
                  <a:cubicBezTo>
                    <a:pt x="157" y="695"/>
                    <a:pt x="180" y="689"/>
                    <a:pt x="195" y="674"/>
                  </a:cubicBezTo>
                  <a:cubicBezTo>
                    <a:pt x="198" y="665"/>
                    <a:pt x="205" y="652"/>
                    <a:pt x="211" y="644"/>
                  </a:cubicBezTo>
                  <a:cubicBezTo>
                    <a:pt x="210" y="638"/>
                    <a:pt x="212" y="631"/>
                    <a:pt x="209" y="626"/>
                  </a:cubicBezTo>
                  <a:cubicBezTo>
                    <a:pt x="207" y="621"/>
                    <a:pt x="199" y="623"/>
                    <a:pt x="195" y="620"/>
                  </a:cubicBezTo>
                  <a:cubicBezTo>
                    <a:pt x="185" y="612"/>
                    <a:pt x="173" y="606"/>
                    <a:pt x="165" y="596"/>
                  </a:cubicBezTo>
                  <a:cubicBezTo>
                    <a:pt x="146" y="573"/>
                    <a:pt x="123" y="552"/>
                    <a:pt x="99" y="534"/>
                  </a:cubicBezTo>
                  <a:cubicBezTo>
                    <a:pt x="87" y="525"/>
                    <a:pt x="72" y="517"/>
                    <a:pt x="61" y="506"/>
                  </a:cubicBezTo>
                  <a:cubicBezTo>
                    <a:pt x="49" y="494"/>
                    <a:pt x="37" y="480"/>
                    <a:pt x="23" y="470"/>
                  </a:cubicBezTo>
                  <a:cubicBezTo>
                    <a:pt x="13" y="456"/>
                    <a:pt x="10" y="451"/>
                    <a:pt x="7" y="434"/>
                  </a:cubicBezTo>
                  <a:cubicBezTo>
                    <a:pt x="6" y="421"/>
                    <a:pt x="7" y="408"/>
                    <a:pt x="5" y="396"/>
                  </a:cubicBezTo>
                  <a:cubicBezTo>
                    <a:pt x="5" y="394"/>
                    <a:pt x="0" y="391"/>
                    <a:pt x="1" y="392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56" name="Freeform 32"/>
            <p:cNvSpPr>
              <a:spLocks/>
            </p:cNvSpPr>
            <p:nvPr/>
          </p:nvSpPr>
          <p:spPr bwMode="ltGray">
            <a:xfrm rot="828663">
              <a:off x="242" y="3404"/>
              <a:ext cx="132" cy="16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1"/>
                </a:cxn>
                <a:cxn ang="0">
                  <a:pos x="18" y="5"/>
                </a:cxn>
                <a:cxn ang="0">
                  <a:pos x="37" y="12"/>
                </a:cxn>
                <a:cxn ang="0">
                  <a:pos x="58" y="24"/>
                </a:cxn>
                <a:cxn ang="0">
                  <a:pos x="78" y="44"/>
                </a:cxn>
                <a:cxn ang="0">
                  <a:pos x="96" y="71"/>
                </a:cxn>
                <a:cxn ang="0">
                  <a:pos x="107" y="108"/>
                </a:cxn>
                <a:cxn ang="0">
                  <a:pos x="109" y="156"/>
                </a:cxn>
                <a:cxn ang="0">
                  <a:pos x="105" y="156"/>
                </a:cxn>
                <a:cxn ang="0">
                  <a:pos x="99" y="156"/>
                </a:cxn>
                <a:cxn ang="0">
                  <a:pos x="93" y="156"/>
                </a:cxn>
                <a:cxn ang="0">
                  <a:pos x="87" y="154"/>
                </a:cxn>
                <a:cxn ang="0">
                  <a:pos x="81" y="153"/>
                </a:cxn>
                <a:cxn ang="0">
                  <a:pos x="74" y="150"/>
                </a:cxn>
                <a:cxn ang="0">
                  <a:pos x="66" y="145"/>
                </a:cxn>
                <a:cxn ang="0">
                  <a:pos x="58" y="139"/>
                </a:cxn>
                <a:cxn ang="0">
                  <a:pos x="53" y="126"/>
                </a:cxn>
                <a:cxn ang="0">
                  <a:pos x="53" y="111"/>
                </a:cxn>
                <a:cxn ang="0">
                  <a:pos x="56" y="96"/>
                </a:cxn>
                <a:cxn ang="0">
                  <a:pos x="59" y="80"/>
                </a:cxn>
                <a:cxn ang="0">
                  <a:pos x="56" y="62"/>
                </a:cxn>
                <a:cxn ang="0">
                  <a:pos x="48" y="43"/>
                </a:cxn>
                <a:cxn ang="0">
                  <a:pos x="31" y="23"/>
                </a:cxn>
                <a:cxn ang="0">
                  <a:pos x="0" y="0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57" name="Freeform 33"/>
            <p:cNvSpPr>
              <a:spLocks/>
            </p:cNvSpPr>
            <p:nvPr/>
          </p:nvSpPr>
          <p:spPr bwMode="ltGray">
            <a:xfrm rot="828663">
              <a:off x="266" y="3592"/>
              <a:ext cx="66" cy="4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6" y="3"/>
                </a:cxn>
                <a:cxn ang="0">
                  <a:pos x="13" y="8"/>
                </a:cxn>
                <a:cxn ang="0">
                  <a:pos x="21" y="12"/>
                </a:cxn>
                <a:cxn ang="0">
                  <a:pos x="29" y="15"/>
                </a:cxn>
                <a:cxn ang="0">
                  <a:pos x="38" y="17"/>
                </a:cxn>
                <a:cxn ang="0">
                  <a:pos x="46" y="18"/>
                </a:cxn>
                <a:cxn ang="0">
                  <a:pos x="54" y="16"/>
                </a:cxn>
                <a:cxn ang="0">
                  <a:pos x="53" y="25"/>
                </a:cxn>
                <a:cxn ang="0">
                  <a:pos x="50" y="33"/>
                </a:cxn>
                <a:cxn ang="0">
                  <a:pos x="44" y="38"/>
                </a:cxn>
                <a:cxn ang="0">
                  <a:pos x="37" y="40"/>
                </a:cxn>
                <a:cxn ang="0">
                  <a:pos x="28" y="39"/>
                </a:cxn>
                <a:cxn ang="0">
                  <a:pos x="19" y="32"/>
                </a:cxn>
                <a:cxn ang="0">
                  <a:pos x="10" y="20"/>
                </a:cxn>
                <a:cxn ang="0">
                  <a:pos x="0" y="0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58" name="Freeform 34"/>
            <p:cNvSpPr>
              <a:spLocks/>
            </p:cNvSpPr>
            <p:nvPr/>
          </p:nvSpPr>
          <p:spPr bwMode="ltGray">
            <a:xfrm>
              <a:off x="11" y="4110"/>
              <a:ext cx="118" cy="20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8"/>
                </a:cxn>
                <a:cxn ang="0">
                  <a:pos x="15" y="19"/>
                </a:cxn>
                <a:cxn ang="0">
                  <a:pos x="26" y="33"/>
                </a:cxn>
                <a:cxn ang="0">
                  <a:pos x="38" y="51"/>
                </a:cxn>
                <a:cxn ang="0">
                  <a:pos x="54" y="72"/>
                </a:cxn>
                <a:cxn ang="0">
                  <a:pos x="67" y="94"/>
                </a:cxn>
                <a:cxn ang="0">
                  <a:pos x="79" y="119"/>
                </a:cxn>
                <a:cxn ang="0">
                  <a:pos x="87" y="146"/>
                </a:cxn>
                <a:cxn ang="0">
                  <a:pos x="94" y="175"/>
                </a:cxn>
                <a:cxn ang="0">
                  <a:pos x="91" y="209"/>
                </a:cxn>
                <a:cxn ang="0">
                  <a:pos x="118" y="209"/>
                </a:cxn>
                <a:cxn ang="0">
                  <a:pos x="117" y="177"/>
                </a:cxn>
                <a:cxn ang="0">
                  <a:pos x="104" y="119"/>
                </a:cxn>
                <a:cxn ang="0">
                  <a:pos x="82" y="69"/>
                </a:cxn>
                <a:cxn ang="0">
                  <a:pos x="47" y="27"/>
                </a:cxn>
                <a:cxn ang="0">
                  <a:pos x="0" y="0"/>
                </a:cxn>
              </a:cxnLst>
              <a:rect l="0" t="0" r="r" b="b"/>
              <a:pathLst>
                <a:path w="118" h="209">
                  <a:moveTo>
                    <a:pt x="0" y="0"/>
                  </a:moveTo>
                  <a:lnTo>
                    <a:pt x="6" y="8"/>
                  </a:lnTo>
                  <a:lnTo>
                    <a:pt x="15" y="19"/>
                  </a:lnTo>
                  <a:lnTo>
                    <a:pt x="26" y="33"/>
                  </a:lnTo>
                  <a:lnTo>
                    <a:pt x="38" y="51"/>
                  </a:lnTo>
                  <a:lnTo>
                    <a:pt x="54" y="72"/>
                  </a:lnTo>
                  <a:lnTo>
                    <a:pt x="67" y="94"/>
                  </a:lnTo>
                  <a:lnTo>
                    <a:pt x="79" y="119"/>
                  </a:lnTo>
                  <a:lnTo>
                    <a:pt x="87" y="146"/>
                  </a:lnTo>
                  <a:lnTo>
                    <a:pt x="94" y="175"/>
                  </a:lnTo>
                  <a:lnTo>
                    <a:pt x="91" y="209"/>
                  </a:lnTo>
                  <a:lnTo>
                    <a:pt x="118" y="209"/>
                  </a:lnTo>
                  <a:lnTo>
                    <a:pt x="117" y="177"/>
                  </a:lnTo>
                  <a:lnTo>
                    <a:pt x="104" y="119"/>
                  </a:lnTo>
                  <a:lnTo>
                    <a:pt x="82" y="69"/>
                  </a:lnTo>
                  <a:lnTo>
                    <a:pt x="47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59" name="Freeform 35"/>
            <p:cNvSpPr>
              <a:spLocks/>
            </p:cNvSpPr>
            <p:nvPr/>
          </p:nvSpPr>
          <p:spPr bwMode="ltGray">
            <a:xfrm>
              <a:off x="0" y="3968"/>
              <a:ext cx="130" cy="128"/>
            </a:xfrm>
            <a:custGeom>
              <a:avLst/>
              <a:gdLst/>
              <a:ahLst/>
              <a:cxnLst>
                <a:cxn ang="0">
                  <a:pos x="103" y="0"/>
                </a:cxn>
                <a:cxn ang="0">
                  <a:pos x="130" y="128"/>
                </a:cxn>
                <a:cxn ang="0">
                  <a:pos x="125" y="126"/>
                </a:cxn>
                <a:cxn ang="0">
                  <a:pos x="111" y="121"/>
                </a:cxn>
                <a:cxn ang="0">
                  <a:pos x="92" y="111"/>
                </a:cxn>
                <a:cxn ang="0">
                  <a:pos x="68" y="103"/>
                </a:cxn>
                <a:cxn ang="0">
                  <a:pos x="41" y="94"/>
                </a:cxn>
                <a:cxn ang="0">
                  <a:pos x="19" y="90"/>
                </a:cxn>
                <a:cxn ang="0">
                  <a:pos x="0" y="93"/>
                </a:cxn>
                <a:cxn ang="0">
                  <a:pos x="0" y="72"/>
                </a:cxn>
                <a:cxn ang="0">
                  <a:pos x="12" y="70"/>
                </a:cxn>
                <a:cxn ang="0">
                  <a:pos x="24" y="66"/>
                </a:cxn>
                <a:cxn ang="0">
                  <a:pos x="38" y="66"/>
                </a:cxn>
                <a:cxn ang="0">
                  <a:pos x="51" y="67"/>
                </a:cxn>
                <a:cxn ang="0">
                  <a:pos x="65" y="70"/>
                </a:cxn>
                <a:cxn ang="0">
                  <a:pos x="78" y="78"/>
                </a:cxn>
                <a:cxn ang="0">
                  <a:pos x="81" y="74"/>
                </a:cxn>
                <a:cxn ang="0">
                  <a:pos x="81" y="58"/>
                </a:cxn>
                <a:cxn ang="0">
                  <a:pos x="82" y="37"/>
                </a:cxn>
                <a:cxn ang="0">
                  <a:pos x="82" y="29"/>
                </a:cxn>
                <a:cxn ang="0">
                  <a:pos x="80" y="29"/>
                </a:cxn>
                <a:cxn ang="0">
                  <a:pos x="77" y="27"/>
                </a:cxn>
                <a:cxn ang="0">
                  <a:pos x="76" y="22"/>
                </a:cxn>
                <a:cxn ang="0">
                  <a:pos x="75" y="19"/>
                </a:cxn>
                <a:cxn ang="0">
                  <a:pos x="76" y="15"/>
                </a:cxn>
                <a:cxn ang="0">
                  <a:pos x="79" y="10"/>
                </a:cxn>
                <a:cxn ang="0">
                  <a:pos x="89" y="6"/>
                </a:cxn>
                <a:cxn ang="0">
                  <a:pos x="103" y="0"/>
                </a:cxn>
              </a:cxnLst>
              <a:rect l="0" t="0" r="r" b="b"/>
              <a:pathLst>
                <a:path w="130" h="128">
                  <a:moveTo>
                    <a:pt x="103" y="0"/>
                  </a:moveTo>
                  <a:lnTo>
                    <a:pt x="130" y="128"/>
                  </a:lnTo>
                  <a:lnTo>
                    <a:pt x="125" y="126"/>
                  </a:lnTo>
                  <a:lnTo>
                    <a:pt x="111" y="121"/>
                  </a:lnTo>
                  <a:lnTo>
                    <a:pt x="92" y="111"/>
                  </a:lnTo>
                  <a:lnTo>
                    <a:pt x="68" y="103"/>
                  </a:lnTo>
                  <a:lnTo>
                    <a:pt x="41" y="94"/>
                  </a:lnTo>
                  <a:lnTo>
                    <a:pt x="19" y="90"/>
                  </a:lnTo>
                  <a:lnTo>
                    <a:pt x="0" y="93"/>
                  </a:lnTo>
                  <a:lnTo>
                    <a:pt x="0" y="72"/>
                  </a:lnTo>
                  <a:lnTo>
                    <a:pt x="12" y="70"/>
                  </a:lnTo>
                  <a:lnTo>
                    <a:pt x="24" y="66"/>
                  </a:lnTo>
                  <a:lnTo>
                    <a:pt x="38" y="66"/>
                  </a:lnTo>
                  <a:lnTo>
                    <a:pt x="51" y="67"/>
                  </a:lnTo>
                  <a:lnTo>
                    <a:pt x="65" y="70"/>
                  </a:lnTo>
                  <a:lnTo>
                    <a:pt x="78" y="78"/>
                  </a:lnTo>
                  <a:lnTo>
                    <a:pt x="81" y="74"/>
                  </a:lnTo>
                  <a:lnTo>
                    <a:pt x="81" y="58"/>
                  </a:lnTo>
                  <a:lnTo>
                    <a:pt x="82" y="37"/>
                  </a:lnTo>
                  <a:lnTo>
                    <a:pt x="82" y="29"/>
                  </a:lnTo>
                  <a:lnTo>
                    <a:pt x="80" y="29"/>
                  </a:lnTo>
                  <a:lnTo>
                    <a:pt x="77" y="27"/>
                  </a:lnTo>
                  <a:lnTo>
                    <a:pt x="76" y="22"/>
                  </a:lnTo>
                  <a:lnTo>
                    <a:pt x="75" y="19"/>
                  </a:lnTo>
                  <a:lnTo>
                    <a:pt x="76" y="15"/>
                  </a:lnTo>
                  <a:lnTo>
                    <a:pt x="79" y="10"/>
                  </a:lnTo>
                  <a:lnTo>
                    <a:pt x="89" y="6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60" name="Freeform 36"/>
            <p:cNvSpPr>
              <a:spLocks/>
            </p:cNvSpPr>
            <p:nvPr/>
          </p:nvSpPr>
          <p:spPr bwMode="ltGray">
            <a:xfrm>
              <a:off x="0" y="3949"/>
              <a:ext cx="47" cy="86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15" y="37"/>
                </a:cxn>
                <a:cxn ang="0">
                  <a:pos x="0" y="59"/>
                </a:cxn>
                <a:cxn ang="0">
                  <a:pos x="0" y="86"/>
                </a:cxn>
                <a:cxn ang="0">
                  <a:pos x="8" y="82"/>
                </a:cxn>
                <a:cxn ang="0">
                  <a:pos x="20" y="73"/>
                </a:cxn>
                <a:cxn ang="0">
                  <a:pos x="33" y="63"/>
                </a:cxn>
                <a:cxn ang="0">
                  <a:pos x="42" y="51"/>
                </a:cxn>
                <a:cxn ang="0">
                  <a:pos x="47" y="36"/>
                </a:cxn>
                <a:cxn ang="0">
                  <a:pos x="46" y="19"/>
                </a:cxn>
                <a:cxn ang="0">
                  <a:pos x="37" y="0"/>
                </a:cxn>
              </a:cxnLst>
              <a:rect l="0" t="0" r="r" b="b"/>
              <a:pathLst>
                <a:path w="47" h="86">
                  <a:moveTo>
                    <a:pt x="37" y="0"/>
                  </a:moveTo>
                  <a:lnTo>
                    <a:pt x="15" y="37"/>
                  </a:lnTo>
                  <a:lnTo>
                    <a:pt x="0" y="59"/>
                  </a:lnTo>
                  <a:lnTo>
                    <a:pt x="0" y="86"/>
                  </a:lnTo>
                  <a:lnTo>
                    <a:pt x="8" y="82"/>
                  </a:lnTo>
                  <a:lnTo>
                    <a:pt x="20" y="73"/>
                  </a:lnTo>
                  <a:lnTo>
                    <a:pt x="33" y="63"/>
                  </a:lnTo>
                  <a:lnTo>
                    <a:pt x="42" y="51"/>
                  </a:lnTo>
                  <a:lnTo>
                    <a:pt x="47" y="36"/>
                  </a:lnTo>
                  <a:lnTo>
                    <a:pt x="46" y="1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61" name="Freeform 37"/>
            <p:cNvSpPr>
              <a:spLocks/>
            </p:cNvSpPr>
            <p:nvPr/>
          </p:nvSpPr>
          <p:spPr bwMode="ltGray">
            <a:xfrm>
              <a:off x="0" y="3239"/>
              <a:ext cx="497" cy="740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41" y="4"/>
                </a:cxn>
                <a:cxn ang="0">
                  <a:pos x="101" y="0"/>
                </a:cxn>
                <a:cxn ang="0">
                  <a:pos x="170" y="4"/>
                </a:cxn>
                <a:cxn ang="0">
                  <a:pos x="248" y="21"/>
                </a:cxn>
                <a:cxn ang="0">
                  <a:pos x="323" y="50"/>
                </a:cxn>
                <a:cxn ang="0">
                  <a:pos x="382" y="90"/>
                </a:cxn>
                <a:cxn ang="0">
                  <a:pos x="428" y="141"/>
                </a:cxn>
                <a:cxn ang="0">
                  <a:pos x="463" y="199"/>
                </a:cxn>
                <a:cxn ang="0">
                  <a:pos x="485" y="262"/>
                </a:cxn>
                <a:cxn ang="0">
                  <a:pos x="496" y="327"/>
                </a:cxn>
                <a:cxn ang="0">
                  <a:pos x="497" y="396"/>
                </a:cxn>
                <a:cxn ang="0">
                  <a:pos x="487" y="462"/>
                </a:cxn>
                <a:cxn ang="0">
                  <a:pos x="470" y="527"/>
                </a:cxn>
                <a:cxn ang="0">
                  <a:pos x="443" y="586"/>
                </a:cxn>
                <a:cxn ang="0">
                  <a:pos x="406" y="639"/>
                </a:cxn>
                <a:cxn ang="0">
                  <a:pos x="364" y="683"/>
                </a:cxn>
                <a:cxn ang="0">
                  <a:pos x="315" y="715"/>
                </a:cxn>
                <a:cxn ang="0">
                  <a:pos x="259" y="736"/>
                </a:cxn>
                <a:cxn ang="0">
                  <a:pos x="198" y="740"/>
                </a:cxn>
                <a:cxn ang="0">
                  <a:pos x="131" y="727"/>
                </a:cxn>
                <a:cxn ang="0">
                  <a:pos x="167" y="728"/>
                </a:cxn>
                <a:cxn ang="0">
                  <a:pos x="204" y="718"/>
                </a:cxn>
                <a:cxn ang="0">
                  <a:pos x="238" y="700"/>
                </a:cxn>
                <a:cxn ang="0">
                  <a:pos x="272" y="670"/>
                </a:cxn>
                <a:cxn ang="0">
                  <a:pos x="304" y="635"/>
                </a:cxn>
                <a:cxn ang="0">
                  <a:pos x="333" y="594"/>
                </a:cxn>
                <a:cxn ang="0">
                  <a:pos x="358" y="549"/>
                </a:cxn>
                <a:cxn ang="0">
                  <a:pos x="381" y="500"/>
                </a:cxn>
                <a:cxn ang="0">
                  <a:pos x="396" y="449"/>
                </a:cxn>
                <a:cxn ang="0">
                  <a:pos x="408" y="397"/>
                </a:cxn>
                <a:cxn ang="0">
                  <a:pos x="414" y="346"/>
                </a:cxn>
                <a:cxn ang="0">
                  <a:pos x="412" y="296"/>
                </a:cxn>
                <a:cxn ang="0">
                  <a:pos x="402" y="251"/>
                </a:cxn>
                <a:cxn ang="0">
                  <a:pos x="384" y="208"/>
                </a:cxn>
                <a:cxn ang="0">
                  <a:pos x="357" y="172"/>
                </a:cxn>
                <a:cxn ang="0">
                  <a:pos x="320" y="142"/>
                </a:cxn>
                <a:cxn ang="0">
                  <a:pos x="260" y="107"/>
                </a:cxn>
                <a:cxn ang="0">
                  <a:pos x="203" y="82"/>
                </a:cxn>
                <a:cxn ang="0">
                  <a:pos x="154" y="65"/>
                </a:cxn>
                <a:cxn ang="0">
                  <a:pos x="108" y="56"/>
                </a:cxn>
                <a:cxn ang="0">
                  <a:pos x="68" y="55"/>
                </a:cxn>
                <a:cxn ang="0">
                  <a:pos x="32" y="61"/>
                </a:cxn>
                <a:cxn ang="0">
                  <a:pos x="0" y="70"/>
                </a:cxn>
                <a:cxn ang="0">
                  <a:pos x="0" y="13"/>
                </a:cxn>
              </a:cxnLst>
              <a:rect l="0" t="0" r="r" b="b"/>
              <a:pathLst>
                <a:path w="497" h="740">
                  <a:moveTo>
                    <a:pt x="0" y="13"/>
                  </a:moveTo>
                  <a:lnTo>
                    <a:pt x="41" y="4"/>
                  </a:lnTo>
                  <a:lnTo>
                    <a:pt x="101" y="0"/>
                  </a:lnTo>
                  <a:lnTo>
                    <a:pt x="170" y="4"/>
                  </a:lnTo>
                  <a:lnTo>
                    <a:pt x="248" y="21"/>
                  </a:lnTo>
                  <a:lnTo>
                    <a:pt x="323" y="50"/>
                  </a:lnTo>
                  <a:lnTo>
                    <a:pt x="382" y="90"/>
                  </a:lnTo>
                  <a:lnTo>
                    <a:pt x="428" y="141"/>
                  </a:lnTo>
                  <a:lnTo>
                    <a:pt x="463" y="199"/>
                  </a:lnTo>
                  <a:lnTo>
                    <a:pt x="485" y="262"/>
                  </a:lnTo>
                  <a:lnTo>
                    <a:pt x="496" y="327"/>
                  </a:lnTo>
                  <a:lnTo>
                    <a:pt x="497" y="396"/>
                  </a:lnTo>
                  <a:lnTo>
                    <a:pt x="487" y="462"/>
                  </a:lnTo>
                  <a:lnTo>
                    <a:pt x="470" y="527"/>
                  </a:lnTo>
                  <a:lnTo>
                    <a:pt x="443" y="586"/>
                  </a:lnTo>
                  <a:lnTo>
                    <a:pt x="406" y="639"/>
                  </a:lnTo>
                  <a:lnTo>
                    <a:pt x="364" y="683"/>
                  </a:lnTo>
                  <a:lnTo>
                    <a:pt x="315" y="715"/>
                  </a:lnTo>
                  <a:lnTo>
                    <a:pt x="259" y="736"/>
                  </a:lnTo>
                  <a:lnTo>
                    <a:pt x="198" y="740"/>
                  </a:lnTo>
                  <a:lnTo>
                    <a:pt x="131" y="727"/>
                  </a:lnTo>
                  <a:lnTo>
                    <a:pt x="167" y="728"/>
                  </a:lnTo>
                  <a:lnTo>
                    <a:pt x="204" y="718"/>
                  </a:lnTo>
                  <a:lnTo>
                    <a:pt x="238" y="700"/>
                  </a:lnTo>
                  <a:lnTo>
                    <a:pt x="272" y="670"/>
                  </a:lnTo>
                  <a:lnTo>
                    <a:pt x="304" y="635"/>
                  </a:lnTo>
                  <a:lnTo>
                    <a:pt x="333" y="594"/>
                  </a:lnTo>
                  <a:lnTo>
                    <a:pt x="358" y="549"/>
                  </a:lnTo>
                  <a:lnTo>
                    <a:pt x="381" y="500"/>
                  </a:lnTo>
                  <a:lnTo>
                    <a:pt x="396" y="449"/>
                  </a:lnTo>
                  <a:lnTo>
                    <a:pt x="408" y="397"/>
                  </a:lnTo>
                  <a:lnTo>
                    <a:pt x="414" y="346"/>
                  </a:lnTo>
                  <a:lnTo>
                    <a:pt x="412" y="296"/>
                  </a:lnTo>
                  <a:lnTo>
                    <a:pt x="402" y="251"/>
                  </a:lnTo>
                  <a:lnTo>
                    <a:pt x="384" y="208"/>
                  </a:lnTo>
                  <a:lnTo>
                    <a:pt x="357" y="172"/>
                  </a:lnTo>
                  <a:lnTo>
                    <a:pt x="320" y="142"/>
                  </a:lnTo>
                  <a:lnTo>
                    <a:pt x="260" y="107"/>
                  </a:lnTo>
                  <a:lnTo>
                    <a:pt x="203" y="82"/>
                  </a:lnTo>
                  <a:lnTo>
                    <a:pt x="154" y="65"/>
                  </a:lnTo>
                  <a:lnTo>
                    <a:pt x="108" y="56"/>
                  </a:lnTo>
                  <a:lnTo>
                    <a:pt x="68" y="55"/>
                  </a:lnTo>
                  <a:lnTo>
                    <a:pt x="32" y="61"/>
                  </a:lnTo>
                  <a:lnTo>
                    <a:pt x="0" y="7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62" name="Freeform 38"/>
            <p:cNvSpPr>
              <a:spLocks/>
            </p:cNvSpPr>
            <p:nvPr/>
          </p:nvSpPr>
          <p:spPr bwMode="ltGray">
            <a:xfrm rot="1584153">
              <a:off x="20" y="410"/>
              <a:ext cx="344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"/>
                </a:cxn>
                <a:cxn ang="0">
                  <a:pos x="3" y="50"/>
                </a:cxn>
                <a:cxn ang="0">
                  <a:pos x="6" y="75"/>
                </a:cxn>
                <a:cxn ang="0">
                  <a:pos x="11" y="98"/>
                </a:cxn>
                <a:cxn ang="0">
                  <a:pos x="18" y="119"/>
                </a:cxn>
                <a:cxn ang="0">
                  <a:pos x="27" y="141"/>
                </a:cxn>
                <a:cxn ang="0">
                  <a:pos x="38" y="161"/>
                </a:cxn>
                <a:cxn ang="0">
                  <a:pos x="51" y="178"/>
                </a:cxn>
                <a:cxn ang="0">
                  <a:pos x="67" y="194"/>
                </a:cxn>
                <a:cxn ang="0">
                  <a:pos x="86" y="208"/>
                </a:cxn>
                <a:cxn ang="0">
                  <a:pos x="106" y="219"/>
                </a:cxn>
                <a:cxn ang="0">
                  <a:pos x="131" y="228"/>
                </a:cxn>
                <a:cxn ang="0">
                  <a:pos x="158" y="234"/>
                </a:cxn>
                <a:cxn ang="0">
                  <a:pos x="188" y="237"/>
                </a:cxn>
                <a:cxn ang="0">
                  <a:pos x="220" y="236"/>
                </a:cxn>
                <a:cxn ang="0">
                  <a:pos x="257" y="232"/>
                </a:cxn>
                <a:cxn ang="0">
                  <a:pos x="224" y="227"/>
                </a:cxn>
                <a:cxn ang="0">
                  <a:pos x="195" y="220"/>
                </a:cxn>
                <a:cxn ang="0">
                  <a:pos x="170" y="212"/>
                </a:cxn>
                <a:cxn ang="0">
                  <a:pos x="148" y="204"/>
                </a:cxn>
                <a:cxn ang="0">
                  <a:pos x="128" y="193"/>
                </a:cxn>
                <a:cxn ang="0">
                  <a:pos x="112" y="182"/>
                </a:cxn>
                <a:cxn ang="0">
                  <a:pos x="97" y="169"/>
                </a:cxn>
                <a:cxn ang="0">
                  <a:pos x="84" y="155"/>
                </a:cxn>
                <a:cxn ang="0">
                  <a:pos x="72" y="141"/>
                </a:cxn>
                <a:cxn ang="0">
                  <a:pos x="61" y="125"/>
                </a:cxn>
                <a:cxn ang="0">
                  <a:pos x="52" y="107"/>
                </a:cxn>
                <a:cxn ang="0">
                  <a:pos x="43" y="88"/>
                </a:cxn>
                <a:cxn ang="0">
                  <a:pos x="33" y="69"/>
                </a:cxn>
                <a:cxn ang="0">
                  <a:pos x="23" y="47"/>
                </a:cxn>
                <a:cxn ang="0">
                  <a:pos x="12" y="24"/>
                </a:cxn>
                <a:cxn ang="0">
                  <a:pos x="0" y="0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63" name="Freeform 39"/>
            <p:cNvSpPr>
              <a:spLocks/>
            </p:cNvSpPr>
            <p:nvPr/>
          </p:nvSpPr>
          <p:spPr bwMode="ltGray">
            <a:xfrm rot="1584153">
              <a:off x="242" y="756"/>
              <a:ext cx="167" cy="115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124" y="108"/>
                </a:cxn>
                <a:cxn ang="0">
                  <a:pos x="120" y="107"/>
                </a:cxn>
                <a:cxn ang="0">
                  <a:pos x="107" y="105"/>
                </a:cxn>
                <a:cxn ang="0">
                  <a:pos x="89" y="101"/>
                </a:cxn>
                <a:cxn ang="0">
                  <a:pos x="68" y="99"/>
                </a:cxn>
                <a:cxn ang="0">
                  <a:pos x="45" y="97"/>
                </a:cxn>
                <a:cxn ang="0">
                  <a:pos x="25" y="98"/>
                </a:cxn>
                <a:cxn ang="0">
                  <a:pos x="9" y="102"/>
                </a:cxn>
                <a:cxn ang="0">
                  <a:pos x="0" y="110"/>
                </a:cxn>
                <a:cxn ang="0">
                  <a:pos x="4" y="98"/>
                </a:cxn>
                <a:cxn ang="0">
                  <a:pos x="8" y="89"/>
                </a:cxn>
                <a:cxn ang="0">
                  <a:pos x="16" y="82"/>
                </a:cxn>
                <a:cxn ang="0">
                  <a:pos x="25" y="76"/>
                </a:cxn>
                <a:cxn ang="0">
                  <a:pos x="36" y="72"/>
                </a:cxn>
                <a:cxn ang="0">
                  <a:pos x="47" y="71"/>
                </a:cxn>
                <a:cxn ang="0">
                  <a:pos x="59" y="71"/>
                </a:cxn>
                <a:cxn ang="0">
                  <a:pos x="72" y="74"/>
                </a:cxn>
                <a:cxn ang="0">
                  <a:pos x="73" y="71"/>
                </a:cxn>
                <a:cxn ang="0">
                  <a:pos x="70" y="56"/>
                </a:cxn>
                <a:cxn ang="0">
                  <a:pos x="67" y="38"/>
                </a:cxn>
                <a:cxn ang="0">
                  <a:pos x="65" y="30"/>
                </a:cxn>
                <a:cxn ang="0">
                  <a:pos x="63" y="30"/>
                </a:cxn>
                <a:cxn ang="0">
                  <a:pos x="61" y="29"/>
                </a:cxn>
                <a:cxn ang="0">
                  <a:pos x="59" y="26"/>
                </a:cxn>
                <a:cxn ang="0">
                  <a:pos x="57" y="23"/>
                </a:cxn>
                <a:cxn ang="0">
                  <a:pos x="57" y="19"/>
                </a:cxn>
                <a:cxn ang="0">
                  <a:pos x="59" y="14"/>
                </a:cxn>
                <a:cxn ang="0">
                  <a:pos x="66" y="8"/>
                </a:cxn>
                <a:cxn ang="0">
                  <a:pos x="77" y="0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64" name="Freeform 40"/>
            <p:cNvSpPr>
              <a:spLocks/>
            </p:cNvSpPr>
            <p:nvPr/>
          </p:nvSpPr>
          <p:spPr bwMode="ltGray">
            <a:xfrm rot="1584153">
              <a:off x="574" y="286"/>
              <a:ext cx="147" cy="1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1"/>
                </a:cxn>
                <a:cxn ang="0">
                  <a:pos x="18" y="5"/>
                </a:cxn>
                <a:cxn ang="0">
                  <a:pos x="37" y="12"/>
                </a:cxn>
                <a:cxn ang="0">
                  <a:pos x="58" y="24"/>
                </a:cxn>
                <a:cxn ang="0">
                  <a:pos x="78" y="44"/>
                </a:cxn>
                <a:cxn ang="0">
                  <a:pos x="96" y="71"/>
                </a:cxn>
                <a:cxn ang="0">
                  <a:pos x="107" y="108"/>
                </a:cxn>
                <a:cxn ang="0">
                  <a:pos x="109" y="156"/>
                </a:cxn>
                <a:cxn ang="0">
                  <a:pos x="105" y="156"/>
                </a:cxn>
                <a:cxn ang="0">
                  <a:pos x="99" y="156"/>
                </a:cxn>
                <a:cxn ang="0">
                  <a:pos x="93" y="156"/>
                </a:cxn>
                <a:cxn ang="0">
                  <a:pos x="87" y="154"/>
                </a:cxn>
                <a:cxn ang="0">
                  <a:pos x="81" y="153"/>
                </a:cxn>
                <a:cxn ang="0">
                  <a:pos x="74" y="150"/>
                </a:cxn>
                <a:cxn ang="0">
                  <a:pos x="66" y="145"/>
                </a:cxn>
                <a:cxn ang="0">
                  <a:pos x="58" y="139"/>
                </a:cxn>
                <a:cxn ang="0">
                  <a:pos x="53" y="126"/>
                </a:cxn>
                <a:cxn ang="0">
                  <a:pos x="53" y="111"/>
                </a:cxn>
                <a:cxn ang="0">
                  <a:pos x="56" y="96"/>
                </a:cxn>
                <a:cxn ang="0">
                  <a:pos x="59" y="80"/>
                </a:cxn>
                <a:cxn ang="0">
                  <a:pos x="56" y="62"/>
                </a:cxn>
                <a:cxn ang="0">
                  <a:pos x="48" y="43"/>
                </a:cxn>
                <a:cxn ang="0">
                  <a:pos x="31" y="23"/>
                </a:cxn>
                <a:cxn ang="0">
                  <a:pos x="0" y="0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65" name="Freeform 41"/>
            <p:cNvSpPr>
              <a:spLocks/>
            </p:cNvSpPr>
            <p:nvPr/>
          </p:nvSpPr>
          <p:spPr bwMode="ltGray">
            <a:xfrm rot="1584153">
              <a:off x="236" y="721"/>
              <a:ext cx="62" cy="97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20" y="38"/>
                </a:cxn>
                <a:cxn ang="0">
                  <a:pos x="15" y="62"/>
                </a:cxn>
                <a:cxn ang="0">
                  <a:pos x="11" y="79"/>
                </a:cxn>
                <a:cxn ang="0">
                  <a:pos x="0" y="94"/>
                </a:cxn>
                <a:cxn ang="0">
                  <a:pos x="12" y="88"/>
                </a:cxn>
                <a:cxn ang="0">
                  <a:pos x="23" y="80"/>
                </a:cxn>
                <a:cxn ang="0">
                  <a:pos x="32" y="69"/>
                </a:cxn>
                <a:cxn ang="0">
                  <a:pos x="40" y="57"/>
                </a:cxn>
                <a:cxn ang="0">
                  <a:pos x="45" y="44"/>
                </a:cxn>
                <a:cxn ang="0">
                  <a:pos x="46" y="30"/>
                </a:cxn>
                <a:cxn ang="0">
                  <a:pos x="42" y="15"/>
                </a:cxn>
                <a:cxn ang="0">
                  <a:pos x="31" y="0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66" name="Freeform 42"/>
            <p:cNvSpPr>
              <a:spLocks/>
            </p:cNvSpPr>
            <p:nvPr/>
          </p:nvSpPr>
          <p:spPr bwMode="ltGray">
            <a:xfrm rot="1584153">
              <a:off x="585" y="466"/>
              <a:ext cx="72" cy="4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6" y="3"/>
                </a:cxn>
                <a:cxn ang="0">
                  <a:pos x="13" y="8"/>
                </a:cxn>
                <a:cxn ang="0">
                  <a:pos x="21" y="12"/>
                </a:cxn>
                <a:cxn ang="0">
                  <a:pos x="29" y="15"/>
                </a:cxn>
                <a:cxn ang="0">
                  <a:pos x="38" y="17"/>
                </a:cxn>
                <a:cxn ang="0">
                  <a:pos x="46" y="18"/>
                </a:cxn>
                <a:cxn ang="0">
                  <a:pos x="54" y="16"/>
                </a:cxn>
                <a:cxn ang="0">
                  <a:pos x="53" y="25"/>
                </a:cxn>
                <a:cxn ang="0">
                  <a:pos x="50" y="33"/>
                </a:cxn>
                <a:cxn ang="0">
                  <a:pos x="44" y="38"/>
                </a:cxn>
                <a:cxn ang="0">
                  <a:pos x="37" y="40"/>
                </a:cxn>
                <a:cxn ang="0">
                  <a:pos x="28" y="39"/>
                </a:cxn>
                <a:cxn ang="0">
                  <a:pos x="19" y="32"/>
                </a:cxn>
                <a:cxn ang="0">
                  <a:pos x="10" y="20"/>
                </a:cxn>
                <a:cxn ang="0">
                  <a:pos x="0" y="0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67" name="Freeform 43"/>
            <p:cNvSpPr>
              <a:spLocks/>
            </p:cNvSpPr>
            <p:nvPr/>
          </p:nvSpPr>
          <p:spPr bwMode="ltGray">
            <a:xfrm>
              <a:off x="0" y="886"/>
              <a:ext cx="360" cy="650"/>
            </a:xfrm>
            <a:custGeom>
              <a:avLst/>
              <a:gdLst/>
              <a:ahLst/>
              <a:cxnLst>
                <a:cxn ang="0">
                  <a:pos x="264" y="0"/>
                </a:cxn>
                <a:cxn ang="0">
                  <a:pos x="269" y="9"/>
                </a:cxn>
                <a:cxn ang="0">
                  <a:pos x="277" y="22"/>
                </a:cxn>
                <a:cxn ang="0">
                  <a:pos x="286" y="39"/>
                </a:cxn>
                <a:cxn ang="0">
                  <a:pos x="297" y="58"/>
                </a:cxn>
                <a:cxn ang="0">
                  <a:pos x="309" y="83"/>
                </a:cxn>
                <a:cxn ang="0">
                  <a:pos x="319" y="108"/>
                </a:cxn>
                <a:cxn ang="0">
                  <a:pos x="329" y="136"/>
                </a:cxn>
                <a:cxn ang="0">
                  <a:pos x="333" y="163"/>
                </a:cxn>
                <a:cxn ang="0">
                  <a:pos x="336" y="193"/>
                </a:cxn>
                <a:cxn ang="0">
                  <a:pos x="332" y="223"/>
                </a:cxn>
                <a:cxn ang="0">
                  <a:pos x="323" y="255"/>
                </a:cxn>
                <a:cxn ang="0">
                  <a:pos x="310" y="285"/>
                </a:cxn>
                <a:cxn ang="0">
                  <a:pos x="287" y="315"/>
                </a:cxn>
                <a:cxn ang="0">
                  <a:pos x="257" y="343"/>
                </a:cxn>
                <a:cxn ang="0">
                  <a:pos x="218" y="370"/>
                </a:cxn>
                <a:cxn ang="0">
                  <a:pos x="167" y="396"/>
                </a:cxn>
                <a:cxn ang="0">
                  <a:pos x="111" y="425"/>
                </a:cxn>
                <a:cxn ang="0">
                  <a:pos x="69" y="457"/>
                </a:cxn>
                <a:cxn ang="0">
                  <a:pos x="35" y="490"/>
                </a:cxn>
                <a:cxn ang="0">
                  <a:pos x="12" y="526"/>
                </a:cxn>
                <a:cxn ang="0">
                  <a:pos x="0" y="553"/>
                </a:cxn>
                <a:cxn ang="0">
                  <a:pos x="0" y="650"/>
                </a:cxn>
                <a:cxn ang="0">
                  <a:pos x="6" y="628"/>
                </a:cxn>
                <a:cxn ang="0">
                  <a:pos x="19" y="594"/>
                </a:cxn>
                <a:cxn ang="0">
                  <a:pos x="43" y="551"/>
                </a:cxn>
                <a:cxn ang="0">
                  <a:pos x="76" y="503"/>
                </a:cxn>
                <a:cxn ang="0">
                  <a:pos x="125" y="454"/>
                </a:cxn>
                <a:cxn ang="0">
                  <a:pos x="190" y="408"/>
                </a:cxn>
                <a:cxn ang="0">
                  <a:pos x="275" y="365"/>
                </a:cxn>
                <a:cxn ang="0">
                  <a:pos x="308" y="342"/>
                </a:cxn>
                <a:cxn ang="0">
                  <a:pos x="335" y="305"/>
                </a:cxn>
                <a:cxn ang="0">
                  <a:pos x="352" y="255"/>
                </a:cxn>
                <a:cxn ang="0">
                  <a:pos x="360" y="201"/>
                </a:cxn>
                <a:cxn ang="0">
                  <a:pos x="356" y="144"/>
                </a:cxn>
                <a:cxn ang="0">
                  <a:pos x="341" y="88"/>
                </a:cxn>
                <a:cxn ang="0">
                  <a:pos x="311" y="39"/>
                </a:cxn>
                <a:cxn ang="0">
                  <a:pos x="264" y="0"/>
                </a:cxn>
              </a:cxnLst>
              <a:rect l="0" t="0" r="r" b="b"/>
              <a:pathLst>
                <a:path w="360" h="650">
                  <a:moveTo>
                    <a:pt x="264" y="0"/>
                  </a:moveTo>
                  <a:lnTo>
                    <a:pt x="269" y="9"/>
                  </a:lnTo>
                  <a:lnTo>
                    <a:pt x="277" y="22"/>
                  </a:lnTo>
                  <a:lnTo>
                    <a:pt x="286" y="39"/>
                  </a:lnTo>
                  <a:lnTo>
                    <a:pt x="297" y="58"/>
                  </a:lnTo>
                  <a:lnTo>
                    <a:pt x="309" y="83"/>
                  </a:lnTo>
                  <a:lnTo>
                    <a:pt x="319" y="108"/>
                  </a:lnTo>
                  <a:lnTo>
                    <a:pt x="329" y="136"/>
                  </a:lnTo>
                  <a:lnTo>
                    <a:pt x="333" y="163"/>
                  </a:lnTo>
                  <a:lnTo>
                    <a:pt x="336" y="193"/>
                  </a:lnTo>
                  <a:lnTo>
                    <a:pt x="332" y="223"/>
                  </a:lnTo>
                  <a:lnTo>
                    <a:pt x="323" y="255"/>
                  </a:lnTo>
                  <a:lnTo>
                    <a:pt x="310" y="285"/>
                  </a:lnTo>
                  <a:lnTo>
                    <a:pt x="287" y="315"/>
                  </a:lnTo>
                  <a:lnTo>
                    <a:pt x="257" y="343"/>
                  </a:lnTo>
                  <a:lnTo>
                    <a:pt x="218" y="370"/>
                  </a:lnTo>
                  <a:lnTo>
                    <a:pt x="167" y="396"/>
                  </a:lnTo>
                  <a:lnTo>
                    <a:pt x="111" y="425"/>
                  </a:lnTo>
                  <a:lnTo>
                    <a:pt x="69" y="457"/>
                  </a:lnTo>
                  <a:lnTo>
                    <a:pt x="35" y="490"/>
                  </a:lnTo>
                  <a:lnTo>
                    <a:pt x="12" y="526"/>
                  </a:lnTo>
                  <a:lnTo>
                    <a:pt x="0" y="553"/>
                  </a:lnTo>
                  <a:lnTo>
                    <a:pt x="0" y="650"/>
                  </a:lnTo>
                  <a:lnTo>
                    <a:pt x="6" y="628"/>
                  </a:lnTo>
                  <a:lnTo>
                    <a:pt x="19" y="594"/>
                  </a:lnTo>
                  <a:lnTo>
                    <a:pt x="43" y="551"/>
                  </a:lnTo>
                  <a:lnTo>
                    <a:pt x="76" y="503"/>
                  </a:lnTo>
                  <a:lnTo>
                    <a:pt x="125" y="454"/>
                  </a:lnTo>
                  <a:lnTo>
                    <a:pt x="190" y="408"/>
                  </a:lnTo>
                  <a:lnTo>
                    <a:pt x="275" y="365"/>
                  </a:lnTo>
                  <a:lnTo>
                    <a:pt x="308" y="342"/>
                  </a:lnTo>
                  <a:lnTo>
                    <a:pt x="335" y="305"/>
                  </a:lnTo>
                  <a:lnTo>
                    <a:pt x="352" y="255"/>
                  </a:lnTo>
                  <a:lnTo>
                    <a:pt x="360" y="201"/>
                  </a:lnTo>
                  <a:lnTo>
                    <a:pt x="356" y="144"/>
                  </a:lnTo>
                  <a:lnTo>
                    <a:pt x="341" y="88"/>
                  </a:lnTo>
                  <a:lnTo>
                    <a:pt x="311" y="39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68" name="Freeform 44"/>
            <p:cNvSpPr>
              <a:spLocks/>
            </p:cNvSpPr>
            <p:nvPr/>
          </p:nvSpPr>
          <p:spPr bwMode="ltGray">
            <a:xfrm rot="1584153">
              <a:off x="56" y="84"/>
              <a:ext cx="804" cy="686"/>
            </a:xfrm>
            <a:custGeom>
              <a:avLst/>
              <a:gdLst/>
              <a:ahLst/>
              <a:cxnLst>
                <a:cxn ang="0">
                  <a:pos x="16" y="370"/>
                </a:cxn>
                <a:cxn ang="0">
                  <a:pos x="6" y="341"/>
                </a:cxn>
                <a:cxn ang="0">
                  <a:pos x="0" y="289"/>
                </a:cxn>
                <a:cxn ang="0">
                  <a:pos x="4" y="222"/>
                </a:cxn>
                <a:cxn ang="0">
                  <a:pos x="25" y="151"/>
                </a:cxn>
                <a:cxn ang="0">
                  <a:pos x="69" y="84"/>
                </a:cxn>
                <a:cxn ang="0">
                  <a:pos x="142" y="31"/>
                </a:cxn>
                <a:cxn ang="0">
                  <a:pos x="247" y="2"/>
                </a:cxn>
                <a:cxn ang="0">
                  <a:pos x="380" y="9"/>
                </a:cxn>
                <a:cxn ang="0">
                  <a:pos x="484" y="68"/>
                </a:cxn>
                <a:cxn ang="0">
                  <a:pos x="554" y="165"/>
                </a:cxn>
                <a:cxn ang="0">
                  <a:pos x="591" y="284"/>
                </a:cxn>
                <a:cxn ang="0">
                  <a:pos x="595" y="409"/>
                </a:cxn>
                <a:cxn ang="0">
                  <a:pos x="566" y="525"/>
                </a:cxn>
                <a:cxn ang="0">
                  <a:pos x="507" y="615"/>
                </a:cxn>
                <a:cxn ang="0">
                  <a:pos x="417" y="663"/>
                </a:cxn>
                <a:cxn ang="0">
                  <a:pos x="389" y="659"/>
                </a:cxn>
                <a:cxn ang="0">
                  <a:pos x="441" y="617"/>
                </a:cxn>
                <a:cxn ang="0">
                  <a:pos x="482" y="544"/>
                </a:cxn>
                <a:cxn ang="0">
                  <a:pos x="509" y="454"/>
                </a:cxn>
                <a:cxn ang="0">
                  <a:pos x="520" y="355"/>
                </a:cxn>
                <a:cxn ang="0">
                  <a:pos x="514" y="258"/>
                </a:cxn>
                <a:cxn ang="0">
                  <a:pos x="485" y="174"/>
                </a:cxn>
                <a:cxn ang="0">
                  <a:pos x="433" y="112"/>
                </a:cxn>
                <a:cxn ang="0">
                  <a:pos x="341" y="75"/>
                </a:cxn>
                <a:cxn ang="0">
                  <a:pos x="246" y="61"/>
                </a:cxn>
                <a:cxn ang="0">
                  <a:pos x="174" y="71"/>
                </a:cxn>
                <a:cxn ang="0">
                  <a:pos x="121" y="101"/>
                </a:cxn>
                <a:cxn ang="0">
                  <a:pos x="84" y="149"/>
                </a:cxn>
                <a:cxn ang="0">
                  <a:pos x="57" y="206"/>
                </a:cxn>
                <a:cxn ang="0">
                  <a:pos x="40" y="272"/>
                </a:cxn>
                <a:cxn ang="0">
                  <a:pos x="28" y="339"/>
                </a:cxn>
              </a:cxnLst>
              <a:rect l="0" t="0" r="r" b="b"/>
              <a:pathLst>
                <a:path w="596" h="666">
                  <a:moveTo>
                    <a:pt x="22" y="372"/>
                  </a:moveTo>
                  <a:lnTo>
                    <a:pt x="16" y="370"/>
                  </a:lnTo>
                  <a:lnTo>
                    <a:pt x="10" y="360"/>
                  </a:lnTo>
                  <a:lnTo>
                    <a:pt x="6" y="341"/>
                  </a:lnTo>
                  <a:lnTo>
                    <a:pt x="1" y="318"/>
                  </a:lnTo>
                  <a:lnTo>
                    <a:pt x="0" y="289"/>
                  </a:lnTo>
                  <a:lnTo>
                    <a:pt x="0" y="257"/>
                  </a:lnTo>
                  <a:lnTo>
                    <a:pt x="4" y="222"/>
                  </a:lnTo>
                  <a:lnTo>
                    <a:pt x="13" y="187"/>
                  </a:lnTo>
                  <a:lnTo>
                    <a:pt x="25" y="151"/>
                  </a:lnTo>
                  <a:lnTo>
                    <a:pt x="45" y="116"/>
                  </a:lnTo>
                  <a:lnTo>
                    <a:pt x="69" y="84"/>
                  </a:lnTo>
                  <a:lnTo>
                    <a:pt x="101" y="55"/>
                  </a:lnTo>
                  <a:lnTo>
                    <a:pt x="142" y="31"/>
                  </a:lnTo>
                  <a:lnTo>
                    <a:pt x="190" y="13"/>
                  </a:lnTo>
                  <a:lnTo>
                    <a:pt x="247" y="2"/>
                  </a:lnTo>
                  <a:lnTo>
                    <a:pt x="314" y="0"/>
                  </a:lnTo>
                  <a:lnTo>
                    <a:pt x="380" y="9"/>
                  </a:lnTo>
                  <a:lnTo>
                    <a:pt x="436" y="33"/>
                  </a:lnTo>
                  <a:lnTo>
                    <a:pt x="484" y="68"/>
                  </a:lnTo>
                  <a:lnTo>
                    <a:pt x="524" y="113"/>
                  </a:lnTo>
                  <a:lnTo>
                    <a:pt x="554" y="165"/>
                  </a:lnTo>
                  <a:lnTo>
                    <a:pt x="577" y="222"/>
                  </a:lnTo>
                  <a:lnTo>
                    <a:pt x="591" y="284"/>
                  </a:lnTo>
                  <a:lnTo>
                    <a:pt x="596" y="347"/>
                  </a:lnTo>
                  <a:lnTo>
                    <a:pt x="595" y="409"/>
                  </a:lnTo>
                  <a:lnTo>
                    <a:pt x="585" y="469"/>
                  </a:lnTo>
                  <a:lnTo>
                    <a:pt x="566" y="525"/>
                  </a:lnTo>
                  <a:lnTo>
                    <a:pt x="540" y="574"/>
                  </a:lnTo>
                  <a:lnTo>
                    <a:pt x="507" y="615"/>
                  </a:lnTo>
                  <a:lnTo>
                    <a:pt x="465" y="645"/>
                  </a:lnTo>
                  <a:lnTo>
                    <a:pt x="417" y="663"/>
                  </a:lnTo>
                  <a:lnTo>
                    <a:pt x="360" y="666"/>
                  </a:lnTo>
                  <a:lnTo>
                    <a:pt x="389" y="659"/>
                  </a:lnTo>
                  <a:lnTo>
                    <a:pt x="417" y="642"/>
                  </a:lnTo>
                  <a:lnTo>
                    <a:pt x="441" y="617"/>
                  </a:lnTo>
                  <a:lnTo>
                    <a:pt x="463" y="583"/>
                  </a:lnTo>
                  <a:lnTo>
                    <a:pt x="482" y="544"/>
                  </a:lnTo>
                  <a:lnTo>
                    <a:pt x="497" y="501"/>
                  </a:lnTo>
                  <a:lnTo>
                    <a:pt x="509" y="454"/>
                  </a:lnTo>
                  <a:lnTo>
                    <a:pt x="517" y="404"/>
                  </a:lnTo>
                  <a:lnTo>
                    <a:pt x="520" y="355"/>
                  </a:lnTo>
                  <a:lnTo>
                    <a:pt x="519" y="305"/>
                  </a:lnTo>
                  <a:lnTo>
                    <a:pt x="514" y="258"/>
                  </a:lnTo>
                  <a:lnTo>
                    <a:pt x="502" y="213"/>
                  </a:lnTo>
                  <a:lnTo>
                    <a:pt x="485" y="174"/>
                  </a:lnTo>
                  <a:lnTo>
                    <a:pt x="462" y="139"/>
                  </a:lnTo>
                  <a:lnTo>
                    <a:pt x="433" y="112"/>
                  </a:lnTo>
                  <a:lnTo>
                    <a:pt x="397" y="93"/>
                  </a:lnTo>
                  <a:lnTo>
                    <a:pt x="341" y="75"/>
                  </a:lnTo>
                  <a:lnTo>
                    <a:pt x="290" y="65"/>
                  </a:lnTo>
                  <a:lnTo>
                    <a:pt x="246" y="61"/>
                  </a:lnTo>
                  <a:lnTo>
                    <a:pt x="207" y="63"/>
                  </a:lnTo>
                  <a:lnTo>
                    <a:pt x="174" y="71"/>
                  </a:lnTo>
                  <a:lnTo>
                    <a:pt x="146" y="84"/>
                  </a:lnTo>
                  <a:lnTo>
                    <a:pt x="121" y="101"/>
                  </a:lnTo>
                  <a:lnTo>
                    <a:pt x="101" y="123"/>
                  </a:lnTo>
                  <a:lnTo>
                    <a:pt x="84" y="149"/>
                  </a:lnTo>
                  <a:lnTo>
                    <a:pt x="69" y="176"/>
                  </a:lnTo>
                  <a:lnTo>
                    <a:pt x="57" y="206"/>
                  </a:lnTo>
                  <a:lnTo>
                    <a:pt x="48" y="239"/>
                  </a:lnTo>
                  <a:lnTo>
                    <a:pt x="40" y="272"/>
                  </a:lnTo>
                  <a:lnTo>
                    <a:pt x="33" y="305"/>
                  </a:lnTo>
                  <a:lnTo>
                    <a:pt x="28" y="339"/>
                  </a:lnTo>
                  <a:lnTo>
                    <a:pt x="22" y="37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069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442913" y="103188"/>
            <a:ext cx="8243887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2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5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71" name="Rectangle 4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i="0">
                <a:effectLst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72" name="Rectangle 4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i="0">
                <a:effectLst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73" name="Rectangle 4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i="0">
                <a:effectLst/>
              </a:defRPr>
            </a:lvl1pPr>
          </a:lstStyle>
          <a:p>
            <a:pPr>
              <a:defRPr/>
            </a:pPr>
            <a:fld id="{201228E2-6094-4834-8694-EF93D7BEE2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4" r:id="rId2"/>
    <p:sldLayoutId id="2147483693" r:id="rId3"/>
    <p:sldLayoutId id="2147483692" r:id="rId4"/>
    <p:sldLayoutId id="2147483691" r:id="rId5"/>
    <p:sldLayoutId id="2147483690" r:id="rId6"/>
    <p:sldLayoutId id="2147483689" r:id="rId7"/>
    <p:sldLayoutId id="2147483688" r:id="rId8"/>
    <p:sldLayoutId id="2147483687" r:id="rId9"/>
    <p:sldLayoutId id="2147483686" r:id="rId10"/>
    <p:sldLayoutId id="2147483685" r:id="rId11"/>
  </p:sldLayoutIdLst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g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1341438"/>
            <a:ext cx="8229600" cy="1736725"/>
          </a:xfrm>
        </p:spPr>
        <p:txBody>
          <a:bodyPr/>
          <a:lstStyle/>
          <a:p>
            <a:pPr eaLnBrk="1" hangingPunct="1">
              <a:defRPr/>
            </a:pPr>
            <a:r>
              <a:rPr lang="ru-RU" sz="4400" dirty="0" smtClean="0">
                <a:solidFill>
                  <a:srgbClr val="FF0000"/>
                </a:solidFill>
              </a:rPr>
              <a:t> </a:t>
            </a:r>
            <a:r>
              <a:rPr lang="ru-RU" sz="5400" dirty="0" smtClean="0">
                <a:solidFill>
                  <a:srgbClr val="FF0000"/>
                </a:solidFill>
              </a:rPr>
              <a:t>Численность и воспроизводство населения мира</a:t>
            </a:r>
            <a:r>
              <a:rPr lang="ru-RU" sz="4400" dirty="0" smtClean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42938" y="3857625"/>
            <a:ext cx="4681537" cy="2016125"/>
          </a:xfrm>
        </p:spPr>
        <p:txBody>
          <a:bodyPr/>
          <a:lstStyle/>
          <a:p>
            <a:pPr eaLnBrk="1" hangingPunct="1"/>
            <a:r>
              <a:rPr lang="ru-RU" sz="2800" b="0" dirty="0" smtClean="0">
                <a:latin typeface="Arial" charset="0"/>
              </a:rPr>
              <a:t>Урок географии </a:t>
            </a:r>
          </a:p>
          <a:p>
            <a:pPr eaLnBrk="1" hangingPunct="1"/>
            <a:r>
              <a:rPr lang="ru-RU" sz="2800" b="0" dirty="0" smtClean="0">
                <a:latin typeface="Arial" charset="0"/>
              </a:rPr>
              <a:t>10 класс</a:t>
            </a:r>
          </a:p>
        </p:txBody>
      </p:sp>
      <p:pic>
        <p:nvPicPr>
          <p:cNvPr id="4100" name="Picture 4" descr="j0174012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1863" y="3703638"/>
            <a:ext cx="2736850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640"/>
                            </p:stCondLst>
                            <p:childTnLst>
                              <p:par>
                                <p:cTn id="1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7308850" y="7316788"/>
            <a:ext cx="8229600" cy="4456112"/>
          </a:xfrm>
        </p:spPr>
        <p:txBody>
          <a:bodyPr/>
          <a:lstStyle/>
          <a:p>
            <a:pPr eaLnBrk="1" hangingPunct="1">
              <a:buFontTx/>
              <a:buNone/>
            </a:pPr>
            <a:endParaRPr lang="ru-RU" sz="4000" smtClean="0"/>
          </a:p>
        </p:txBody>
      </p:sp>
      <p:sp>
        <p:nvSpPr>
          <p:cNvPr id="4099" name="WordArt 3"/>
          <p:cNvSpPr>
            <a:spLocks noChangeArrowheads="1" noChangeShapeType="1" noTextEdit="1"/>
          </p:cNvSpPr>
          <p:nvPr/>
        </p:nvSpPr>
        <p:spPr bwMode="auto">
          <a:xfrm>
            <a:off x="2339975" y="692150"/>
            <a:ext cx="5616575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Демография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908175" y="1628775"/>
            <a:ext cx="5759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ru-RU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2051050" y="1700213"/>
            <a:ext cx="6553200" cy="487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000" b="1" i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( от греч.</a:t>
            </a:r>
            <a:r>
              <a:rPr lang="en-US" sz="2000" b="1" i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Demos</a:t>
            </a:r>
            <a:r>
              <a:rPr lang="ru-RU" sz="2000" b="1" i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-народ и </a:t>
            </a:r>
            <a:r>
              <a:rPr lang="en-US" sz="2000" b="1" i="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grapho</a:t>
            </a:r>
            <a:r>
              <a:rPr lang="ru-RU" sz="2000" b="1" i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-пишу</a:t>
            </a:r>
            <a:r>
              <a:rPr lang="ru-RU" i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</a:p>
          <a:p>
            <a:pPr>
              <a:spcBef>
                <a:spcPct val="50000"/>
              </a:spcBef>
              <a:defRPr/>
            </a:pPr>
            <a:r>
              <a:rPr lang="ru-RU" sz="3200" b="1" i="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>Наука о закономерностях производства населения, изучающая его численность, естественный прирост, возрастной и половой состав.</a:t>
            </a:r>
          </a:p>
          <a:p>
            <a:pPr>
              <a:spcBef>
                <a:spcPct val="50000"/>
              </a:spcBef>
              <a:defRPr/>
            </a:pPr>
            <a:endParaRPr lang="ru-RU" sz="3200" i="0" dirty="0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lgerian" pitchFamily="82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ru-RU" sz="2800" i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Ученых, занимающихся этой наукой называют 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демографами.</a:t>
            </a:r>
          </a:p>
        </p:txBody>
      </p:sp>
      <p:pic>
        <p:nvPicPr>
          <p:cNvPr id="5126" name="Picture 6" descr="AG00054_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150" y="5157788"/>
            <a:ext cx="6985000" cy="11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animBg="1"/>
      <p:bldP spid="410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b="1" dirty="0" smtClean="0">
                <a:solidFill>
                  <a:srgbClr val="FF00FF"/>
                </a:solidFill>
                <a:latin typeface="Algerian" pitchFamily="82" charset="0"/>
              </a:rPr>
              <a:t>Как изменялась численность жителей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557338"/>
            <a:ext cx="8229600" cy="445611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800" b="1" smtClean="0"/>
              <a:t>35-40 тыс. лет назад насчитывалось около 1 млн. жителей;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b="1" smtClean="0"/>
              <a:t>В 1900 г. численность превысила уже 1,6 млрд. человек;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b="1" smtClean="0"/>
              <a:t>К 1960 году она достигла 3 млрд.;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b="1" smtClean="0"/>
              <a:t>В 1987 году на планете появился 5 млрд. житель;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b="1" smtClean="0"/>
              <a:t>В середине 2006 года на Земле проживало </a:t>
            </a:r>
            <a:r>
              <a:rPr lang="ru-RU" sz="2800" b="1" smtClean="0">
                <a:solidFill>
                  <a:srgbClr val="FF3300"/>
                </a:solidFill>
              </a:rPr>
              <a:t>6 млрд.525 млн. человек.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sz="2800" b="1" smtClean="0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03188"/>
            <a:ext cx="8964613" cy="5773737"/>
          </a:xfrm>
        </p:spPr>
        <p:txBody>
          <a:bodyPr/>
          <a:lstStyle/>
          <a:p>
            <a:pPr eaLnBrk="1" hangingPunct="1">
              <a:defRPr/>
            </a:pPr>
            <a:r>
              <a:rPr lang="ru-RU" b="1" smtClean="0">
                <a:solidFill>
                  <a:srgbClr val="6600CC"/>
                </a:solidFill>
              </a:rPr>
              <a:t>Сейчас</a:t>
            </a:r>
            <a:br>
              <a:rPr lang="ru-RU" b="1" smtClean="0">
                <a:solidFill>
                  <a:srgbClr val="6600CC"/>
                </a:solidFill>
              </a:rPr>
            </a:br>
            <a:r>
              <a:rPr lang="ru-RU" b="1" smtClean="0">
                <a:solidFill>
                  <a:srgbClr val="6600CC"/>
                </a:solidFill>
              </a:rPr>
              <a:t> </a:t>
            </a:r>
            <a:r>
              <a:rPr lang="ru-RU" b="1" u="sng" smtClean="0">
                <a:solidFill>
                  <a:srgbClr val="6600CC"/>
                </a:solidFill>
              </a:rPr>
              <a:t>каждую </a:t>
            </a:r>
            <a:r>
              <a:rPr lang="ru-RU" b="1" u="sng" smtClean="0">
                <a:solidFill>
                  <a:srgbClr val="FF0066"/>
                </a:solidFill>
              </a:rPr>
              <a:t>минуту</a:t>
            </a:r>
            <a:r>
              <a:rPr lang="ru-RU" b="1" smtClean="0">
                <a:solidFill>
                  <a:srgbClr val="6600CC"/>
                </a:solidFill>
              </a:rPr>
              <a:t> население</a:t>
            </a:r>
            <a:br>
              <a:rPr lang="ru-RU" b="1" smtClean="0">
                <a:solidFill>
                  <a:srgbClr val="6600CC"/>
                </a:solidFill>
              </a:rPr>
            </a:br>
            <a:r>
              <a:rPr lang="ru-RU" b="1" smtClean="0">
                <a:solidFill>
                  <a:srgbClr val="6600CC"/>
                </a:solidFill>
              </a:rPr>
              <a:t> земли увеличивается на </a:t>
            </a:r>
            <a:r>
              <a:rPr lang="ru-RU" b="1" smtClean="0">
                <a:solidFill>
                  <a:srgbClr val="FF0066"/>
                </a:solidFill>
              </a:rPr>
              <a:t>150</a:t>
            </a:r>
            <a:r>
              <a:rPr lang="ru-RU" b="1" smtClean="0">
                <a:solidFill>
                  <a:srgbClr val="6600CC"/>
                </a:solidFill>
              </a:rPr>
              <a:t> человек,</a:t>
            </a:r>
            <a:br>
              <a:rPr lang="ru-RU" b="1" smtClean="0">
                <a:solidFill>
                  <a:srgbClr val="6600CC"/>
                </a:solidFill>
              </a:rPr>
            </a:br>
            <a:r>
              <a:rPr lang="ru-RU" b="1" u="sng" smtClean="0">
                <a:solidFill>
                  <a:srgbClr val="6600CC"/>
                </a:solidFill>
              </a:rPr>
              <a:t>каждый </a:t>
            </a:r>
            <a:r>
              <a:rPr lang="ru-RU" b="1" u="sng" smtClean="0">
                <a:solidFill>
                  <a:srgbClr val="FF0066"/>
                </a:solidFill>
              </a:rPr>
              <a:t>день</a:t>
            </a:r>
            <a:r>
              <a:rPr lang="ru-RU" b="1" smtClean="0">
                <a:solidFill>
                  <a:srgbClr val="6600CC"/>
                </a:solidFill>
              </a:rPr>
              <a:t> – на </a:t>
            </a:r>
            <a:r>
              <a:rPr lang="ru-RU" b="1" smtClean="0">
                <a:solidFill>
                  <a:srgbClr val="FF0066"/>
                </a:solidFill>
              </a:rPr>
              <a:t>220 тысяч</a:t>
            </a:r>
            <a:r>
              <a:rPr lang="ru-RU" b="1" smtClean="0">
                <a:solidFill>
                  <a:srgbClr val="6600CC"/>
                </a:solidFill>
              </a:rPr>
              <a:t>,</a:t>
            </a:r>
            <a:br>
              <a:rPr lang="ru-RU" b="1" smtClean="0">
                <a:solidFill>
                  <a:srgbClr val="6600CC"/>
                </a:solidFill>
              </a:rPr>
            </a:br>
            <a:r>
              <a:rPr lang="ru-RU" b="1" u="sng" smtClean="0">
                <a:solidFill>
                  <a:srgbClr val="6600CC"/>
                </a:solidFill>
              </a:rPr>
              <a:t>каждый </a:t>
            </a:r>
            <a:r>
              <a:rPr lang="ru-RU" b="1" u="sng" smtClean="0">
                <a:solidFill>
                  <a:srgbClr val="FF0066"/>
                </a:solidFill>
              </a:rPr>
              <a:t>год</a:t>
            </a:r>
            <a:r>
              <a:rPr lang="ru-RU" b="1" smtClean="0">
                <a:solidFill>
                  <a:srgbClr val="FF0066"/>
                </a:solidFill>
              </a:rPr>
              <a:t> </a:t>
            </a:r>
            <a:r>
              <a:rPr lang="ru-RU" b="1" smtClean="0">
                <a:solidFill>
                  <a:srgbClr val="6600CC"/>
                </a:solidFill>
              </a:rPr>
              <a:t>– на </a:t>
            </a:r>
            <a:r>
              <a:rPr lang="ru-RU" b="1" smtClean="0">
                <a:solidFill>
                  <a:srgbClr val="FF0066"/>
                </a:solidFill>
              </a:rPr>
              <a:t>80 млн.</a:t>
            </a:r>
            <a:r>
              <a:rPr lang="ru-RU" b="1" smtClean="0">
                <a:solidFill>
                  <a:srgbClr val="6600CC"/>
                </a:solidFill>
              </a:rPr>
              <a:t> жителей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611188" y="404813"/>
          <a:ext cx="7561262" cy="4319587"/>
        </p:xfrm>
        <a:graphic>
          <a:graphicData uri="http://schemas.openxmlformats.org/presentationml/2006/ole">
            <p:oleObj spid="_x0000_s1026" name="Диаграмма" r:id="rId3" imgW="9087002" imgH="4086149" progId="MSGraph.Chart.8">
              <p:embed followColorScheme="full"/>
            </p:oleObj>
          </a:graphicData>
        </a:graphic>
      </p:graphicFrame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1331913" y="4508500"/>
            <a:ext cx="2808287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ru-RU" sz="240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Прогноз: к середине </a:t>
            </a:r>
            <a:r>
              <a:rPr lang="en-US" sz="240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III </a:t>
            </a:r>
            <a:r>
              <a:rPr lang="ru-RU" sz="240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тысячелетия на Земле будет 9 – 12 млрд. человек.</a:t>
            </a:r>
          </a:p>
        </p:txBody>
      </p:sp>
      <p:pic>
        <p:nvPicPr>
          <p:cNvPr id="1028" name="Picture 4" descr="j0189205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59563" y="5373688"/>
            <a:ext cx="114300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 descr="J0076156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488" y="4724400"/>
            <a:ext cx="4857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 descr="J0076156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24750" y="3644900"/>
            <a:ext cx="3619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 descr="J0076156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59563" y="3644900"/>
            <a:ext cx="36195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 descr="J0076156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2950" y="3573463"/>
            <a:ext cx="361950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 descr="J0076156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08850" y="4149725"/>
            <a:ext cx="361950" cy="60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 descr="J0076156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025" y="4149725"/>
            <a:ext cx="3619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 descr="J0076156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25" y="3068638"/>
            <a:ext cx="36195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2" descr="J0076156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788" y="1989138"/>
            <a:ext cx="36195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7" name="Picture 13" descr="J0076156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56550" y="1989138"/>
            <a:ext cx="36195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8" name="Picture 14" descr="J0076156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85113" y="3068638"/>
            <a:ext cx="36195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9" name="Picture 15" descr="J0076156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888" y="2492375"/>
            <a:ext cx="36195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0" name="Picture 16" descr="J0076156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125" y="2492375"/>
            <a:ext cx="3619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1" name="Picture 17" descr="J0076156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2950" y="2492375"/>
            <a:ext cx="36195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2" name="Picture 18" descr="J0076156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67625" y="2492375"/>
            <a:ext cx="36195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3" name="Picture 19" descr="J0076156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43888" y="2492375"/>
            <a:ext cx="361950" cy="60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88" name="Text Box 20"/>
          <p:cNvSpPr txBox="1">
            <a:spLocks noChangeArrowheads="1"/>
          </p:cNvSpPr>
          <p:nvPr/>
        </p:nvSpPr>
        <p:spPr bwMode="auto">
          <a:xfrm>
            <a:off x="5003800" y="908050"/>
            <a:ext cx="37433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i="0" dirty="0">
                <a:solidFill>
                  <a:srgbClr val="008000"/>
                </a:solidFill>
                <a:latin typeface="Arial Black" pitchFamily="34" charset="0"/>
              </a:rPr>
              <a:t>Демографический взрыв</a:t>
            </a:r>
          </a:p>
        </p:txBody>
      </p:sp>
      <p:pic>
        <p:nvPicPr>
          <p:cNvPr id="1045" name="Picture 21" descr="J0076156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51500" y="1989138"/>
            <a:ext cx="36195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6" name="Picture 22" descr="J0076156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80288" y="1989138"/>
            <a:ext cx="36195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7" name="Picture 23" descr="J0076156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77050" y="1989138"/>
            <a:ext cx="36195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8" name="Picture 24" descr="J0076156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77050" y="3068638"/>
            <a:ext cx="361950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9" name="Picture 25" descr="J0076156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51725" y="3141663"/>
            <a:ext cx="361950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0" name="Picture 26" descr="J0076156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32813" y="2060575"/>
            <a:ext cx="3619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7170" grpId="0"/>
      <p:bldP spid="7171" grpId="0"/>
      <p:bldP spid="718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755650" y="450850"/>
            <a:ext cx="7993063" cy="618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99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Какие регионы являются наиболее многочисленными?</a:t>
            </a:r>
          </a:p>
          <a:p>
            <a:pPr>
              <a:defRPr/>
            </a:pPr>
            <a:endParaRPr lang="ru-RU" sz="2000" b="1" dirty="0">
              <a:solidFill>
                <a:srgbClr val="99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  <a:p>
            <a:pPr>
              <a:defRPr/>
            </a:pPr>
            <a:endParaRPr lang="ru-RU" sz="2000" b="1" dirty="0">
              <a:solidFill>
                <a:srgbClr val="99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  <a:p>
            <a:pPr>
              <a:defRPr/>
            </a:pPr>
            <a:r>
              <a:rPr lang="ru-RU" sz="2000" b="1" dirty="0">
                <a:solidFill>
                  <a:srgbClr val="99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Как узнать сколько и где проживает людей? Какие известны </a:t>
            </a:r>
          </a:p>
          <a:p>
            <a:pPr>
              <a:defRPr/>
            </a:pPr>
            <a:r>
              <a:rPr lang="ru-RU" sz="2000" b="1" dirty="0">
                <a:solidFill>
                  <a:srgbClr val="99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способы </a:t>
            </a:r>
          </a:p>
          <a:p>
            <a:pPr>
              <a:defRPr/>
            </a:pPr>
            <a:r>
              <a:rPr lang="ru-RU" sz="2000" b="1" dirty="0">
                <a:solidFill>
                  <a:srgbClr val="99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определения численности населения?</a:t>
            </a:r>
          </a:p>
          <a:p>
            <a:pPr>
              <a:defRPr/>
            </a:pPr>
            <a:endParaRPr lang="ru-RU" sz="2000" b="1" dirty="0">
              <a:solidFill>
                <a:srgbClr val="99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  <a:p>
            <a:pPr>
              <a:defRPr/>
            </a:pPr>
            <a:r>
              <a:rPr lang="ru-RU" sz="2000" b="1" dirty="0">
                <a:solidFill>
                  <a:srgbClr val="99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Где впервые были проведены переписи населения?</a:t>
            </a:r>
          </a:p>
          <a:p>
            <a:pPr>
              <a:defRPr/>
            </a:pPr>
            <a:endParaRPr lang="ru-RU" sz="2000" b="1" dirty="0">
              <a:solidFill>
                <a:srgbClr val="99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  <a:p>
            <a:pPr>
              <a:defRPr/>
            </a:pPr>
            <a:endParaRPr lang="ru-RU" sz="2000" b="1" dirty="0">
              <a:solidFill>
                <a:srgbClr val="99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  <a:p>
            <a:pPr>
              <a:defRPr/>
            </a:pPr>
            <a:r>
              <a:rPr lang="ru-RU" sz="2000" b="1" dirty="0">
                <a:solidFill>
                  <a:srgbClr val="99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Когда в отдельных странах стали проводиться переписи?</a:t>
            </a:r>
          </a:p>
          <a:p>
            <a:pPr>
              <a:defRPr/>
            </a:pPr>
            <a:endParaRPr lang="ru-RU" sz="2000" b="1" dirty="0">
              <a:solidFill>
                <a:srgbClr val="99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  <a:p>
            <a:pPr>
              <a:defRPr/>
            </a:pPr>
            <a:endParaRPr lang="ru-RU" sz="2000" b="1" dirty="0">
              <a:solidFill>
                <a:srgbClr val="99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  <a:p>
            <a:pPr>
              <a:defRPr/>
            </a:pPr>
            <a:r>
              <a:rPr lang="ru-RU" sz="2000" b="1" dirty="0">
                <a:solidFill>
                  <a:srgbClr val="99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Есть ли страны в которых перепись не проводилась никогда?</a:t>
            </a:r>
          </a:p>
          <a:p>
            <a:pPr>
              <a:defRPr/>
            </a:pPr>
            <a:r>
              <a:rPr lang="ru-RU" sz="2000" b="1" dirty="0">
                <a:solidFill>
                  <a:srgbClr val="99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С чем это связано?</a:t>
            </a:r>
          </a:p>
          <a:p>
            <a:pPr>
              <a:defRPr/>
            </a:pPr>
            <a:endParaRPr lang="ru-RU" sz="2000" b="1" dirty="0">
              <a:solidFill>
                <a:srgbClr val="99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  <p:pic>
        <p:nvPicPr>
          <p:cNvPr id="8195" name="Picture 3" descr="AG00055_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1557338"/>
            <a:ext cx="7129463" cy="12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 descr="AG00055_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3141663"/>
            <a:ext cx="72739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 descr="AG00055_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3860800"/>
            <a:ext cx="7345363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6" descr="AG00055_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13" y="5140325"/>
            <a:ext cx="7488237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7" descr="AG00055_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6524625"/>
            <a:ext cx="7632700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1692275" y="476250"/>
            <a:ext cx="6911975" cy="594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defRPr/>
            </a:pPr>
            <a:r>
              <a:rPr lang="ru-RU" sz="2400" i="0" dirty="0">
                <a:solidFill>
                  <a:srgbClr val="66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По численности населения выделяют такие крупнейшие страны мира:</a:t>
            </a:r>
          </a:p>
          <a:p>
            <a:pPr marL="342900" indent="-342900">
              <a:spcBef>
                <a:spcPct val="50000"/>
              </a:spcBef>
              <a:defRPr/>
            </a:pPr>
            <a:endParaRPr lang="ru-RU" sz="2400" i="0" dirty="0">
              <a:solidFill>
                <a:srgbClr val="6600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  <a:p>
            <a:pPr marL="342900" indent="-342900" algn="l">
              <a:spcBef>
                <a:spcPct val="50000"/>
              </a:spcBef>
              <a:buFontTx/>
              <a:buAutoNum type="arabicPeriod"/>
              <a:defRPr/>
            </a:pPr>
            <a:r>
              <a:rPr lang="ru-RU" sz="2000" i="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Китай - 1млрд. </a:t>
            </a:r>
            <a:r>
              <a:rPr lang="en-US" sz="2000" i="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344 </a:t>
            </a:r>
            <a:r>
              <a:rPr lang="ru-RU" sz="2000" i="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млн. чел</a:t>
            </a:r>
          </a:p>
          <a:p>
            <a:pPr marL="342900" indent="-342900" algn="l">
              <a:spcBef>
                <a:spcPct val="50000"/>
              </a:spcBef>
              <a:buFontTx/>
              <a:buAutoNum type="arabicPeriod"/>
              <a:defRPr/>
            </a:pPr>
            <a:r>
              <a:rPr lang="ru-RU" sz="2000" i="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Индия - 1млрд. 0</a:t>
            </a:r>
            <a:r>
              <a:rPr lang="en-US" sz="2000" i="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95 </a:t>
            </a:r>
            <a:r>
              <a:rPr lang="ru-RU" sz="2000" i="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млн. чел.</a:t>
            </a:r>
          </a:p>
          <a:p>
            <a:pPr marL="342900" indent="-342900" algn="l">
              <a:spcBef>
                <a:spcPct val="50000"/>
              </a:spcBef>
              <a:buFontTx/>
              <a:buAutoNum type="arabicPeriod"/>
              <a:defRPr/>
            </a:pPr>
            <a:r>
              <a:rPr lang="ru-RU" sz="2000" i="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США - 2</a:t>
            </a:r>
            <a:r>
              <a:rPr lang="en-US" sz="2000" i="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9</a:t>
            </a:r>
            <a:r>
              <a:rPr lang="ru-RU" sz="2000" i="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8 млн. чел.</a:t>
            </a:r>
          </a:p>
          <a:p>
            <a:pPr marL="342900" indent="-342900" algn="l">
              <a:spcBef>
                <a:spcPct val="50000"/>
              </a:spcBef>
              <a:buFontTx/>
              <a:buAutoNum type="arabicPeriod"/>
              <a:defRPr/>
            </a:pPr>
            <a:r>
              <a:rPr lang="ru-RU" sz="2000" i="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Индонезия - 2</a:t>
            </a:r>
            <a:r>
              <a:rPr lang="en-US" sz="2000" i="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4</a:t>
            </a:r>
            <a:r>
              <a:rPr lang="ru-RU" sz="2000" i="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5 млн. чел.</a:t>
            </a:r>
          </a:p>
          <a:p>
            <a:pPr marL="342900" indent="-342900" algn="l">
              <a:spcBef>
                <a:spcPct val="50000"/>
              </a:spcBef>
              <a:buFontTx/>
              <a:buAutoNum type="arabicPeriod"/>
              <a:defRPr/>
            </a:pPr>
            <a:r>
              <a:rPr lang="ru-RU" sz="2000" i="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Бразилия -1</a:t>
            </a:r>
            <a:r>
              <a:rPr lang="en-US" sz="2000" i="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88</a:t>
            </a:r>
            <a:r>
              <a:rPr lang="ru-RU" sz="2000" i="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 млн. чел.</a:t>
            </a:r>
          </a:p>
          <a:p>
            <a:pPr marL="342900" indent="-342900" algn="l">
              <a:spcBef>
                <a:spcPct val="50000"/>
              </a:spcBef>
              <a:buFontTx/>
              <a:buAutoNum type="arabicPeriod"/>
              <a:defRPr/>
            </a:pPr>
            <a:r>
              <a:rPr lang="ru-RU" sz="2000" i="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Пакистан - 16</a:t>
            </a:r>
            <a:r>
              <a:rPr lang="en-US" sz="2000" i="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6</a:t>
            </a:r>
            <a:r>
              <a:rPr lang="ru-RU" sz="2000" i="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 млн. чел.</a:t>
            </a:r>
            <a:endParaRPr lang="en-US" sz="2000" i="0" dirty="0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  <a:p>
            <a:pPr marL="342900" indent="-342900" algn="l">
              <a:spcBef>
                <a:spcPct val="50000"/>
              </a:spcBef>
              <a:buFontTx/>
              <a:buAutoNum type="arabicPeriod"/>
              <a:defRPr/>
            </a:pPr>
            <a:r>
              <a:rPr lang="ru-RU" sz="2000" i="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Бангладеш – 1</a:t>
            </a:r>
            <a:r>
              <a:rPr lang="en-US" sz="2000" i="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48</a:t>
            </a:r>
            <a:r>
              <a:rPr lang="ru-RU" sz="2000" i="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 млн. чел.</a:t>
            </a:r>
          </a:p>
          <a:p>
            <a:pPr marL="342900" indent="-342900" algn="l">
              <a:spcBef>
                <a:spcPct val="50000"/>
              </a:spcBef>
              <a:buFontTx/>
              <a:buAutoNum type="arabicPeriod"/>
              <a:defRPr/>
            </a:pPr>
            <a:r>
              <a:rPr lang="ru-RU" sz="2000" i="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Россия – 14</a:t>
            </a:r>
            <a:r>
              <a:rPr lang="en-US" sz="2000" i="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3</a:t>
            </a:r>
            <a:r>
              <a:rPr lang="ru-RU" sz="2000" i="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 млн. чел.</a:t>
            </a:r>
          </a:p>
          <a:p>
            <a:pPr marL="342900" indent="-342900" algn="l">
              <a:spcBef>
                <a:spcPct val="50000"/>
              </a:spcBef>
              <a:buFontTx/>
              <a:buAutoNum type="arabicPeriod"/>
              <a:defRPr/>
            </a:pPr>
            <a:r>
              <a:rPr lang="ru-RU" sz="2000" i="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Нигерия – 13</a:t>
            </a:r>
            <a:r>
              <a:rPr lang="en-US" sz="2000" i="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2</a:t>
            </a:r>
            <a:r>
              <a:rPr lang="ru-RU" sz="2000" i="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 млн. чел.</a:t>
            </a:r>
          </a:p>
          <a:p>
            <a:pPr marL="342900" indent="-342900" algn="l">
              <a:spcBef>
                <a:spcPct val="50000"/>
              </a:spcBef>
              <a:buFontTx/>
              <a:buAutoNum type="arabicPeriod"/>
              <a:defRPr/>
            </a:pPr>
            <a:r>
              <a:rPr lang="ru-RU" sz="2000" i="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Япония – 12</a:t>
            </a:r>
            <a:r>
              <a:rPr lang="en-US" sz="2000" i="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7</a:t>
            </a:r>
            <a:r>
              <a:rPr lang="ru-RU" sz="2000" i="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 млн. чел.</a:t>
            </a:r>
          </a:p>
        </p:txBody>
      </p:sp>
      <p:pic>
        <p:nvPicPr>
          <p:cNvPr id="9219" name="Picture 3" descr="j0254488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59563" y="4076700"/>
            <a:ext cx="2089150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 descr="j0283192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688" y="2060575"/>
            <a:ext cx="2159000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WordArt 2"/>
          <p:cNvSpPr>
            <a:spLocks noChangeArrowheads="1" noChangeShapeType="1" noTextEdit="1"/>
          </p:cNvSpPr>
          <p:nvPr/>
        </p:nvSpPr>
        <p:spPr bwMode="auto">
          <a:xfrm>
            <a:off x="1187450" y="908050"/>
            <a:ext cx="7705725" cy="1173163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r>
              <a:rPr lang="ru-RU" sz="3600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"/>
                <a:cs typeface="Arial"/>
              </a:rPr>
              <a:t>Воспроизводство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1619250" y="2338388"/>
            <a:ext cx="7056438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800" b="1" dirty="0">
                <a:solidFill>
                  <a:srgbClr val="CC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Совокупность процессов рождаемости, смертности и естественного прироста, которые обеспечивают беспрерывное возобновление и смену людских поколений.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2498725" y="50022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>
                <a:effectLst>
                  <a:outerShdw blurRad="38100" dist="38100" dir="2700000" algn="tl">
                    <a:srgbClr val="000000"/>
                  </a:outerShdw>
                </a:effectLst>
              </a:rPr>
              <a:t>в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2509838" y="4805363"/>
            <a:ext cx="70643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5400" b="1" i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</a:t>
            </a: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4284663" y="4868863"/>
            <a:ext cx="4103687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4800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Р, С, ЕП</a:t>
            </a:r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>
            <a:off x="3132138" y="5229225"/>
            <a:ext cx="16557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2700338" y="5876925"/>
            <a:ext cx="496728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44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ЕП= Р - С</a:t>
            </a:r>
          </a:p>
        </p:txBody>
      </p:sp>
      <p:sp>
        <p:nvSpPr>
          <p:cNvPr id="10249" name="AutoShape 9"/>
          <p:cNvSpPr>
            <a:spLocks noChangeArrowheads="1"/>
          </p:cNvSpPr>
          <p:nvPr/>
        </p:nvSpPr>
        <p:spPr bwMode="auto">
          <a:xfrm>
            <a:off x="3132138" y="5157788"/>
            <a:ext cx="1944687" cy="215900"/>
          </a:xfrm>
          <a:prstGeom prst="rightArrow">
            <a:avLst>
              <a:gd name="adj1" fmla="val 50000"/>
              <a:gd name="adj2" fmla="val 2251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024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1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3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nimBg="1"/>
      <p:bldP spid="10243" grpId="0"/>
      <p:bldP spid="10245" grpId="0"/>
      <p:bldP spid="10246" grpId="0"/>
      <p:bldP spid="10248" grpId="0"/>
      <p:bldP spid="1024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rgbClr val="0000FF"/>
                </a:solidFill>
                <a:latin typeface="Arial Black" pitchFamily="34" charset="0"/>
              </a:rPr>
              <a:t>Типы воспроизводства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ru-RU" b="1" smtClean="0">
                <a:solidFill>
                  <a:srgbClr val="FF0066"/>
                </a:solidFill>
                <a:latin typeface="Arial Black" pitchFamily="34" charset="0"/>
              </a:rPr>
              <a:t>  1 тип </a:t>
            </a:r>
          </a:p>
          <a:p>
            <a:pPr algn="ctr" eaLnBrk="1" hangingPunct="1">
              <a:buFontTx/>
              <a:buNone/>
              <a:defRPr/>
            </a:pPr>
            <a:r>
              <a:rPr lang="ru-RU" b="1" smtClean="0">
                <a:solidFill>
                  <a:srgbClr val="FF0066"/>
                </a:solidFill>
                <a:latin typeface="Arial Black" pitchFamily="34" charset="0"/>
              </a:rPr>
              <a:t> простой</a:t>
            </a:r>
          </a:p>
          <a:p>
            <a:pPr eaLnBrk="1" hangingPunct="1">
              <a:defRPr/>
            </a:pPr>
            <a:r>
              <a:rPr lang="ru-RU" b="1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С- низкая</a:t>
            </a:r>
          </a:p>
          <a:p>
            <a:pPr eaLnBrk="1" hangingPunct="1">
              <a:defRPr/>
            </a:pPr>
            <a:r>
              <a:rPr lang="ru-RU" b="1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Р –низкая</a:t>
            </a:r>
          </a:p>
          <a:p>
            <a:pPr eaLnBrk="1" hangingPunct="1">
              <a:defRPr/>
            </a:pPr>
            <a:r>
              <a:rPr lang="ru-RU" b="1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ЕП -низкий </a:t>
            </a:r>
          </a:p>
          <a:p>
            <a:pPr eaLnBrk="1" hangingPunct="1">
              <a:defRPr/>
            </a:pPr>
            <a:r>
              <a:rPr lang="ru-RU" b="1" i="1" smtClean="0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Страны -?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ru-RU" b="1" smtClean="0">
                <a:solidFill>
                  <a:srgbClr val="FF0066"/>
                </a:solidFill>
                <a:latin typeface="Arial Black" pitchFamily="34" charset="0"/>
              </a:rPr>
              <a:t>2 тип расширенный</a:t>
            </a:r>
          </a:p>
          <a:p>
            <a:pPr eaLnBrk="1" hangingPunct="1">
              <a:defRPr/>
            </a:pPr>
            <a:r>
              <a:rPr lang="ru-RU" b="1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С – низкая</a:t>
            </a:r>
          </a:p>
          <a:p>
            <a:pPr eaLnBrk="1" hangingPunct="1">
              <a:defRPr/>
            </a:pPr>
            <a:r>
              <a:rPr lang="ru-RU" b="1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Р – высокая</a:t>
            </a:r>
          </a:p>
          <a:p>
            <a:pPr eaLnBrk="1" hangingPunct="1">
              <a:defRPr/>
            </a:pPr>
            <a:r>
              <a:rPr lang="ru-RU" b="1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ЕП – высокий</a:t>
            </a:r>
          </a:p>
          <a:p>
            <a:pPr eaLnBrk="1" hangingPunct="1">
              <a:defRPr/>
            </a:pPr>
            <a:r>
              <a:rPr lang="ru-RU" b="1" i="1" smtClean="0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Страны -?</a:t>
            </a:r>
          </a:p>
          <a:p>
            <a:pPr eaLnBrk="1" hangingPunct="1">
              <a:buFontTx/>
              <a:buNone/>
              <a:defRPr/>
            </a:pPr>
            <a:endParaRPr lang="ru-RU" b="1" i="1" smtClean="0">
              <a:solidFill>
                <a:srgbClr val="66FF33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269" name="Line 5"/>
          <p:cNvSpPr>
            <a:spLocks noChangeShapeType="1"/>
          </p:cNvSpPr>
          <p:nvPr/>
        </p:nvSpPr>
        <p:spPr bwMode="auto">
          <a:xfrm>
            <a:off x="684213" y="4221163"/>
            <a:ext cx="3600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70" name="Line 6"/>
          <p:cNvSpPr>
            <a:spLocks noChangeShapeType="1"/>
          </p:cNvSpPr>
          <p:nvPr/>
        </p:nvSpPr>
        <p:spPr bwMode="auto">
          <a:xfrm>
            <a:off x="4716463" y="4221163"/>
            <a:ext cx="34559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1692275" y="476250"/>
            <a:ext cx="6983413" cy="624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000" b="1">
                <a:solidFill>
                  <a:srgbClr val="00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Какие регионы мира относятся к </a:t>
            </a:r>
            <a:r>
              <a:rPr lang="ru-RU" sz="2000" b="1" u="sng">
                <a:solidFill>
                  <a:srgbClr val="00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 типу воспроизводства?</a:t>
            </a:r>
          </a:p>
          <a:p>
            <a:pPr>
              <a:spcBef>
                <a:spcPct val="50000"/>
              </a:spcBef>
              <a:defRPr/>
            </a:pPr>
            <a:r>
              <a:rPr lang="ru-RU" sz="2000" b="1">
                <a:solidFill>
                  <a:srgbClr val="00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Ко </a:t>
            </a:r>
            <a:r>
              <a:rPr lang="ru-RU" sz="2000" b="1" u="sng">
                <a:solidFill>
                  <a:srgbClr val="00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 типу воспроизводства</a:t>
            </a:r>
            <a:r>
              <a:rPr lang="ru-RU" sz="2000" b="1">
                <a:solidFill>
                  <a:srgbClr val="00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?</a:t>
            </a:r>
          </a:p>
          <a:p>
            <a:pPr>
              <a:spcBef>
                <a:spcPct val="50000"/>
              </a:spcBef>
              <a:defRPr/>
            </a:pPr>
            <a:r>
              <a:rPr lang="ru-RU" sz="2000" b="1">
                <a:solidFill>
                  <a:srgbClr val="00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Где наблюдается самый низкий и самый высокий ЕП? Запишите в тетради.</a:t>
            </a:r>
          </a:p>
          <a:p>
            <a:pPr>
              <a:spcBef>
                <a:spcPct val="50000"/>
              </a:spcBef>
              <a:defRPr/>
            </a:pPr>
            <a:endParaRPr lang="ru-RU" sz="2000" b="1">
              <a:solidFill>
                <a:srgbClr val="00CC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50000"/>
              </a:spcBef>
              <a:defRPr/>
            </a:pPr>
            <a:r>
              <a:rPr lang="ru-RU" sz="2000" b="1">
                <a:solidFill>
                  <a:srgbClr val="00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Назовите страны по каждому типу и запишите себе в тетрадь. </a:t>
            </a:r>
          </a:p>
          <a:p>
            <a:pPr>
              <a:spcBef>
                <a:spcPct val="50000"/>
              </a:spcBef>
              <a:defRPr/>
            </a:pPr>
            <a:endParaRPr lang="ru-RU" sz="2000" b="1">
              <a:solidFill>
                <a:srgbClr val="00CC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50000"/>
              </a:spcBef>
              <a:defRPr/>
            </a:pPr>
            <a:endParaRPr lang="ru-RU" sz="2000" b="1">
              <a:solidFill>
                <a:srgbClr val="00CC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50000"/>
              </a:spcBef>
              <a:defRPr/>
            </a:pPr>
            <a:endParaRPr lang="ru-RU" sz="32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50000"/>
              </a:spcBef>
              <a:defRPr/>
            </a:pPr>
            <a:r>
              <a:rPr lang="ru-RU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Сделайте вывод</a:t>
            </a:r>
          </a:p>
          <a:p>
            <a:pPr>
              <a:spcBef>
                <a:spcPct val="50000"/>
              </a:spcBef>
              <a:defRPr/>
            </a:pPr>
            <a:endParaRPr lang="ru-RU" sz="32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2291" name="Picture 3" descr="j0283265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375" y="3860800"/>
            <a:ext cx="2952750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0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1214438" y="404813"/>
            <a:ext cx="2643187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800" i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Самый высокий </a:t>
            </a:r>
            <a:r>
              <a:rPr lang="ru-RU" sz="2800" b="1" i="0" dirty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ЕП=30 в Африке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6072188" y="333375"/>
            <a:ext cx="2786062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800" b="1" dirty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ЕП=2 в Зарубежной Европе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3059113" y="3429000"/>
            <a:ext cx="3313112" cy="244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В </a:t>
            </a:r>
            <a:r>
              <a:rPr lang="ru-RU" sz="2800" b="1" i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России</a:t>
            </a:r>
            <a:r>
              <a:rPr lang="ru-RU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800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ЕП=?</a:t>
            </a:r>
            <a:endParaRPr lang="ru-RU" sz="280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50000"/>
              </a:spcBef>
              <a:defRPr/>
            </a:pPr>
            <a:r>
              <a:rPr lang="ru-RU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ЕП положителен только в 15 регионах (из 89)</a:t>
            </a:r>
          </a:p>
        </p:txBody>
      </p:sp>
      <p:pic>
        <p:nvPicPr>
          <p:cNvPr id="13317" name="Picture 5" descr="j028374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175" y="692150"/>
            <a:ext cx="187325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6" descr="j0283601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450" y="3284538"/>
            <a:ext cx="1800225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7" descr="j0283456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7050" y="3500438"/>
            <a:ext cx="1798638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/>
      <p:bldP spid="133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u="sng" smtClean="0">
                <a:solidFill>
                  <a:srgbClr val="CC0066"/>
                </a:solidFill>
              </a:rPr>
              <a:t>ВЫВОД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u="sng" smtClean="0">
                <a:solidFill>
                  <a:srgbClr val="FF3300"/>
                </a:solidFill>
              </a:rPr>
              <a:t>1 тип воспроизводства</a:t>
            </a:r>
            <a:r>
              <a:rPr lang="ru-RU" smtClean="0"/>
              <a:t> получил распространение в экономически </a:t>
            </a:r>
            <a:r>
              <a:rPr lang="ru-RU" b="1" u="sng" smtClean="0">
                <a:solidFill>
                  <a:schemeClr val="folHlink"/>
                </a:solidFill>
              </a:rPr>
              <a:t>развитых странах Европы и Северной Америки. </a:t>
            </a:r>
            <a:r>
              <a:rPr lang="ru-RU" sz="2400" b="1" u="sng" smtClean="0"/>
              <a:t>Они имеют в основном</a:t>
            </a:r>
            <a:r>
              <a:rPr lang="ru-RU" b="1" u="sng" smtClean="0">
                <a:solidFill>
                  <a:schemeClr val="folHlink"/>
                </a:solidFill>
              </a:rPr>
              <a:t> </a:t>
            </a:r>
            <a:r>
              <a:rPr lang="ru-RU" b="1" u="sng" smtClean="0">
                <a:solidFill>
                  <a:srgbClr val="FF0000"/>
                </a:solidFill>
              </a:rPr>
              <a:t>низкий ЕП.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u="sng" smtClean="0">
                <a:solidFill>
                  <a:srgbClr val="FF3300"/>
                </a:solidFill>
              </a:rPr>
              <a:t>2 тип воспроизводства</a:t>
            </a:r>
            <a:r>
              <a:rPr lang="ru-RU" smtClean="0"/>
              <a:t> получил распространение преимущественно в странах </a:t>
            </a:r>
            <a:r>
              <a:rPr lang="ru-RU" b="1" u="sng" smtClean="0">
                <a:solidFill>
                  <a:schemeClr val="folHlink"/>
                </a:solidFill>
              </a:rPr>
              <a:t>Азии, Африки и Латинской Америки. </a:t>
            </a:r>
            <a:r>
              <a:rPr lang="ru-RU" b="1" u="sng" smtClean="0">
                <a:solidFill>
                  <a:srgbClr val="FF0000"/>
                </a:solidFill>
              </a:rPr>
              <a:t>ЕП</a:t>
            </a:r>
            <a:r>
              <a:rPr lang="ru-RU" b="1" u="sng" smtClean="0">
                <a:solidFill>
                  <a:schemeClr val="folHlink"/>
                </a:solidFill>
              </a:rPr>
              <a:t> </a:t>
            </a:r>
            <a:r>
              <a:rPr lang="ru-RU" sz="2400" b="1" u="sng" smtClean="0">
                <a:solidFill>
                  <a:schemeClr val="tx2"/>
                </a:solidFill>
              </a:rPr>
              <a:t>здесь в основном</a:t>
            </a:r>
            <a:r>
              <a:rPr lang="ru-RU" b="1" u="sng" smtClean="0">
                <a:solidFill>
                  <a:schemeClr val="folHlink"/>
                </a:solidFill>
              </a:rPr>
              <a:t> </a:t>
            </a:r>
            <a:r>
              <a:rPr lang="ru-RU" b="1" u="sng" smtClean="0">
                <a:solidFill>
                  <a:srgbClr val="FF0000"/>
                </a:solidFill>
              </a:rPr>
              <a:t>высокий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 build="p"/>
      <p:bldP spid="14340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1116013" y="0"/>
            <a:ext cx="7777162" cy="666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Причины, вызывающие невысокие показатели рождаемости:</a:t>
            </a:r>
          </a:p>
          <a:p>
            <a:pPr algn="l">
              <a:spcBef>
                <a:spcPct val="50000"/>
              </a:spcBef>
              <a:buFontTx/>
              <a:buChar char="-"/>
              <a:defRPr/>
            </a:pPr>
            <a:r>
              <a:rPr lang="ru-RU" sz="2400" b="1" dirty="0">
                <a:solidFill>
                  <a:srgbClr val="CC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высокий уровень социально-экономического развития;</a:t>
            </a:r>
          </a:p>
          <a:p>
            <a:pPr algn="l">
              <a:spcBef>
                <a:spcPct val="50000"/>
              </a:spcBef>
              <a:defRPr/>
            </a:pPr>
            <a:r>
              <a:rPr lang="ru-RU" sz="2400" b="1" dirty="0">
                <a:solidFill>
                  <a:srgbClr val="CC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-высокий уровень урбанизации;</a:t>
            </a:r>
          </a:p>
          <a:p>
            <a:pPr algn="l">
              <a:spcBef>
                <a:spcPct val="50000"/>
              </a:spcBef>
              <a:buFontTx/>
              <a:buChar char="-"/>
              <a:defRPr/>
            </a:pPr>
            <a:r>
              <a:rPr lang="ru-RU" sz="2400" b="1" dirty="0">
                <a:solidFill>
                  <a:srgbClr val="CC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изменение статуса женщин, эмансипация и появление новой системы ценностей;</a:t>
            </a:r>
          </a:p>
          <a:p>
            <a:pPr algn="l">
              <a:spcBef>
                <a:spcPct val="50000"/>
              </a:spcBef>
              <a:buFontTx/>
              <a:buChar char="-"/>
              <a:defRPr/>
            </a:pPr>
            <a:r>
              <a:rPr lang="ru-RU" sz="2400" b="1" dirty="0">
                <a:solidFill>
                  <a:srgbClr val="CC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«старение нации»;</a:t>
            </a:r>
          </a:p>
          <a:p>
            <a:pPr algn="l">
              <a:spcBef>
                <a:spcPct val="50000"/>
              </a:spcBef>
              <a:buFontTx/>
              <a:buChar char="-"/>
              <a:defRPr/>
            </a:pPr>
            <a:r>
              <a:rPr lang="ru-RU" sz="2400" b="1" dirty="0">
                <a:solidFill>
                  <a:srgbClr val="CC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последствия войн и военных конфликтов, терроризм;</a:t>
            </a:r>
          </a:p>
          <a:p>
            <a:pPr algn="l">
              <a:spcBef>
                <a:spcPct val="50000"/>
              </a:spcBef>
              <a:buFontTx/>
              <a:buChar char="-"/>
              <a:defRPr/>
            </a:pPr>
            <a:r>
              <a:rPr lang="ru-RU" sz="2400" b="1" dirty="0">
                <a:solidFill>
                  <a:srgbClr val="CC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производственный травматизм; техногенные катастрофы;</a:t>
            </a:r>
          </a:p>
          <a:p>
            <a:pPr algn="l">
              <a:spcBef>
                <a:spcPct val="50000"/>
              </a:spcBef>
              <a:defRPr/>
            </a:pPr>
            <a:r>
              <a:rPr lang="ru-RU" sz="2400" b="1" dirty="0">
                <a:solidFill>
                  <a:srgbClr val="CC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-смертность от болезней;</a:t>
            </a:r>
          </a:p>
          <a:p>
            <a:pPr algn="l">
              <a:spcBef>
                <a:spcPct val="50000"/>
              </a:spcBef>
              <a:buFontTx/>
              <a:buChar char="-"/>
              <a:defRPr/>
            </a:pPr>
            <a:r>
              <a:rPr lang="ru-RU" sz="2400" b="1" dirty="0">
                <a:solidFill>
                  <a:srgbClr val="CC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природные катастрофы.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"/>
                            </p:stCondLst>
                            <p:childTnLst>
                              <p:par>
                                <p:cTn id="3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3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3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500"/>
                            </p:stCondLst>
                            <p:childTnLst>
                              <p:par>
                                <p:cTn id="4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3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500"/>
                            </p:stCondLst>
                            <p:childTnLst>
                              <p:par>
                                <p:cTn id="5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53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1916113"/>
            <a:ext cx="8229600" cy="4456112"/>
          </a:xfrm>
        </p:spPr>
        <p:txBody>
          <a:bodyPr/>
          <a:lstStyle/>
          <a:p>
            <a:pPr eaLnBrk="1" hangingPunct="1"/>
            <a:r>
              <a:rPr lang="ru-RU" sz="2800" smtClean="0">
                <a:solidFill>
                  <a:srgbClr val="0000FF"/>
                </a:solidFill>
              </a:rPr>
              <a:t>Планирование семьи (через снижение рождаемости) в странах Южного региона</a:t>
            </a:r>
          </a:p>
          <a:p>
            <a:pPr eaLnBrk="1" hangingPunct="1"/>
            <a:r>
              <a:rPr lang="ru-RU" sz="2800" smtClean="0">
                <a:solidFill>
                  <a:srgbClr val="0000FF"/>
                </a:solidFill>
              </a:rPr>
              <a:t>Предотвращение падения численности населения (через увеличения рождаемости) в странах Северного региона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611188" y="549275"/>
            <a:ext cx="8208962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Формы управления демографическими процессами</a:t>
            </a:r>
          </a:p>
        </p:txBody>
      </p:sp>
      <p:pic>
        <p:nvPicPr>
          <p:cNvPr id="16388" name="Picture 4" descr="AG00318_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288" y="2349500"/>
            <a:ext cx="146685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9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build="p"/>
      <p:bldP spid="1945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468313" y="404813"/>
            <a:ext cx="8064500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ru-RU" sz="36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Демографическая политика –</a:t>
            </a:r>
            <a:r>
              <a:rPr lang="ru-RU" sz="360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это целенаправленная деятельность государственных органов и иных социальных институтов в сфере регулирования воспроизводства населения</a:t>
            </a:r>
            <a:endParaRPr lang="ru-RU" sz="360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7411" name="Picture 3" descr="AG00222_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4365625"/>
            <a:ext cx="2016125" cy="190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>
                <a:solidFill>
                  <a:srgbClr val="FF0000"/>
                </a:solidFill>
              </a:rPr>
              <a:t>Меры демографической политики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24075" y="3068638"/>
            <a:ext cx="5832475" cy="4456112"/>
          </a:xfrm>
        </p:spPr>
        <p:txBody>
          <a:bodyPr/>
          <a:lstStyle/>
          <a:p>
            <a:pPr eaLnBrk="1" hangingPunct="1"/>
            <a:r>
              <a:rPr lang="ru-RU" sz="2400" smtClean="0"/>
              <a:t>Повышения возраста вступления в брак (Китай – 22, Индия – 21, Сингапур – 26)</a:t>
            </a:r>
          </a:p>
          <a:p>
            <a:pPr eaLnBrk="1" hangingPunct="1"/>
            <a:r>
              <a:rPr lang="ru-RU" sz="2400" smtClean="0"/>
              <a:t>Применение контрацептивов</a:t>
            </a:r>
          </a:p>
          <a:p>
            <a:pPr eaLnBrk="1" hangingPunct="1"/>
            <a:r>
              <a:rPr lang="ru-RU" sz="2400" smtClean="0"/>
              <a:t>Добровольная стерилизация мужчин и женщин</a:t>
            </a:r>
          </a:p>
          <a:p>
            <a:pPr eaLnBrk="1" hangingPunct="1"/>
            <a:endParaRPr lang="ru-RU" sz="2400" smtClean="0"/>
          </a:p>
          <a:p>
            <a:pPr eaLnBrk="1" hangingPunct="1"/>
            <a:endParaRPr lang="ru-RU" sz="2400" smtClean="0"/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250825" y="1628775"/>
            <a:ext cx="8532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ru-RU" sz="240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Направленные на снижение численности населения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 build="p"/>
      <p:bldP spid="2150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611188" y="333375"/>
            <a:ext cx="7848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ru-RU" sz="240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Направленные на повышение рождаемости и естественного прироста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1341438"/>
            <a:ext cx="8820150" cy="4527550"/>
          </a:xfrm>
        </p:spPr>
        <p:txBody>
          <a:bodyPr/>
          <a:lstStyle/>
          <a:p>
            <a:pPr eaLnBrk="1" hangingPunct="1"/>
            <a:r>
              <a:rPr lang="ru-RU" sz="2400" smtClean="0"/>
              <a:t>Единовременные ссуды молодёжи</a:t>
            </a:r>
          </a:p>
          <a:p>
            <a:pPr eaLnBrk="1" hangingPunct="1"/>
            <a:r>
              <a:rPr lang="ru-RU" sz="2400" smtClean="0"/>
              <a:t>Пособия в связи с рождением каждого ребёнка</a:t>
            </a:r>
          </a:p>
          <a:p>
            <a:pPr eaLnBrk="1" hangingPunct="1"/>
            <a:r>
              <a:rPr lang="ru-RU" sz="2400" smtClean="0"/>
              <a:t>Ежемесячные пособия на детей</a:t>
            </a:r>
          </a:p>
          <a:p>
            <a:pPr eaLnBrk="1" hangingPunct="1"/>
            <a:r>
              <a:rPr lang="ru-RU" sz="2400" smtClean="0"/>
              <a:t>Длительные отпуска по беременности и родам</a:t>
            </a:r>
          </a:p>
          <a:p>
            <a:pPr eaLnBrk="1" hangingPunct="1"/>
            <a:r>
              <a:rPr lang="ru-RU" sz="2400" smtClean="0"/>
              <a:t>Преимущественное право на приобретение квартир</a:t>
            </a:r>
          </a:p>
          <a:p>
            <a:pPr eaLnBrk="1" hangingPunct="1"/>
            <a:endParaRPr lang="ru-RU" sz="2400" smtClean="0"/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827088" y="4508500"/>
            <a:ext cx="79216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ru-RU" sz="2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Для каких стран применимы перечисленные меры?</a:t>
            </a:r>
          </a:p>
        </p:txBody>
      </p:sp>
      <p:pic>
        <p:nvPicPr>
          <p:cNvPr id="19461" name="Picture 5" descr="j0283629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813" y="5229225"/>
            <a:ext cx="1131887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6" descr="j0283630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025" y="5229225"/>
            <a:ext cx="1042988" cy="114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22531" grpId="0" build="p"/>
      <p:bldP spid="225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1042988" y="4762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endParaRPr lang="ru-RU" sz="24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250825" y="404813"/>
            <a:ext cx="867568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Демографическая ситуация в России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8229600" cy="4456113"/>
          </a:xfrm>
        </p:spPr>
        <p:txBody>
          <a:bodyPr/>
          <a:lstStyle/>
          <a:p>
            <a:pPr eaLnBrk="1" hangingPunct="1"/>
            <a:r>
              <a:rPr lang="ru-RU" sz="2000" smtClean="0"/>
              <a:t>С 1986 года происходит устойчивое сокращение общего прироста населения</a:t>
            </a:r>
          </a:p>
          <a:p>
            <a:pPr eaLnBrk="1" hangingPunct="1"/>
            <a:r>
              <a:rPr lang="ru-RU" sz="2000" smtClean="0"/>
              <a:t>Численность населения страны за 1992 – 2000 год сократилось на 3,5 млн. человек</a:t>
            </a:r>
          </a:p>
          <a:p>
            <a:pPr eaLnBrk="1" hangingPunct="1"/>
            <a:r>
              <a:rPr lang="ru-RU" sz="2000" smtClean="0"/>
              <a:t>В 27 регионах страны число умерших  в 2- 3 раза превышает число родившихся</a:t>
            </a:r>
          </a:p>
          <a:p>
            <a:pPr eaLnBrk="1" hangingPunct="1"/>
            <a:r>
              <a:rPr lang="ru-RU" sz="2000" smtClean="0"/>
              <a:t>Естественный прирост имел место только в 15 регионах ( северокавказские республики, Калмыкии)</a:t>
            </a:r>
          </a:p>
          <a:p>
            <a:pPr eaLnBrk="1" hangingPunct="1"/>
            <a:r>
              <a:rPr lang="ru-RU" sz="2000" smtClean="0"/>
              <a:t>В РФ распространена малодетность, которая не может сохранить демографический потенциал в стране</a:t>
            </a:r>
          </a:p>
          <a:p>
            <a:pPr eaLnBrk="1" hangingPunct="1"/>
            <a:endParaRPr lang="ru-RU" sz="2000" smtClean="0"/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539750" y="5373688"/>
            <a:ext cx="8280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ru-RU" sz="24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Прогноз: к 2016 году население страны сократится на 10,5 млн. человек и составит 134,4 млн. человек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2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2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2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235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235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235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20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70" decel="1000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770" decel="100000"/>
                                        <p:tgtEl>
                                          <p:spTgt spid="2355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6" dur="77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8" dur="77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/>
      <p:bldP spid="23556" grpId="0" build="p"/>
      <p:bldP spid="23557" grpId="0"/>
      <p:bldP spid="23557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684213" y="404813"/>
            <a:ext cx="792003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2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Демографическая ситуация Саратовской области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1557338"/>
            <a:ext cx="8229600" cy="4456112"/>
          </a:xfrm>
        </p:spPr>
        <p:txBody>
          <a:bodyPr/>
          <a:lstStyle/>
          <a:p>
            <a:pPr eaLnBrk="1" hangingPunct="1"/>
            <a:r>
              <a:rPr lang="ru-RU" sz="2800" smtClean="0"/>
              <a:t>В Саратовской области</a:t>
            </a:r>
            <a:r>
              <a:rPr lang="ru-RU" smtClean="0"/>
              <a:t> </a:t>
            </a:r>
            <a:r>
              <a:rPr lang="ru-RU" sz="2800" smtClean="0"/>
              <a:t>проживает 2625,7 тыс.человек (2005 г.)</a:t>
            </a:r>
          </a:p>
          <a:p>
            <a:pPr eaLnBrk="1" hangingPunct="1"/>
            <a:r>
              <a:rPr lang="ru-RU" sz="2800" smtClean="0"/>
              <a:t>Доля населения губернии в общей численности населения России составляет 1,8%.</a:t>
            </a:r>
          </a:p>
          <a:p>
            <a:pPr eaLnBrk="1" hangingPunct="1"/>
            <a:r>
              <a:rPr lang="ru-RU" sz="2800" smtClean="0"/>
              <a:t>Среди республик и областей Приволжского федерального округа наша область стоит на 6 месте.</a:t>
            </a:r>
          </a:p>
        </p:txBody>
      </p:sp>
      <p:pic>
        <p:nvPicPr>
          <p:cNvPr id="21508" name="Picture 4" descr="сарат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888" y="5368925"/>
            <a:ext cx="1943100" cy="123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57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755650" y="404813"/>
            <a:ext cx="7632700" cy="393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800" b="1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Только путём разумного управления демографическими процессами может быть стабилизирована численность мирового населения и достигнута глобальная экологическая цель </a:t>
            </a:r>
            <a:r>
              <a:rPr lang="en-US" sz="2800" b="1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XXI </a:t>
            </a:r>
            <a:r>
              <a:rPr lang="ru-RU" sz="2800" b="1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столетия – устойчивое развитие человечества и природы на Земле</a:t>
            </a:r>
          </a:p>
        </p:txBody>
      </p:sp>
      <p:pic>
        <p:nvPicPr>
          <p:cNvPr id="23555" name="Picture 3" descr="j0254488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175" y="4343400"/>
            <a:ext cx="2089150" cy="197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Домашнее задание</a:t>
            </a:r>
            <a:br>
              <a:rPr lang="ru-RU" smtClean="0"/>
            </a:br>
            <a:endParaRPr lang="ru-RU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z="1800" b="1" smtClean="0"/>
              <a:t>Учебник с.</a:t>
            </a:r>
            <a:r>
              <a:rPr lang="en-US" sz="1800" b="1" smtClean="0"/>
              <a:t>57</a:t>
            </a:r>
            <a:r>
              <a:rPr lang="ru-RU" sz="1800" b="1" smtClean="0"/>
              <a:t>-</a:t>
            </a:r>
            <a:r>
              <a:rPr lang="en-US" sz="1800" b="1" smtClean="0"/>
              <a:t>66</a:t>
            </a:r>
            <a:r>
              <a:rPr lang="ru-RU" sz="1800" b="1" smtClean="0"/>
              <a:t>,</a:t>
            </a:r>
            <a:r>
              <a:rPr lang="ru-RU" sz="1800" smtClean="0"/>
              <a:t> </a:t>
            </a:r>
            <a:r>
              <a:rPr lang="ru-RU" sz="1800" smtClean="0">
                <a:solidFill>
                  <a:srgbClr val="6600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выучить первую десятку стран по численности населения.</a:t>
            </a:r>
          </a:p>
          <a:p>
            <a:pPr eaLnBrk="1" hangingPunct="1"/>
            <a:r>
              <a:rPr lang="ru-RU" sz="1800" smtClean="0">
                <a:solidFill>
                  <a:srgbClr val="6600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Допишите в тетради причины, влияющие на изменение ЕП в странах 1 и 2 типов воспроизводства, соответственно;</a:t>
            </a:r>
          </a:p>
          <a:p>
            <a:pPr eaLnBrk="1" hangingPunct="1"/>
            <a:r>
              <a:rPr lang="ru-RU" sz="1800" smtClean="0">
                <a:solidFill>
                  <a:srgbClr val="6600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Подготовить доклады или презентации на темы « Типы демографической политики» и «Демографическая ситуация в России и в С</a:t>
            </a:r>
            <a:r>
              <a:rPr lang="ru-RU" sz="1800" smtClean="0">
                <a:solidFill>
                  <a:srgbClr val="66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тавропольском крае</a:t>
            </a:r>
            <a:r>
              <a:rPr lang="ru-RU" sz="1800" smtClean="0">
                <a:solidFill>
                  <a:srgbClr val="6600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», сделайте выводы;</a:t>
            </a:r>
          </a:p>
          <a:p>
            <a:pPr eaLnBrk="1" hangingPunct="1"/>
            <a:r>
              <a:rPr lang="ru-RU" sz="1800" smtClean="0">
                <a:solidFill>
                  <a:srgbClr val="6600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Навсегда ли сохранятся высокие темпы роста населения в странах Африки, Южной Азии, Латинской Америки?</a:t>
            </a:r>
          </a:p>
          <a:p>
            <a:pPr eaLnBrk="1" hangingPunct="1"/>
            <a:r>
              <a:rPr lang="ru-RU" sz="1800" smtClean="0">
                <a:solidFill>
                  <a:srgbClr val="6600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Какой закон, в рамках национального проекта, был принят президентом и правительством России относительно повышения численности населения и начнет финансироваться уже в текущем году? С какой целью он был принят?</a:t>
            </a:r>
          </a:p>
          <a:p>
            <a:pPr eaLnBrk="1" hangingPunct="1"/>
            <a:endParaRPr lang="ru-RU" sz="1800" smtClean="0">
              <a:solidFill>
                <a:srgbClr val="6600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/>
            <a:endParaRPr lang="ru-RU" sz="1800" smtClean="0">
              <a:solidFill>
                <a:srgbClr val="6600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/>
            <a:endParaRPr lang="ru-RU" sz="2800" smtClean="0">
              <a:solidFill>
                <a:srgbClr val="6600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ры">
  <a:themeElements>
    <a:clrScheme name="Шары 7">
      <a:dk1>
        <a:srgbClr val="000066"/>
      </a:dk1>
      <a:lt1>
        <a:srgbClr val="E1F4FF"/>
      </a:lt1>
      <a:dk2>
        <a:srgbClr val="000066"/>
      </a:dk2>
      <a:lt2>
        <a:srgbClr val="CCCCFF"/>
      </a:lt2>
      <a:accent1>
        <a:srgbClr val="9999FF"/>
      </a:accent1>
      <a:accent2>
        <a:srgbClr val="33CCCC"/>
      </a:accent2>
      <a:accent3>
        <a:srgbClr val="EEF8FF"/>
      </a:accent3>
      <a:accent4>
        <a:srgbClr val="000056"/>
      </a:accent4>
      <a:accent5>
        <a:srgbClr val="CACAFF"/>
      </a:accent5>
      <a:accent6>
        <a:srgbClr val="2DB9B9"/>
      </a:accent6>
      <a:hlink>
        <a:srgbClr val="66FFFF"/>
      </a:hlink>
      <a:folHlink>
        <a:srgbClr val="660066"/>
      </a:folHlink>
    </a:clrScheme>
    <a:fontScheme name="Шары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defRPr>
        </a:defPPr>
      </a:lstStyle>
    </a:lnDef>
  </a:objectDefaults>
  <a:extraClrSchemeLst>
    <a:extraClrScheme>
      <a:clrScheme name="Шары 1">
        <a:dk1>
          <a:srgbClr val="9900CC"/>
        </a:dk1>
        <a:lt1>
          <a:srgbClr val="FFFFCC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660066"/>
        </a:accent2>
        <a:accent3>
          <a:srgbClr val="AAAAAA"/>
        </a:accent3>
        <a:accent4>
          <a:srgbClr val="DADAAE"/>
        </a:accent4>
        <a:accent5>
          <a:srgbClr val="B8B8CA"/>
        </a:accent5>
        <a:accent6>
          <a:srgbClr val="5C005C"/>
        </a:accent6>
        <a:hlink>
          <a:srgbClr val="CC00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2">
        <a:dk1>
          <a:srgbClr val="990033"/>
        </a:dk1>
        <a:lt1>
          <a:srgbClr val="FFFFFF"/>
        </a:lt1>
        <a:dk2>
          <a:srgbClr val="000000"/>
        </a:dk2>
        <a:lt2>
          <a:srgbClr val="FFFFFF"/>
        </a:lt2>
        <a:accent1>
          <a:srgbClr val="FF33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FFADAA"/>
        </a:accent5>
        <a:accent6>
          <a:srgbClr val="E78A00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3">
        <a:dk1>
          <a:srgbClr val="CCCCFF"/>
        </a:dk1>
        <a:lt1>
          <a:srgbClr val="FFFFCC"/>
        </a:lt1>
        <a:dk2>
          <a:srgbClr val="000000"/>
        </a:dk2>
        <a:lt2>
          <a:srgbClr val="FFFFFF"/>
        </a:lt2>
        <a:accent1>
          <a:srgbClr val="9999FF"/>
        </a:accent1>
        <a:accent2>
          <a:srgbClr val="33CCCC"/>
        </a:accent2>
        <a:accent3>
          <a:srgbClr val="AAAAAA"/>
        </a:accent3>
        <a:accent4>
          <a:srgbClr val="DADAAE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4">
        <a:dk1>
          <a:srgbClr val="000000"/>
        </a:dk1>
        <a:lt1>
          <a:srgbClr val="F8F8F8"/>
        </a:lt1>
        <a:dk2>
          <a:srgbClr val="800000"/>
        </a:dk2>
        <a:lt2>
          <a:srgbClr val="FFFFFF"/>
        </a:lt2>
        <a:accent1>
          <a:srgbClr val="FF3300"/>
        </a:accent1>
        <a:accent2>
          <a:srgbClr val="FF5050"/>
        </a:accent2>
        <a:accent3>
          <a:srgbClr val="C0AAAA"/>
        </a:accent3>
        <a:accent4>
          <a:srgbClr val="D4D4D4"/>
        </a:accent4>
        <a:accent5>
          <a:srgbClr val="FFADAA"/>
        </a:accent5>
        <a:accent6>
          <a:srgbClr val="E74848"/>
        </a:accent6>
        <a:hlink>
          <a:srgbClr val="FF99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5">
        <a:dk1>
          <a:srgbClr val="666699"/>
        </a:dk1>
        <a:lt1>
          <a:srgbClr val="FFFFFF"/>
        </a:lt1>
        <a:dk2>
          <a:srgbClr val="000066"/>
        </a:dk2>
        <a:lt2>
          <a:srgbClr val="CCECFF"/>
        </a:lt2>
        <a:accent1>
          <a:srgbClr val="009999"/>
        </a:accent1>
        <a:accent2>
          <a:srgbClr val="0099CC"/>
        </a:accent2>
        <a:accent3>
          <a:srgbClr val="AAAAB8"/>
        </a:accent3>
        <a:accent4>
          <a:srgbClr val="DADADA"/>
        </a:accent4>
        <a:accent5>
          <a:srgbClr val="AACACA"/>
        </a:accent5>
        <a:accent6>
          <a:srgbClr val="008AB9"/>
        </a:accent6>
        <a:hlink>
          <a:srgbClr val="CC99FF"/>
        </a:hlink>
        <a:folHlink>
          <a:srgbClr val="3366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6">
        <a:dk1>
          <a:srgbClr val="99CC00"/>
        </a:dk1>
        <a:lt1>
          <a:srgbClr val="FFFFFF"/>
        </a:lt1>
        <a:dk2>
          <a:srgbClr val="009900"/>
        </a:dk2>
        <a:lt2>
          <a:srgbClr val="FFFF99"/>
        </a:lt2>
        <a:accent1>
          <a:srgbClr val="336600"/>
        </a:accent1>
        <a:accent2>
          <a:srgbClr val="008000"/>
        </a:accent2>
        <a:accent3>
          <a:srgbClr val="AACAAA"/>
        </a:accent3>
        <a:accent4>
          <a:srgbClr val="DADADA"/>
        </a:accent4>
        <a:accent5>
          <a:srgbClr val="ADB8AA"/>
        </a:accent5>
        <a:accent6>
          <a:srgbClr val="007300"/>
        </a:accent6>
        <a:hlink>
          <a:srgbClr val="CCCC00"/>
        </a:hlink>
        <a:folHlink>
          <a:srgbClr val="33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7">
        <a:dk1>
          <a:srgbClr val="000066"/>
        </a:dk1>
        <a:lt1>
          <a:srgbClr val="E1F4FF"/>
        </a:lt1>
        <a:dk2>
          <a:srgbClr val="000066"/>
        </a:dk2>
        <a:lt2>
          <a:srgbClr val="CCCCFF"/>
        </a:lt2>
        <a:accent1>
          <a:srgbClr val="9999FF"/>
        </a:accent1>
        <a:accent2>
          <a:srgbClr val="33CCCC"/>
        </a:accent2>
        <a:accent3>
          <a:srgbClr val="EEF8FF"/>
        </a:accent3>
        <a:accent4>
          <a:srgbClr val="000056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ры 8">
        <a:dk1>
          <a:srgbClr val="006699"/>
        </a:dk1>
        <a:lt1>
          <a:srgbClr val="FFFFFF"/>
        </a:lt1>
        <a:dk2>
          <a:srgbClr val="006666"/>
        </a:dk2>
        <a:lt2>
          <a:srgbClr val="FFFFCC"/>
        </a:lt2>
        <a:accent1>
          <a:srgbClr val="EDFAD2"/>
        </a:accent1>
        <a:accent2>
          <a:srgbClr val="EBF7FF"/>
        </a:accent2>
        <a:accent3>
          <a:srgbClr val="FFFFFF"/>
        </a:accent3>
        <a:accent4>
          <a:srgbClr val="005682"/>
        </a:accent4>
        <a:accent5>
          <a:srgbClr val="F4FCE5"/>
        </a:accent5>
        <a:accent6>
          <a:srgbClr val="D5E0E7"/>
        </a:accent6>
        <a:hlink>
          <a:srgbClr val="CC99FF"/>
        </a:hlink>
        <a:folHlink>
          <a:srgbClr val="F2DF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ры 9">
        <a:dk1>
          <a:srgbClr val="000000"/>
        </a:dk1>
        <a:lt1>
          <a:srgbClr val="FFFFFF"/>
        </a:lt1>
        <a:dk2>
          <a:srgbClr val="000000"/>
        </a:dk2>
        <a:lt2>
          <a:srgbClr val="FFCC99"/>
        </a:lt2>
        <a:accent1>
          <a:srgbClr val="FF9900"/>
        </a:accent1>
        <a:accent2>
          <a:srgbClr val="FF99CC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8AB9"/>
        </a:accent6>
        <a:hlink>
          <a:srgbClr val="FF9999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</TotalTime>
  <Words>870</Words>
  <Application>Microsoft Office PowerPoint</Application>
  <PresentationFormat>Экран (4:3)</PresentationFormat>
  <Paragraphs>122</Paragraphs>
  <Slides>21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3" baseType="lpstr">
      <vt:lpstr>Шары</vt:lpstr>
      <vt:lpstr>Диаграмма</vt:lpstr>
      <vt:lpstr> Численность и воспроизводство населения мира </vt:lpstr>
      <vt:lpstr>Слайд 2</vt:lpstr>
      <vt:lpstr>Как изменялась численность жителей</vt:lpstr>
      <vt:lpstr>Сейчас  каждую минуту население  земли увеличивается на 150 человек, каждый день – на 220 тысяч, каждый год – на 80 млн. жителей</vt:lpstr>
      <vt:lpstr>Слайд 5</vt:lpstr>
      <vt:lpstr>Слайд 6</vt:lpstr>
      <vt:lpstr>Слайд 7</vt:lpstr>
      <vt:lpstr>Слайд 8</vt:lpstr>
      <vt:lpstr>Типы воспроизводства</vt:lpstr>
      <vt:lpstr>Слайд 10</vt:lpstr>
      <vt:lpstr>Слайд 11</vt:lpstr>
      <vt:lpstr>ВЫВОД</vt:lpstr>
      <vt:lpstr>Слайд 13</vt:lpstr>
      <vt:lpstr>Слайд 14</vt:lpstr>
      <vt:lpstr>Слайд 15</vt:lpstr>
      <vt:lpstr>Меры демографической политики</vt:lpstr>
      <vt:lpstr>Слайд 17</vt:lpstr>
      <vt:lpstr>Слайд 18</vt:lpstr>
      <vt:lpstr>Слайд 19</vt:lpstr>
      <vt:lpstr>Слайд 20</vt:lpstr>
      <vt:lpstr>Домашнее задание </vt:lpstr>
    </vt:vector>
  </TitlesOfParts>
  <Company>ipkipro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Современное население Земли</dc:title>
  <dc:creator>гость</dc:creator>
  <cp:lastModifiedBy>Никола</cp:lastModifiedBy>
  <cp:revision>25</cp:revision>
  <dcterms:created xsi:type="dcterms:W3CDTF">2006-12-16T10:36:58Z</dcterms:created>
  <dcterms:modified xsi:type="dcterms:W3CDTF">2015-11-30T09:08:59Z</dcterms:modified>
</cp:coreProperties>
</file>