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4D4D"/>
    <a:srgbClr val="FFFFFF"/>
    <a:srgbClr val="66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84" autoAdjust="0"/>
    <p:restoredTop sz="94682" autoAdjust="0"/>
  </p:normalViewPr>
  <p:slideViewPr>
    <p:cSldViewPr>
      <p:cViewPr>
        <p:scale>
          <a:sx n="77" d="100"/>
          <a:sy n="77" d="100"/>
        </p:scale>
        <p:origin x="-94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03DD2-0AB6-4279-913C-8DDDA119686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BF4160-B19E-4570-98BA-E18DC946D6F9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  <a:cs typeface="Arial" pitchFamily="34" charset="0"/>
            </a:rPr>
            <a:t>полезные ископаемые, добытые на ее территории, или в ее территориальных водах, или на ее континентальном шельфе и в морских недрах;</a:t>
          </a:r>
          <a:endParaRPr lang="ru-RU" sz="1800" dirty="0">
            <a:latin typeface="+mn-lt"/>
            <a:cs typeface="Arial" pitchFamily="34" charset="0"/>
          </a:endParaRPr>
        </a:p>
      </dgm:t>
    </dgm:pt>
    <dgm:pt modelId="{6A1C5803-B423-458B-8BD0-7E05EF099CD4}" type="parTrans" cxnId="{236EE1CB-E91B-4058-ABB5-15AD90BABB60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87967203-E8A6-42BB-A9C5-4D4F79B4312F}" type="sibTrans" cxnId="{236EE1CB-E91B-4058-ABB5-15AD90BABB60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4A8CD30C-A2A4-4D2E-80D9-54128BA2CF8B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  <a:cs typeface="Arial" pitchFamily="34" charset="0"/>
            </a:rPr>
            <a:t>растительная продукция, выращенная или собранная на ее территории;</a:t>
          </a:r>
          <a:endParaRPr lang="ru-RU" sz="1800" dirty="0">
            <a:latin typeface="+mn-lt"/>
            <a:cs typeface="Arial" pitchFamily="34" charset="0"/>
          </a:endParaRPr>
        </a:p>
      </dgm:t>
    </dgm:pt>
    <dgm:pt modelId="{F8CA132A-4C72-4E85-8407-ECF561686CD1}" type="parTrans" cxnId="{82FFD55D-08CF-4D59-B94D-41EF3FEE8F75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BDF10406-29C2-49A0-BAD3-BDD701C12CE5}" type="sibTrans" cxnId="{82FFD55D-08CF-4D59-B94D-41EF3FEE8F75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EBCC7A92-F2D2-4445-9E59-48108FDB731D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  <a:cs typeface="Arial" pitchFamily="34" charset="0"/>
            </a:rPr>
            <a:t>живые животные, родившиеся и выращенные в ней;</a:t>
          </a:r>
          <a:endParaRPr lang="ru-RU" sz="1800" dirty="0">
            <a:latin typeface="+mn-lt"/>
            <a:cs typeface="Arial" pitchFamily="34" charset="0"/>
          </a:endParaRPr>
        </a:p>
      </dgm:t>
    </dgm:pt>
    <dgm:pt modelId="{C3973A29-8DB1-4109-A911-D3CFE4397DC0}" type="parTrans" cxnId="{52A3CCF2-1F1C-4AE3-88D0-FF0CF7501463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FD6325EF-5C0E-4EE0-BB65-47CDDA8AD558}" type="sibTrans" cxnId="{52A3CCF2-1F1C-4AE3-88D0-FF0CF7501463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48E6DA59-FA3D-4834-8608-CCA589FAE14A}">
      <dgm:prSet custT="1"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08F69DA0-FC0D-46B8-8BAF-AA5FC22F9DB8}" type="parTrans" cxnId="{AB60A253-5A18-4F18-80DD-A7F07586D2B1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C60E63FD-0D87-4DE3-89B8-5484CF4924B6}" type="sibTrans" cxnId="{AB60A253-5A18-4F18-80DD-A7F07586D2B1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F268599A-B5BA-4E1F-BA2A-161B3F04493D}">
      <dgm:prSet custT="1"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60ED9ECE-ECE1-44EE-9167-C1FC1D2594C2}" type="parTrans" cxnId="{9C9CE4B4-5FDA-4204-B554-F6873E7FA111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72C60F34-C30E-47FC-A20E-622833991EB4}" type="sibTrans" cxnId="{9C9CE4B4-5FDA-4204-B554-F6873E7FA111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6F9E8345-2590-4C0E-85A3-F5ED91C06C24}">
      <dgm:prSet custT="1"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07B5BD33-01D6-4506-8505-B33F07971294}" type="parTrans" cxnId="{9B9AC740-7236-4024-B3DD-06A2311CE239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2C1B6C78-0689-442C-8859-CD42D0941DEE}" type="sibTrans" cxnId="{9B9AC740-7236-4024-B3DD-06A2311CE239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DA5B910C-EA22-4350-8282-733BBA8173C2}">
      <dgm:prSet custT="1"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5F22CB1E-4C09-40E2-B870-326BE6A33516}" type="parTrans" cxnId="{3EAA2392-C082-4FE4-9165-BCC6DE18C007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55C119F3-E758-49B4-8C16-D9F0F4C2428A}" type="sibTrans" cxnId="{3EAA2392-C082-4FE4-9165-BCC6DE18C007}">
      <dgm:prSet/>
      <dgm:spPr/>
      <dgm:t>
        <a:bodyPr/>
        <a:lstStyle/>
        <a:p>
          <a:endParaRPr lang="ru-RU" sz="1800">
            <a:latin typeface="+mn-lt"/>
            <a:cs typeface="Arial" pitchFamily="34" charset="0"/>
          </a:endParaRPr>
        </a:p>
      </dgm:t>
    </dgm:pt>
    <dgm:pt modelId="{E9689A47-1D5B-47FE-9F61-645B0DDA81B3}" type="pres">
      <dgm:prSet presAssocID="{6FE03DD2-0AB6-4279-913C-8DDDA119686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3D7C5BF-B3B0-478B-AB8E-E0DC6D77A71E}" type="pres">
      <dgm:prSet presAssocID="{6FE03DD2-0AB6-4279-913C-8DDDA119686C}" presName="Name1" presStyleCnt="0"/>
      <dgm:spPr/>
    </dgm:pt>
    <dgm:pt modelId="{C87F69D1-2762-467A-AA1C-89B8C06073FF}" type="pres">
      <dgm:prSet presAssocID="{6FE03DD2-0AB6-4279-913C-8DDDA119686C}" presName="cycle" presStyleCnt="0"/>
      <dgm:spPr/>
    </dgm:pt>
    <dgm:pt modelId="{0E0CAABC-69B1-476B-8708-F8D87DE6E519}" type="pres">
      <dgm:prSet presAssocID="{6FE03DD2-0AB6-4279-913C-8DDDA119686C}" presName="srcNode" presStyleLbl="node1" presStyleIdx="0" presStyleCnt="7"/>
      <dgm:spPr/>
    </dgm:pt>
    <dgm:pt modelId="{E34B2D7A-266B-44E8-BA83-EC6F69E8C695}" type="pres">
      <dgm:prSet presAssocID="{6FE03DD2-0AB6-4279-913C-8DDDA119686C}" presName="conn" presStyleLbl="parChTrans1D2" presStyleIdx="0" presStyleCnt="1"/>
      <dgm:spPr/>
      <dgm:t>
        <a:bodyPr/>
        <a:lstStyle/>
        <a:p>
          <a:endParaRPr lang="ru-RU"/>
        </a:p>
      </dgm:t>
    </dgm:pt>
    <dgm:pt modelId="{179A40DE-9B45-447C-974B-094510B53116}" type="pres">
      <dgm:prSet presAssocID="{6FE03DD2-0AB6-4279-913C-8DDDA119686C}" presName="extraNode" presStyleLbl="node1" presStyleIdx="0" presStyleCnt="7"/>
      <dgm:spPr/>
    </dgm:pt>
    <dgm:pt modelId="{608845EB-493D-4ED6-85A4-E3FD26739232}" type="pres">
      <dgm:prSet presAssocID="{6FE03DD2-0AB6-4279-913C-8DDDA119686C}" presName="dstNode" presStyleLbl="node1" presStyleIdx="0" presStyleCnt="7"/>
      <dgm:spPr/>
    </dgm:pt>
    <dgm:pt modelId="{721211CF-C071-43FB-9842-EC8000034924}" type="pres">
      <dgm:prSet presAssocID="{F0BF4160-B19E-4570-98BA-E18DC946D6F9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B0A20-6222-4E31-9714-5EC83B703510}" type="pres">
      <dgm:prSet presAssocID="{F0BF4160-B19E-4570-98BA-E18DC946D6F9}" presName="accent_1" presStyleCnt="0"/>
      <dgm:spPr/>
    </dgm:pt>
    <dgm:pt modelId="{52FE2F69-B786-4A1D-A683-32C53A92A68B}" type="pres">
      <dgm:prSet presAssocID="{F0BF4160-B19E-4570-98BA-E18DC946D6F9}" presName="accentRepeatNode" presStyleLbl="solidFgAcc1" presStyleIdx="0" presStyleCnt="7"/>
      <dgm:spPr/>
    </dgm:pt>
    <dgm:pt modelId="{43EBF7ED-BBE8-4503-B167-FF87D9182234}" type="pres">
      <dgm:prSet presAssocID="{4A8CD30C-A2A4-4D2E-80D9-54128BA2CF8B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0A698-2B1C-477C-BFC8-A7C206EC4ECF}" type="pres">
      <dgm:prSet presAssocID="{4A8CD30C-A2A4-4D2E-80D9-54128BA2CF8B}" presName="accent_2" presStyleCnt="0"/>
      <dgm:spPr/>
    </dgm:pt>
    <dgm:pt modelId="{40A56355-DC8D-4500-B050-AC8B08371172}" type="pres">
      <dgm:prSet presAssocID="{4A8CD30C-A2A4-4D2E-80D9-54128BA2CF8B}" presName="accentRepeatNode" presStyleLbl="solidFgAcc1" presStyleIdx="1" presStyleCnt="7"/>
      <dgm:spPr/>
    </dgm:pt>
    <dgm:pt modelId="{FF940BAF-8F76-4C8C-92AE-E901A23E7241}" type="pres">
      <dgm:prSet presAssocID="{EBCC7A92-F2D2-4445-9E59-48108FDB731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D7125-168C-49CE-A8E9-C613CF588D7D}" type="pres">
      <dgm:prSet presAssocID="{EBCC7A92-F2D2-4445-9E59-48108FDB731D}" presName="accent_3" presStyleCnt="0"/>
      <dgm:spPr/>
    </dgm:pt>
    <dgm:pt modelId="{D2B21A78-D25F-47B7-AE34-AE3E6E8C4108}" type="pres">
      <dgm:prSet presAssocID="{EBCC7A92-F2D2-4445-9E59-48108FDB731D}" presName="accentRepeatNode" presStyleLbl="solidFgAcc1" presStyleIdx="2" presStyleCnt="7"/>
      <dgm:spPr/>
    </dgm:pt>
    <dgm:pt modelId="{6A7CBCC4-7DF0-47F2-AB86-7145CEA188F3}" type="pres">
      <dgm:prSet presAssocID="{48E6DA59-FA3D-4834-8608-CCA589FAE14A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FDB3A-3665-46FF-B03F-A988FA178FA8}" type="pres">
      <dgm:prSet presAssocID="{48E6DA59-FA3D-4834-8608-CCA589FAE14A}" presName="accent_4" presStyleCnt="0"/>
      <dgm:spPr/>
    </dgm:pt>
    <dgm:pt modelId="{CDDADC2E-99C4-4F79-8E24-B05A26506D3E}" type="pres">
      <dgm:prSet presAssocID="{48E6DA59-FA3D-4834-8608-CCA589FAE14A}" presName="accentRepeatNode" presStyleLbl="solidFgAcc1" presStyleIdx="3" presStyleCnt="7"/>
      <dgm:spPr/>
    </dgm:pt>
    <dgm:pt modelId="{F0D3DB30-38C6-49DF-A60A-526553813B22}" type="pres">
      <dgm:prSet presAssocID="{F268599A-B5BA-4E1F-BA2A-161B3F04493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5DDBC-E30B-43EB-8B4A-80F9BC6506EB}" type="pres">
      <dgm:prSet presAssocID="{F268599A-B5BA-4E1F-BA2A-161B3F04493D}" presName="accent_5" presStyleCnt="0"/>
      <dgm:spPr/>
    </dgm:pt>
    <dgm:pt modelId="{8B3A1F06-193E-4A33-9D89-8726EA290ED3}" type="pres">
      <dgm:prSet presAssocID="{F268599A-B5BA-4E1F-BA2A-161B3F04493D}" presName="accentRepeatNode" presStyleLbl="solidFgAcc1" presStyleIdx="4" presStyleCnt="7"/>
      <dgm:spPr/>
    </dgm:pt>
    <dgm:pt modelId="{3EE20E5C-3665-4FC6-A78E-44B3DD9FBD88}" type="pres">
      <dgm:prSet presAssocID="{6F9E8345-2590-4C0E-85A3-F5ED91C06C24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DB007E-47C5-4762-BA88-CC35364CDFB4}" type="pres">
      <dgm:prSet presAssocID="{6F9E8345-2590-4C0E-85A3-F5ED91C06C24}" presName="accent_6" presStyleCnt="0"/>
      <dgm:spPr/>
    </dgm:pt>
    <dgm:pt modelId="{5EDCFABE-FC04-4384-BD44-1A45CF1E7D9E}" type="pres">
      <dgm:prSet presAssocID="{6F9E8345-2590-4C0E-85A3-F5ED91C06C24}" presName="accentRepeatNode" presStyleLbl="solidFgAcc1" presStyleIdx="5" presStyleCnt="7"/>
      <dgm:spPr/>
    </dgm:pt>
    <dgm:pt modelId="{72F590D7-AEC5-49AC-B76B-448EACD146E6}" type="pres">
      <dgm:prSet presAssocID="{DA5B910C-EA22-4350-8282-733BBA8173C2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04514-C328-413A-AC30-098A57E0B443}" type="pres">
      <dgm:prSet presAssocID="{DA5B910C-EA22-4350-8282-733BBA8173C2}" presName="accent_7" presStyleCnt="0"/>
      <dgm:spPr/>
    </dgm:pt>
    <dgm:pt modelId="{D9D38376-5711-4D64-87E1-73AD6205207A}" type="pres">
      <dgm:prSet presAssocID="{DA5B910C-EA22-4350-8282-733BBA8173C2}" presName="accentRepeatNode" presStyleLbl="solidFgAcc1" presStyleIdx="6" presStyleCnt="7"/>
      <dgm:spPr/>
    </dgm:pt>
  </dgm:ptLst>
  <dgm:cxnLst>
    <dgm:cxn modelId="{0B32F828-404B-44AD-B52C-36BF53CAD82A}" type="presOf" srcId="{48E6DA59-FA3D-4834-8608-CCA589FAE14A}" destId="{6A7CBCC4-7DF0-47F2-AB86-7145CEA188F3}" srcOrd="0" destOrd="0" presId="urn:microsoft.com/office/officeart/2008/layout/VerticalCurvedList"/>
    <dgm:cxn modelId="{1FCB9320-69EB-4403-A9F2-0FCE0627F2AB}" type="presOf" srcId="{F0BF4160-B19E-4570-98BA-E18DC946D6F9}" destId="{721211CF-C071-43FB-9842-EC8000034924}" srcOrd="0" destOrd="0" presId="urn:microsoft.com/office/officeart/2008/layout/VerticalCurvedList"/>
    <dgm:cxn modelId="{52A3CCF2-1F1C-4AE3-88D0-FF0CF7501463}" srcId="{6FE03DD2-0AB6-4279-913C-8DDDA119686C}" destId="{EBCC7A92-F2D2-4445-9E59-48108FDB731D}" srcOrd="2" destOrd="0" parTransId="{C3973A29-8DB1-4109-A911-D3CFE4397DC0}" sibTransId="{FD6325EF-5C0E-4EE0-BB65-47CDDA8AD558}"/>
    <dgm:cxn modelId="{3EAA2392-C082-4FE4-9165-BCC6DE18C007}" srcId="{6FE03DD2-0AB6-4279-913C-8DDDA119686C}" destId="{DA5B910C-EA22-4350-8282-733BBA8173C2}" srcOrd="6" destOrd="0" parTransId="{5F22CB1E-4C09-40E2-B870-326BE6A33516}" sibTransId="{55C119F3-E758-49B4-8C16-D9F0F4C2428A}"/>
    <dgm:cxn modelId="{23ADDECF-DCB0-4A42-8876-39A3C1FD9F00}" type="presOf" srcId="{4A8CD30C-A2A4-4D2E-80D9-54128BA2CF8B}" destId="{43EBF7ED-BBE8-4503-B167-FF87D9182234}" srcOrd="0" destOrd="0" presId="urn:microsoft.com/office/officeart/2008/layout/VerticalCurvedList"/>
    <dgm:cxn modelId="{9C9CE4B4-5FDA-4204-B554-F6873E7FA111}" srcId="{6FE03DD2-0AB6-4279-913C-8DDDA119686C}" destId="{F268599A-B5BA-4E1F-BA2A-161B3F04493D}" srcOrd="4" destOrd="0" parTransId="{60ED9ECE-ECE1-44EE-9167-C1FC1D2594C2}" sibTransId="{72C60F34-C30E-47FC-A20E-622833991EB4}"/>
    <dgm:cxn modelId="{90702D9A-4ED5-4739-A737-14CF5E115A80}" type="presOf" srcId="{6F9E8345-2590-4C0E-85A3-F5ED91C06C24}" destId="{3EE20E5C-3665-4FC6-A78E-44B3DD9FBD88}" srcOrd="0" destOrd="0" presId="urn:microsoft.com/office/officeart/2008/layout/VerticalCurvedList"/>
    <dgm:cxn modelId="{AB60A253-5A18-4F18-80DD-A7F07586D2B1}" srcId="{6FE03DD2-0AB6-4279-913C-8DDDA119686C}" destId="{48E6DA59-FA3D-4834-8608-CCA589FAE14A}" srcOrd="3" destOrd="0" parTransId="{08F69DA0-FC0D-46B8-8BAF-AA5FC22F9DB8}" sibTransId="{C60E63FD-0D87-4DE3-89B8-5484CF4924B6}"/>
    <dgm:cxn modelId="{B6F554C2-4074-4518-B64B-079521755011}" type="presOf" srcId="{EBCC7A92-F2D2-4445-9E59-48108FDB731D}" destId="{FF940BAF-8F76-4C8C-92AE-E901A23E7241}" srcOrd="0" destOrd="0" presId="urn:microsoft.com/office/officeart/2008/layout/VerticalCurvedList"/>
    <dgm:cxn modelId="{9FDE43C9-18E9-4494-B36B-C3E86A370B5F}" type="presOf" srcId="{F268599A-B5BA-4E1F-BA2A-161B3F04493D}" destId="{F0D3DB30-38C6-49DF-A60A-526553813B22}" srcOrd="0" destOrd="0" presId="urn:microsoft.com/office/officeart/2008/layout/VerticalCurvedList"/>
    <dgm:cxn modelId="{B123D6B8-93FA-4C66-8627-4824604B9580}" type="presOf" srcId="{DA5B910C-EA22-4350-8282-733BBA8173C2}" destId="{72F590D7-AEC5-49AC-B76B-448EACD146E6}" srcOrd="0" destOrd="0" presId="urn:microsoft.com/office/officeart/2008/layout/VerticalCurvedList"/>
    <dgm:cxn modelId="{9B9AC740-7236-4024-B3DD-06A2311CE239}" srcId="{6FE03DD2-0AB6-4279-913C-8DDDA119686C}" destId="{6F9E8345-2590-4C0E-85A3-F5ED91C06C24}" srcOrd="5" destOrd="0" parTransId="{07B5BD33-01D6-4506-8505-B33F07971294}" sibTransId="{2C1B6C78-0689-442C-8859-CD42D0941DEE}"/>
    <dgm:cxn modelId="{ABC02FFF-0649-4265-9CA4-B0194B446D21}" type="presOf" srcId="{87967203-E8A6-42BB-A9C5-4D4F79B4312F}" destId="{E34B2D7A-266B-44E8-BA83-EC6F69E8C695}" srcOrd="0" destOrd="0" presId="urn:microsoft.com/office/officeart/2008/layout/VerticalCurvedList"/>
    <dgm:cxn modelId="{82FFD55D-08CF-4D59-B94D-41EF3FEE8F75}" srcId="{6FE03DD2-0AB6-4279-913C-8DDDA119686C}" destId="{4A8CD30C-A2A4-4D2E-80D9-54128BA2CF8B}" srcOrd="1" destOrd="0" parTransId="{F8CA132A-4C72-4E85-8407-ECF561686CD1}" sibTransId="{BDF10406-29C2-49A0-BAD3-BDD701C12CE5}"/>
    <dgm:cxn modelId="{57982E01-DC4F-49C3-83A8-DBC87E27F261}" type="presOf" srcId="{6FE03DD2-0AB6-4279-913C-8DDDA119686C}" destId="{E9689A47-1D5B-47FE-9F61-645B0DDA81B3}" srcOrd="0" destOrd="0" presId="urn:microsoft.com/office/officeart/2008/layout/VerticalCurvedList"/>
    <dgm:cxn modelId="{236EE1CB-E91B-4058-ABB5-15AD90BABB60}" srcId="{6FE03DD2-0AB6-4279-913C-8DDDA119686C}" destId="{F0BF4160-B19E-4570-98BA-E18DC946D6F9}" srcOrd="0" destOrd="0" parTransId="{6A1C5803-B423-458B-8BD0-7E05EF099CD4}" sibTransId="{87967203-E8A6-42BB-A9C5-4D4F79B4312F}"/>
    <dgm:cxn modelId="{E250455C-49DC-4EA4-BAAC-1A91348098A7}" type="presParOf" srcId="{E9689A47-1D5B-47FE-9F61-645B0DDA81B3}" destId="{F3D7C5BF-B3B0-478B-AB8E-E0DC6D77A71E}" srcOrd="0" destOrd="0" presId="urn:microsoft.com/office/officeart/2008/layout/VerticalCurvedList"/>
    <dgm:cxn modelId="{CBD093D0-D1AE-4A7F-BD3A-BA49967798DA}" type="presParOf" srcId="{F3D7C5BF-B3B0-478B-AB8E-E0DC6D77A71E}" destId="{C87F69D1-2762-467A-AA1C-89B8C06073FF}" srcOrd="0" destOrd="0" presId="urn:microsoft.com/office/officeart/2008/layout/VerticalCurvedList"/>
    <dgm:cxn modelId="{88E66AB4-063A-4FE1-808D-118CF56354F7}" type="presParOf" srcId="{C87F69D1-2762-467A-AA1C-89B8C06073FF}" destId="{0E0CAABC-69B1-476B-8708-F8D87DE6E519}" srcOrd="0" destOrd="0" presId="urn:microsoft.com/office/officeart/2008/layout/VerticalCurvedList"/>
    <dgm:cxn modelId="{C4ABC488-BA7D-49F4-B1AF-6446C9563FE0}" type="presParOf" srcId="{C87F69D1-2762-467A-AA1C-89B8C06073FF}" destId="{E34B2D7A-266B-44E8-BA83-EC6F69E8C695}" srcOrd="1" destOrd="0" presId="urn:microsoft.com/office/officeart/2008/layout/VerticalCurvedList"/>
    <dgm:cxn modelId="{7BEE31F8-55B2-448E-8A6F-85B30965B5D3}" type="presParOf" srcId="{C87F69D1-2762-467A-AA1C-89B8C06073FF}" destId="{179A40DE-9B45-447C-974B-094510B53116}" srcOrd="2" destOrd="0" presId="urn:microsoft.com/office/officeart/2008/layout/VerticalCurvedList"/>
    <dgm:cxn modelId="{1035E0D5-7ABE-40AA-8FC1-8B9C356005B2}" type="presParOf" srcId="{C87F69D1-2762-467A-AA1C-89B8C06073FF}" destId="{608845EB-493D-4ED6-85A4-E3FD26739232}" srcOrd="3" destOrd="0" presId="urn:microsoft.com/office/officeart/2008/layout/VerticalCurvedList"/>
    <dgm:cxn modelId="{2B34B37F-39BB-4C9B-8D96-FD84D3555B6F}" type="presParOf" srcId="{F3D7C5BF-B3B0-478B-AB8E-E0DC6D77A71E}" destId="{721211CF-C071-43FB-9842-EC8000034924}" srcOrd="1" destOrd="0" presId="urn:microsoft.com/office/officeart/2008/layout/VerticalCurvedList"/>
    <dgm:cxn modelId="{D39196B6-872B-47C7-A3F3-806E508DEC9F}" type="presParOf" srcId="{F3D7C5BF-B3B0-478B-AB8E-E0DC6D77A71E}" destId="{4B5B0A20-6222-4E31-9714-5EC83B703510}" srcOrd="2" destOrd="0" presId="urn:microsoft.com/office/officeart/2008/layout/VerticalCurvedList"/>
    <dgm:cxn modelId="{403D0C2B-1E8D-4AAF-A6CB-E0D903F1A6BE}" type="presParOf" srcId="{4B5B0A20-6222-4E31-9714-5EC83B703510}" destId="{52FE2F69-B786-4A1D-A683-32C53A92A68B}" srcOrd="0" destOrd="0" presId="urn:microsoft.com/office/officeart/2008/layout/VerticalCurvedList"/>
    <dgm:cxn modelId="{EEE84FC7-4A04-49E1-B25D-847CD2ED3907}" type="presParOf" srcId="{F3D7C5BF-B3B0-478B-AB8E-E0DC6D77A71E}" destId="{43EBF7ED-BBE8-4503-B167-FF87D9182234}" srcOrd="3" destOrd="0" presId="urn:microsoft.com/office/officeart/2008/layout/VerticalCurvedList"/>
    <dgm:cxn modelId="{00371F35-8899-4C5A-9662-92BACD16AB63}" type="presParOf" srcId="{F3D7C5BF-B3B0-478B-AB8E-E0DC6D77A71E}" destId="{22E0A698-2B1C-477C-BFC8-A7C206EC4ECF}" srcOrd="4" destOrd="0" presId="urn:microsoft.com/office/officeart/2008/layout/VerticalCurvedList"/>
    <dgm:cxn modelId="{0D5120F8-C193-4537-970C-3AF80DD3C10A}" type="presParOf" srcId="{22E0A698-2B1C-477C-BFC8-A7C206EC4ECF}" destId="{40A56355-DC8D-4500-B050-AC8B08371172}" srcOrd="0" destOrd="0" presId="urn:microsoft.com/office/officeart/2008/layout/VerticalCurvedList"/>
    <dgm:cxn modelId="{DEC63DE8-5B2B-430C-B44F-6A4A17776AFB}" type="presParOf" srcId="{F3D7C5BF-B3B0-478B-AB8E-E0DC6D77A71E}" destId="{FF940BAF-8F76-4C8C-92AE-E901A23E7241}" srcOrd="5" destOrd="0" presId="urn:microsoft.com/office/officeart/2008/layout/VerticalCurvedList"/>
    <dgm:cxn modelId="{C80510E8-693A-4942-ABC5-33446063A837}" type="presParOf" srcId="{F3D7C5BF-B3B0-478B-AB8E-E0DC6D77A71E}" destId="{F56D7125-168C-49CE-A8E9-C613CF588D7D}" srcOrd="6" destOrd="0" presId="urn:microsoft.com/office/officeart/2008/layout/VerticalCurvedList"/>
    <dgm:cxn modelId="{EA5ABA9B-6593-421B-B7FF-B5032D915E1F}" type="presParOf" srcId="{F56D7125-168C-49CE-A8E9-C613CF588D7D}" destId="{D2B21A78-D25F-47B7-AE34-AE3E6E8C4108}" srcOrd="0" destOrd="0" presId="urn:microsoft.com/office/officeart/2008/layout/VerticalCurvedList"/>
    <dgm:cxn modelId="{C834B213-3162-42D7-8853-528EED25B529}" type="presParOf" srcId="{F3D7C5BF-B3B0-478B-AB8E-E0DC6D77A71E}" destId="{6A7CBCC4-7DF0-47F2-AB86-7145CEA188F3}" srcOrd="7" destOrd="0" presId="urn:microsoft.com/office/officeart/2008/layout/VerticalCurvedList"/>
    <dgm:cxn modelId="{09C995B0-1541-48D4-897B-E0BA0E818190}" type="presParOf" srcId="{F3D7C5BF-B3B0-478B-AB8E-E0DC6D77A71E}" destId="{C3AFDB3A-3665-46FF-B03F-A988FA178FA8}" srcOrd="8" destOrd="0" presId="urn:microsoft.com/office/officeart/2008/layout/VerticalCurvedList"/>
    <dgm:cxn modelId="{26918F4B-CF00-432B-AB61-82EBE364BE4A}" type="presParOf" srcId="{C3AFDB3A-3665-46FF-B03F-A988FA178FA8}" destId="{CDDADC2E-99C4-4F79-8E24-B05A26506D3E}" srcOrd="0" destOrd="0" presId="urn:microsoft.com/office/officeart/2008/layout/VerticalCurvedList"/>
    <dgm:cxn modelId="{F81035D7-19DF-4835-A49B-F7E222BBA24B}" type="presParOf" srcId="{F3D7C5BF-B3B0-478B-AB8E-E0DC6D77A71E}" destId="{F0D3DB30-38C6-49DF-A60A-526553813B22}" srcOrd="9" destOrd="0" presId="urn:microsoft.com/office/officeart/2008/layout/VerticalCurvedList"/>
    <dgm:cxn modelId="{F3EC7F96-4BFA-4AFF-98B3-E110F9E977C6}" type="presParOf" srcId="{F3D7C5BF-B3B0-478B-AB8E-E0DC6D77A71E}" destId="{EA05DDBC-E30B-43EB-8B4A-80F9BC6506EB}" srcOrd="10" destOrd="0" presId="urn:microsoft.com/office/officeart/2008/layout/VerticalCurvedList"/>
    <dgm:cxn modelId="{CAF0AAF6-8C09-4672-BFBF-D26FE3F0CB67}" type="presParOf" srcId="{EA05DDBC-E30B-43EB-8B4A-80F9BC6506EB}" destId="{8B3A1F06-193E-4A33-9D89-8726EA290ED3}" srcOrd="0" destOrd="0" presId="urn:microsoft.com/office/officeart/2008/layout/VerticalCurvedList"/>
    <dgm:cxn modelId="{88429842-1D2D-4FFD-9D1B-309C28EE98E4}" type="presParOf" srcId="{F3D7C5BF-B3B0-478B-AB8E-E0DC6D77A71E}" destId="{3EE20E5C-3665-4FC6-A78E-44B3DD9FBD88}" srcOrd="11" destOrd="0" presId="urn:microsoft.com/office/officeart/2008/layout/VerticalCurvedList"/>
    <dgm:cxn modelId="{4C2D2574-A91E-4BDF-A7C0-4FF4E71FD7DC}" type="presParOf" srcId="{F3D7C5BF-B3B0-478B-AB8E-E0DC6D77A71E}" destId="{04DB007E-47C5-4762-BA88-CC35364CDFB4}" srcOrd="12" destOrd="0" presId="urn:microsoft.com/office/officeart/2008/layout/VerticalCurvedList"/>
    <dgm:cxn modelId="{FDD66D48-F324-4797-AD5D-BBB73A42B957}" type="presParOf" srcId="{04DB007E-47C5-4762-BA88-CC35364CDFB4}" destId="{5EDCFABE-FC04-4384-BD44-1A45CF1E7D9E}" srcOrd="0" destOrd="0" presId="urn:microsoft.com/office/officeart/2008/layout/VerticalCurvedList"/>
    <dgm:cxn modelId="{DECAB4C0-5541-4E76-8532-1484271C7BF5}" type="presParOf" srcId="{F3D7C5BF-B3B0-478B-AB8E-E0DC6D77A71E}" destId="{72F590D7-AEC5-49AC-B76B-448EACD146E6}" srcOrd="13" destOrd="0" presId="urn:microsoft.com/office/officeart/2008/layout/VerticalCurvedList"/>
    <dgm:cxn modelId="{FC22105D-5443-4D52-AFE0-94203463124A}" type="presParOf" srcId="{F3D7C5BF-B3B0-478B-AB8E-E0DC6D77A71E}" destId="{53304514-C328-413A-AC30-098A57E0B443}" srcOrd="14" destOrd="0" presId="urn:microsoft.com/office/officeart/2008/layout/VerticalCurvedList"/>
    <dgm:cxn modelId="{29641583-B317-4075-99F0-FC09D134BC51}" type="presParOf" srcId="{53304514-C328-413A-AC30-098A57E0B443}" destId="{D9D38376-5711-4D64-87E1-73AD620520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F2AB6D-0A19-4A58-BDD2-D6B2A9A074E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3C45B4-3023-42F9-AE52-AC73EF63F2C8}">
      <dgm:prSet phldrT="[Текст]" custT="1"/>
      <dgm:spPr/>
      <dgm:t>
        <a:bodyPr/>
        <a:lstStyle/>
        <a:p>
          <a:pPr algn="just"/>
          <a:r>
            <a:rPr lang="ru-RU" sz="1400" dirty="0" smtClean="0"/>
            <a:t>по форме "СТ-1" при экспорте продукции в страны СНГ</a:t>
          </a:r>
          <a:endParaRPr lang="ru-RU" sz="1400" dirty="0"/>
        </a:p>
      </dgm:t>
    </dgm:pt>
    <dgm:pt modelId="{401EBD08-81FE-491F-8E40-DB05F0C35A11}" type="parTrans" cxnId="{1733DF57-DE9D-496E-BD95-39C850B11E9C}">
      <dgm:prSet/>
      <dgm:spPr/>
      <dgm:t>
        <a:bodyPr/>
        <a:lstStyle/>
        <a:p>
          <a:endParaRPr lang="ru-RU"/>
        </a:p>
      </dgm:t>
    </dgm:pt>
    <dgm:pt modelId="{7B23E139-95A2-4249-8B17-48B1A77AB7EE}" type="sibTrans" cxnId="{1733DF57-DE9D-496E-BD95-39C850B11E9C}">
      <dgm:prSet/>
      <dgm:spPr/>
      <dgm:t>
        <a:bodyPr/>
        <a:lstStyle/>
        <a:p>
          <a:endParaRPr lang="ru-RU"/>
        </a:p>
      </dgm:t>
    </dgm:pt>
    <dgm:pt modelId="{884299C8-57D8-4581-B8EF-7F6B4E43B4E5}">
      <dgm:prSet custT="1"/>
      <dgm:spPr/>
      <dgm:t>
        <a:bodyPr/>
        <a:lstStyle/>
        <a:p>
          <a:pPr algn="just"/>
          <a:r>
            <a:rPr lang="ru-RU" sz="1400" dirty="0" smtClean="0"/>
            <a:t> по форме "А" при экспорте продукции в страны ЕС, США, Канаду, Японию, Турцию и Швейцарию </a:t>
          </a:r>
          <a:endParaRPr lang="ru-RU" sz="1400" dirty="0"/>
        </a:p>
      </dgm:t>
    </dgm:pt>
    <dgm:pt modelId="{722136EC-F80C-4DBA-8E21-2CE166D3F599}" type="parTrans" cxnId="{61B41E3B-D206-4E68-91C3-7EC48D679BD8}">
      <dgm:prSet/>
      <dgm:spPr/>
      <dgm:t>
        <a:bodyPr/>
        <a:lstStyle/>
        <a:p>
          <a:endParaRPr lang="ru-RU"/>
        </a:p>
      </dgm:t>
    </dgm:pt>
    <dgm:pt modelId="{4C7ECC46-183C-4FEC-BDD4-0454723C0528}" type="sibTrans" cxnId="{61B41E3B-D206-4E68-91C3-7EC48D679BD8}">
      <dgm:prSet/>
      <dgm:spPr/>
      <dgm:t>
        <a:bodyPr/>
        <a:lstStyle/>
        <a:p>
          <a:endParaRPr lang="ru-RU"/>
        </a:p>
      </dgm:t>
    </dgm:pt>
    <dgm:pt modelId="{CC2E59EB-4927-4A94-B958-A6FC2D61E768}">
      <dgm:prSet custT="1"/>
      <dgm:spPr/>
      <dgm:t>
        <a:bodyPr/>
        <a:lstStyle/>
        <a:p>
          <a:pPr algn="just"/>
          <a:r>
            <a:rPr lang="ru-RU" sz="1400" dirty="0" smtClean="0"/>
            <a:t> по форме "Текстильная продукция" при экспорте продукции в страны ЕС </a:t>
          </a:r>
          <a:endParaRPr lang="ru-RU" sz="1400" dirty="0"/>
        </a:p>
      </dgm:t>
    </dgm:pt>
    <dgm:pt modelId="{CD6DF67A-B7A5-4FA0-A977-2A8B82C7A4AC}" type="parTrans" cxnId="{8F348001-333E-49E5-B4D9-E5907EDDD628}">
      <dgm:prSet/>
      <dgm:spPr/>
      <dgm:t>
        <a:bodyPr/>
        <a:lstStyle/>
        <a:p>
          <a:endParaRPr lang="ru-RU"/>
        </a:p>
      </dgm:t>
    </dgm:pt>
    <dgm:pt modelId="{246BDD98-CC11-416F-8531-135E231BF46A}" type="sibTrans" cxnId="{8F348001-333E-49E5-B4D9-E5907EDDD628}">
      <dgm:prSet/>
      <dgm:spPr/>
      <dgm:t>
        <a:bodyPr/>
        <a:lstStyle/>
        <a:p>
          <a:endParaRPr lang="ru-RU"/>
        </a:p>
      </dgm:t>
    </dgm:pt>
    <dgm:pt modelId="{70D2F45E-60F8-456F-B568-60D27ABCBDF4}">
      <dgm:prSet custT="1"/>
      <dgm:spPr/>
      <dgm:t>
        <a:bodyPr/>
        <a:lstStyle/>
        <a:p>
          <a:pPr algn="just"/>
          <a:r>
            <a:rPr lang="ru-RU" sz="1400" dirty="0" smtClean="0"/>
            <a:t> по форме "СТ-2" при экспорте продукции в Сербию</a:t>
          </a:r>
          <a:endParaRPr lang="ru-RU" sz="1400" dirty="0"/>
        </a:p>
      </dgm:t>
    </dgm:pt>
    <dgm:pt modelId="{70AAAB55-A844-4A4E-8B6E-63DA57E75736}" type="parTrans" cxnId="{2AEF7327-706A-4BB5-9776-8FD7168BBCC7}">
      <dgm:prSet/>
      <dgm:spPr/>
      <dgm:t>
        <a:bodyPr/>
        <a:lstStyle/>
        <a:p>
          <a:endParaRPr lang="ru-RU"/>
        </a:p>
      </dgm:t>
    </dgm:pt>
    <dgm:pt modelId="{A30E7351-E2EF-436E-93E3-86B650B5815B}" type="sibTrans" cxnId="{2AEF7327-706A-4BB5-9776-8FD7168BBCC7}">
      <dgm:prSet/>
      <dgm:spPr/>
      <dgm:t>
        <a:bodyPr/>
        <a:lstStyle/>
        <a:p>
          <a:endParaRPr lang="ru-RU"/>
        </a:p>
      </dgm:t>
    </dgm:pt>
    <dgm:pt modelId="{A0E05D06-08DB-4212-BF6B-B42CEF753331}">
      <dgm:prSet custT="1"/>
      <dgm:spPr/>
      <dgm:t>
        <a:bodyPr/>
        <a:lstStyle/>
        <a:p>
          <a:pPr algn="just"/>
          <a:r>
            <a:rPr lang="ru-RU" sz="1400" dirty="0" smtClean="0"/>
            <a:t> по форме, установленной Мексикой</a:t>
          </a:r>
          <a:endParaRPr lang="ru-RU" sz="1400" dirty="0"/>
        </a:p>
      </dgm:t>
    </dgm:pt>
    <dgm:pt modelId="{5DC685C0-DF10-4087-95F0-D412D98A87F5}" type="parTrans" cxnId="{389FEFAE-6EE3-4ED3-9A3E-21FD6B2994D3}">
      <dgm:prSet/>
      <dgm:spPr/>
      <dgm:t>
        <a:bodyPr/>
        <a:lstStyle/>
        <a:p>
          <a:endParaRPr lang="ru-RU"/>
        </a:p>
      </dgm:t>
    </dgm:pt>
    <dgm:pt modelId="{E44A6A5C-A02A-411E-BF50-4628569EB77A}" type="sibTrans" cxnId="{389FEFAE-6EE3-4ED3-9A3E-21FD6B2994D3}">
      <dgm:prSet/>
      <dgm:spPr/>
      <dgm:t>
        <a:bodyPr/>
        <a:lstStyle/>
        <a:p>
          <a:endParaRPr lang="ru-RU"/>
        </a:p>
      </dgm:t>
    </dgm:pt>
    <dgm:pt modelId="{951B9791-4A24-404E-8FD9-79D51FA61D7C}" type="pres">
      <dgm:prSet presAssocID="{90F2AB6D-0A19-4A58-BDD2-D6B2A9A074E1}" presName="compositeShape" presStyleCnt="0">
        <dgm:presLayoutVars>
          <dgm:dir/>
          <dgm:resizeHandles/>
        </dgm:presLayoutVars>
      </dgm:prSet>
      <dgm:spPr/>
    </dgm:pt>
    <dgm:pt modelId="{B28EF53A-7B1B-4364-B0D6-218813F10275}" type="pres">
      <dgm:prSet presAssocID="{90F2AB6D-0A19-4A58-BDD2-D6B2A9A074E1}" presName="pyramid" presStyleLbl="node1" presStyleIdx="0" presStyleCnt="1"/>
      <dgm:spPr/>
    </dgm:pt>
    <dgm:pt modelId="{284E220D-8644-444B-885B-FA42D41B111D}" type="pres">
      <dgm:prSet presAssocID="{90F2AB6D-0A19-4A58-BDD2-D6B2A9A074E1}" presName="theList" presStyleCnt="0"/>
      <dgm:spPr/>
    </dgm:pt>
    <dgm:pt modelId="{7A75C976-463F-42E2-800C-0D8E580BA6E0}" type="pres">
      <dgm:prSet presAssocID="{F23C45B4-3023-42F9-AE52-AC73EF63F2C8}" presName="aNode" presStyleLbl="fgAcc1" presStyleIdx="0" presStyleCnt="5" custScaleX="156075" custScaleY="154880" custLinFactY="54117" custLinFactNeighborX="14343" custLinFactNeighborY="100000">
        <dgm:presLayoutVars>
          <dgm:bulletEnabled val="1"/>
        </dgm:presLayoutVars>
      </dgm:prSet>
      <dgm:spPr/>
    </dgm:pt>
    <dgm:pt modelId="{64786BD7-B07D-4720-98C4-79EF1CE50CC9}" type="pres">
      <dgm:prSet presAssocID="{F23C45B4-3023-42F9-AE52-AC73EF63F2C8}" presName="aSpace" presStyleCnt="0"/>
      <dgm:spPr/>
    </dgm:pt>
    <dgm:pt modelId="{99362010-DBF9-429F-BC67-0B17D51E6E0D}" type="pres">
      <dgm:prSet presAssocID="{884299C8-57D8-4581-B8EF-7F6B4E43B4E5}" presName="aNode" presStyleLbl="fgAcc1" presStyleIdx="1" presStyleCnt="5" custScaleX="156075" custScaleY="154880" custLinFactY="54117" custLinFactNeighborX="14343" custLinFactNeighborY="100000">
        <dgm:presLayoutVars>
          <dgm:bulletEnabled val="1"/>
        </dgm:presLayoutVars>
      </dgm:prSet>
      <dgm:spPr/>
    </dgm:pt>
    <dgm:pt modelId="{D6004EEE-D5AC-433C-AFC7-CDBA27B5F96E}" type="pres">
      <dgm:prSet presAssocID="{884299C8-57D8-4581-B8EF-7F6B4E43B4E5}" presName="aSpace" presStyleCnt="0"/>
      <dgm:spPr/>
    </dgm:pt>
    <dgm:pt modelId="{65ED8812-4631-436F-BE94-15A149D70A12}" type="pres">
      <dgm:prSet presAssocID="{CC2E59EB-4927-4A94-B958-A6FC2D61E768}" presName="aNode" presStyleLbl="fgAcc1" presStyleIdx="2" presStyleCnt="5" custScaleX="156075" custScaleY="154880" custLinFactY="54117" custLinFactNeighborX="14343" custLinFactNeighborY="100000">
        <dgm:presLayoutVars>
          <dgm:bulletEnabled val="1"/>
        </dgm:presLayoutVars>
      </dgm:prSet>
      <dgm:spPr/>
    </dgm:pt>
    <dgm:pt modelId="{9BC496D2-936A-4C71-B3E7-7BF544F54ACC}" type="pres">
      <dgm:prSet presAssocID="{CC2E59EB-4927-4A94-B958-A6FC2D61E768}" presName="aSpace" presStyleCnt="0"/>
      <dgm:spPr/>
    </dgm:pt>
    <dgm:pt modelId="{13F1F45A-6C12-43EA-AB46-42A0A3F69726}" type="pres">
      <dgm:prSet presAssocID="{70D2F45E-60F8-456F-B568-60D27ABCBDF4}" presName="aNode" presStyleLbl="fgAcc1" presStyleIdx="3" presStyleCnt="5" custScaleX="156075" custScaleY="154880" custLinFactY="54117" custLinFactNeighborX="14343" custLinFactNeighborY="100000">
        <dgm:presLayoutVars>
          <dgm:bulletEnabled val="1"/>
        </dgm:presLayoutVars>
      </dgm:prSet>
      <dgm:spPr/>
    </dgm:pt>
    <dgm:pt modelId="{375E7D7D-588D-4AAE-A974-35CDFA423628}" type="pres">
      <dgm:prSet presAssocID="{70D2F45E-60F8-456F-B568-60D27ABCBDF4}" presName="aSpace" presStyleCnt="0"/>
      <dgm:spPr/>
    </dgm:pt>
    <dgm:pt modelId="{1F359E40-C6AF-4D8A-AEAB-19FD1A57B5F9}" type="pres">
      <dgm:prSet presAssocID="{A0E05D06-08DB-4212-BF6B-B42CEF753331}" presName="aNode" presStyleLbl="fgAcc1" presStyleIdx="4" presStyleCnt="5" custScaleX="156075" custScaleY="154880" custLinFactY="54117" custLinFactNeighborX="14343" custLinFactNeighborY="100000">
        <dgm:presLayoutVars>
          <dgm:bulletEnabled val="1"/>
        </dgm:presLayoutVars>
      </dgm:prSet>
      <dgm:spPr/>
    </dgm:pt>
    <dgm:pt modelId="{E0F4FE70-C59A-4556-A5E1-623878F0722A}" type="pres">
      <dgm:prSet presAssocID="{A0E05D06-08DB-4212-BF6B-B42CEF753331}" presName="aSpace" presStyleCnt="0"/>
      <dgm:spPr/>
    </dgm:pt>
  </dgm:ptLst>
  <dgm:cxnLst>
    <dgm:cxn modelId="{389FEFAE-6EE3-4ED3-9A3E-21FD6B2994D3}" srcId="{90F2AB6D-0A19-4A58-BDD2-D6B2A9A074E1}" destId="{A0E05D06-08DB-4212-BF6B-B42CEF753331}" srcOrd="4" destOrd="0" parTransId="{5DC685C0-DF10-4087-95F0-D412D98A87F5}" sibTransId="{E44A6A5C-A02A-411E-BF50-4628569EB77A}"/>
    <dgm:cxn modelId="{61B41E3B-D206-4E68-91C3-7EC48D679BD8}" srcId="{90F2AB6D-0A19-4A58-BDD2-D6B2A9A074E1}" destId="{884299C8-57D8-4581-B8EF-7F6B4E43B4E5}" srcOrd="1" destOrd="0" parTransId="{722136EC-F80C-4DBA-8E21-2CE166D3F599}" sibTransId="{4C7ECC46-183C-4FEC-BDD4-0454723C0528}"/>
    <dgm:cxn modelId="{A67FA058-050C-4F62-B4E4-9BE13EECDD4B}" type="presOf" srcId="{884299C8-57D8-4581-B8EF-7F6B4E43B4E5}" destId="{99362010-DBF9-429F-BC67-0B17D51E6E0D}" srcOrd="0" destOrd="0" presId="urn:microsoft.com/office/officeart/2005/8/layout/pyramid2"/>
    <dgm:cxn modelId="{2AEF7327-706A-4BB5-9776-8FD7168BBCC7}" srcId="{90F2AB6D-0A19-4A58-BDD2-D6B2A9A074E1}" destId="{70D2F45E-60F8-456F-B568-60D27ABCBDF4}" srcOrd="3" destOrd="0" parTransId="{70AAAB55-A844-4A4E-8B6E-63DA57E75736}" sibTransId="{A30E7351-E2EF-436E-93E3-86B650B5815B}"/>
    <dgm:cxn modelId="{B09479CE-24FB-46A8-BB81-A92787CA170D}" type="presOf" srcId="{CC2E59EB-4927-4A94-B958-A6FC2D61E768}" destId="{65ED8812-4631-436F-BE94-15A149D70A12}" srcOrd="0" destOrd="0" presId="urn:microsoft.com/office/officeart/2005/8/layout/pyramid2"/>
    <dgm:cxn modelId="{F10D7DCA-8BD8-4D1D-A306-83AD0988FCE1}" type="presOf" srcId="{A0E05D06-08DB-4212-BF6B-B42CEF753331}" destId="{1F359E40-C6AF-4D8A-AEAB-19FD1A57B5F9}" srcOrd="0" destOrd="0" presId="urn:microsoft.com/office/officeart/2005/8/layout/pyramid2"/>
    <dgm:cxn modelId="{031B794C-A4A7-4B49-A8B3-ABB29DFA1850}" type="presOf" srcId="{90F2AB6D-0A19-4A58-BDD2-D6B2A9A074E1}" destId="{951B9791-4A24-404E-8FD9-79D51FA61D7C}" srcOrd="0" destOrd="0" presId="urn:microsoft.com/office/officeart/2005/8/layout/pyramid2"/>
    <dgm:cxn modelId="{56BB0D26-C0D0-4FF7-93F4-6F183BE0CB1F}" type="presOf" srcId="{F23C45B4-3023-42F9-AE52-AC73EF63F2C8}" destId="{7A75C976-463F-42E2-800C-0D8E580BA6E0}" srcOrd="0" destOrd="0" presId="urn:microsoft.com/office/officeart/2005/8/layout/pyramid2"/>
    <dgm:cxn modelId="{1C97FBD8-C231-4590-B2AD-73B24C96176A}" type="presOf" srcId="{70D2F45E-60F8-456F-B568-60D27ABCBDF4}" destId="{13F1F45A-6C12-43EA-AB46-42A0A3F69726}" srcOrd="0" destOrd="0" presId="urn:microsoft.com/office/officeart/2005/8/layout/pyramid2"/>
    <dgm:cxn modelId="{1733DF57-DE9D-496E-BD95-39C850B11E9C}" srcId="{90F2AB6D-0A19-4A58-BDD2-D6B2A9A074E1}" destId="{F23C45B4-3023-42F9-AE52-AC73EF63F2C8}" srcOrd="0" destOrd="0" parTransId="{401EBD08-81FE-491F-8E40-DB05F0C35A11}" sibTransId="{7B23E139-95A2-4249-8B17-48B1A77AB7EE}"/>
    <dgm:cxn modelId="{8F348001-333E-49E5-B4D9-E5907EDDD628}" srcId="{90F2AB6D-0A19-4A58-BDD2-D6B2A9A074E1}" destId="{CC2E59EB-4927-4A94-B958-A6FC2D61E768}" srcOrd="2" destOrd="0" parTransId="{CD6DF67A-B7A5-4FA0-A977-2A8B82C7A4AC}" sibTransId="{246BDD98-CC11-416F-8531-135E231BF46A}"/>
    <dgm:cxn modelId="{0C608C8B-746F-4BB6-B0E3-A9CE1DBDAC14}" type="presParOf" srcId="{951B9791-4A24-404E-8FD9-79D51FA61D7C}" destId="{B28EF53A-7B1B-4364-B0D6-218813F10275}" srcOrd="0" destOrd="0" presId="urn:microsoft.com/office/officeart/2005/8/layout/pyramid2"/>
    <dgm:cxn modelId="{6ED7F544-A159-4674-AC2C-F6B3750331EA}" type="presParOf" srcId="{951B9791-4A24-404E-8FD9-79D51FA61D7C}" destId="{284E220D-8644-444B-885B-FA42D41B111D}" srcOrd="1" destOrd="0" presId="urn:microsoft.com/office/officeart/2005/8/layout/pyramid2"/>
    <dgm:cxn modelId="{8B0E6745-BC77-4FED-BB30-EDDFEBE6136F}" type="presParOf" srcId="{284E220D-8644-444B-885B-FA42D41B111D}" destId="{7A75C976-463F-42E2-800C-0D8E580BA6E0}" srcOrd="0" destOrd="0" presId="urn:microsoft.com/office/officeart/2005/8/layout/pyramid2"/>
    <dgm:cxn modelId="{72223465-DB10-4901-864B-245D2C7FF349}" type="presParOf" srcId="{284E220D-8644-444B-885B-FA42D41B111D}" destId="{64786BD7-B07D-4720-98C4-79EF1CE50CC9}" srcOrd="1" destOrd="0" presId="urn:microsoft.com/office/officeart/2005/8/layout/pyramid2"/>
    <dgm:cxn modelId="{A61BAE6C-2936-4BFC-A8E9-DB3EF71E83F4}" type="presParOf" srcId="{284E220D-8644-444B-885B-FA42D41B111D}" destId="{99362010-DBF9-429F-BC67-0B17D51E6E0D}" srcOrd="2" destOrd="0" presId="urn:microsoft.com/office/officeart/2005/8/layout/pyramid2"/>
    <dgm:cxn modelId="{AE111980-7991-496A-81D2-04CF12D15C54}" type="presParOf" srcId="{284E220D-8644-444B-885B-FA42D41B111D}" destId="{D6004EEE-D5AC-433C-AFC7-CDBA27B5F96E}" srcOrd="3" destOrd="0" presId="urn:microsoft.com/office/officeart/2005/8/layout/pyramid2"/>
    <dgm:cxn modelId="{1BBF29A5-6CDD-4B6C-BDC0-04F4065DF1C8}" type="presParOf" srcId="{284E220D-8644-444B-885B-FA42D41B111D}" destId="{65ED8812-4631-436F-BE94-15A149D70A12}" srcOrd="4" destOrd="0" presId="urn:microsoft.com/office/officeart/2005/8/layout/pyramid2"/>
    <dgm:cxn modelId="{611932D5-25EA-4B0D-A3BD-D44F898BB19F}" type="presParOf" srcId="{284E220D-8644-444B-885B-FA42D41B111D}" destId="{9BC496D2-936A-4C71-B3E7-7BF544F54ACC}" srcOrd="5" destOrd="0" presId="urn:microsoft.com/office/officeart/2005/8/layout/pyramid2"/>
    <dgm:cxn modelId="{753593E2-4C70-44FB-BA07-BA2E3AB7B688}" type="presParOf" srcId="{284E220D-8644-444B-885B-FA42D41B111D}" destId="{13F1F45A-6C12-43EA-AB46-42A0A3F69726}" srcOrd="6" destOrd="0" presId="urn:microsoft.com/office/officeart/2005/8/layout/pyramid2"/>
    <dgm:cxn modelId="{778C0B89-3662-476A-84FA-57A1F7794E73}" type="presParOf" srcId="{284E220D-8644-444B-885B-FA42D41B111D}" destId="{375E7D7D-588D-4AAE-A974-35CDFA423628}" srcOrd="7" destOrd="0" presId="urn:microsoft.com/office/officeart/2005/8/layout/pyramid2"/>
    <dgm:cxn modelId="{D3662956-98E2-4AA9-8B64-D3776E69598B}" type="presParOf" srcId="{284E220D-8644-444B-885B-FA42D41B111D}" destId="{1F359E40-C6AF-4D8A-AEAB-19FD1A57B5F9}" srcOrd="8" destOrd="0" presId="urn:microsoft.com/office/officeart/2005/8/layout/pyramid2"/>
    <dgm:cxn modelId="{37AE9A06-33CF-4DC6-B5D4-1D34CBE8713A}" type="presParOf" srcId="{284E220D-8644-444B-885B-FA42D41B111D}" destId="{E0F4FE70-C59A-4556-A5E1-623878F0722A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205589-D5FE-4EAE-A810-28A8E5438593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60E6719-394A-4F62-B540-3105484EEA3D}">
      <dgm:prSet phldrT="[Текст]" custT="1"/>
      <dgm:spPr/>
      <dgm:t>
        <a:bodyPr/>
        <a:lstStyle/>
        <a:p>
          <a:r>
            <a:rPr lang="ru-RU" sz="1200" smtClean="0"/>
            <a:t>наименование и адрес экспортера</a:t>
          </a:r>
          <a:endParaRPr lang="ru-RU" sz="1200" dirty="0"/>
        </a:p>
      </dgm:t>
    </dgm:pt>
    <dgm:pt modelId="{82FF87FD-DCF7-4031-9089-621D15BE3574}" type="parTrans" cxnId="{B856A9AB-D62C-44D5-A8C8-64EA7F6B4F2A}">
      <dgm:prSet/>
      <dgm:spPr/>
      <dgm:t>
        <a:bodyPr/>
        <a:lstStyle/>
        <a:p>
          <a:endParaRPr lang="ru-RU"/>
        </a:p>
      </dgm:t>
    </dgm:pt>
    <dgm:pt modelId="{FA5298BD-9F13-4555-AB65-70E178F884E7}" type="sibTrans" cxnId="{B856A9AB-D62C-44D5-A8C8-64EA7F6B4F2A}">
      <dgm:prSet/>
      <dgm:spPr/>
      <dgm:t>
        <a:bodyPr/>
        <a:lstStyle/>
        <a:p>
          <a:endParaRPr lang="ru-RU"/>
        </a:p>
      </dgm:t>
    </dgm:pt>
    <dgm:pt modelId="{C3278B04-A123-4E0B-8997-52BCA9B5E769}">
      <dgm:prSet custT="1"/>
      <dgm:spPr/>
      <dgm:t>
        <a:bodyPr/>
        <a:lstStyle/>
        <a:p>
          <a:r>
            <a:rPr lang="ru-RU" sz="1200" smtClean="0"/>
            <a:t>наименование и адрес импортера</a:t>
          </a:r>
          <a:endParaRPr lang="ru-RU" sz="1200" dirty="0"/>
        </a:p>
      </dgm:t>
    </dgm:pt>
    <dgm:pt modelId="{D4B798DA-07C4-485B-A478-8C864225AAE5}" type="parTrans" cxnId="{01F7AE68-18F7-40A4-906E-229B95A321C5}">
      <dgm:prSet/>
      <dgm:spPr/>
      <dgm:t>
        <a:bodyPr/>
        <a:lstStyle/>
        <a:p>
          <a:endParaRPr lang="ru-RU"/>
        </a:p>
      </dgm:t>
    </dgm:pt>
    <dgm:pt modelId="{9CB4474B-51C9-4EC0-A258-3F164EB15B72}" type="sibTrans" cxnId="{01F7AE68-18F7-40A4-906E-229B95A321C5}">
      <dgm:prSet/>
      <dgm:spPr/>
      <dgm:t>
        <a:bodyPr/>
        <a:lstStyle/>
        <a:p>
          <a:endParaRPr lang="ru-RU"/>
        </a:p>
      </dgm:t>
    </dgm:pt>
    <dgm:pt modelId="{0DC249E4-A5F1-4C55-A70C-6971C6DF47EC}">
      <dgm:prSet custT="1"/>
      <dgm:spPr/>
      <dgm:t>
        <a:bodyPr/>
        <a:lstStyle/>
        <a:p>
          <a:r>
            <a:rPr lang="ru-RU" sz="1200" dirty="0" smtClean="0"/>
            <a:t>наименование (описание) товара</a:t>
          </a:r>
          <a:endParaRPr lang="ru-RU" sz="1200" dirty="0"/>
        </a:p>
      </dgm:t>
    </dgm:pt>
    <dgm:pt modelId="{601C23B2-38E3-4A0C-B2EC-8984AE0EBE94}" type="parTrans" cxnId="{455D9057-B9B1-4D12-9D78-2C9E03DED0FC}">
      <dgm:prSet/>
      <dgm:spPr/>
      <dgm:t>
        <a:bodyPr/>
        <a:lstStyle/>
        <a:p>
          <a:endParaRPr lang="ru-RU"/>
        </a:p>
      </dgm:t>
    </dgm:pt>
    <dgm:pt modelId="{5778AC2A-2E1F-4EA2-8092-9C9A8EEE473C}" type="sibTrans" cxnId="{455D9057-B9B1-4D12-9D78-2C9E03DED0FC}">
      <dgm:prSet/>
      <dgm:spPr/>
      <dgm:t>
        <a:bodyPr/>
        <a:lstStyle/>
        <a:p>
          <a:endParaRPr lang="ru-RU"/>
        </a:p>
      </dgm:t>
    </dgm:pt>
    <dgm:pt modelId="{FDF0C51F-287C-46CF-904E-8ABF94D7729E}">
      <dgm:prSet custT="1"/>
      <dgm:spPr/>
      <dgm:t>
        <a:bodyPr/>
        <a:lstStyle/>
        <a:p>
          <a:r>
            <a:rPr lang="ru-RU" sz="1200" smtClean="0"/>
            <a:t>средства транспортировки и маршрут следования</a:t>
          </a:r>
          <a:endParaRPr lang="ru-RU" sz="1200" dirty="0"/>
        </a:p>
      </dgm:t>
    </dgm:pt>
    <dgm:pt modelId="{F0E84CBD-7C72-449B-8A6C-5B0E56B03B8F}" type="parTrans" cxnId="{78DD7FB9-1D4A-4C0B-8BA0-61E06DF7722A}">
      <dgm:prSet/>
      <dgm:spPr/>
      <dgm:t>
        <a:bodyPr/>
        <a:lstStyle/>
        <a:p>
          <a:endParaRPr lang="ru-RU"/>
        </a:p>
      </dgm:t>
    </dgm:pt>
    <dgm:pt modelId="{6A1E0866-7D0B-48B3-AC14-FE4FCE7225C0}" type="sibTrans" cxnId="{78DD7FB9-1D4A-4C0B-8BA0-61E06DF7722A}">
      <dgm:prSet/>
      <dgm:spPr/>
      <dgm:t>
        <a:bodyPr/>
        <a:lstStyle/>
        <a:p>
          <a:endParaRPr lang="ru-RU"/>
        </a:p>
      </dgm:t>
    </dgm:pt>
    <dgm:pt modelId="{A987D940-B846-4718-8180-42086CD50687}">
      <dgm:prSet custT="1"/>
      <dgm:spPr/>
      <dgm:t>
        <a:bodyPr/>
        <a:lstStyle/>
        <a:p>
          <a:r>
            <a:rPr lang="ru-RU" sz="1200" smtClean="0"/>
            <a:t>количество мест, характер упаковки, маркировку и нумерацию</a:t>
          </a:r>
          <a:endParaRPr lang="ru-RU" sz="1200" dirty="0"/>
        </a:p>
      </dgm:t>
    </dgm:pt>
    <dgm:pt modelId="{48236224-EC5E-4E90-812F-1CA2DE5ADE02}" type="parTrans" cxnId="{A904A39F-4F05-4405-A9E7-43E14A5D6B93}">
      <dgm:prSet/>
      <dgm:spPr/>
      <dgm:t>
        <a:bodyPr/>
        <a:lstStyle/>
        <a:p>
          <a:endParaRPr lang="ru-RU"/>
        </a:p>
      </dgm:t>
    </dgm:pt>
    <dgm:pt modelId="{FB093046-7BF3-4FAD-8927-75484BB79715}" type="sibTrans" cxnId="{A904A39F-4F05-4405-A9E7-43E14A5D6B93}">
      <dgm:prSet/>
      <dgm:spPr/>
      <dgm:t>
        <a:bodyPr/>
        <a:lstStyle/>
        <a:p>
          <a:endParaRPr lang="ru-RU"/>
        </a:p>
      </dgm:t>
    </dgm:pt>
    <dgm:pt modelId="{CBF442B1-5807-4A2A-AF64-9E114E6D9AD7}">
      <dgm:prSet custT="1"/>
      <dgm:spPr/>
      <dgm:t>
        <a:bodyPr/>
        <a:lstStyle/>
        <a:p>
          <a:r>
            <a:rPr lang="ru-RU" sz="1200" smtClean="0"/>
            <a:t>вес брутто и нетто</a:t>
          </a:r>
          <a:endParaRPr lang="ru-RU" sz="1200" dirty="0"/>
        </a:p>
      </dgm:t>
    </dgm:pt>
    <dgm:pt modelId="{FD6F6CBE-A89B-431A-B84F-D32E2728009A}" type="parTrans" cxnId="{9AB25108-7CA7-464E-B00B-DCC48B820574}">
      <dgm:prSet/>
      <dgm:spPr/>
      <dgm:t>
        <a:bodyPr/>
        <a:lstStyle/>
        <a:p>
          <a:endParaRPr lang="ru-RU"/>
        </a:p>
      </dgm:t>
    </dgm:pt>
    <dgm:pt modelId="{65324BD1-48CD-4116-9850-6BC1D554ECD1}" type="sibTrans" cxnId="{9AB25108-7CA7-464E-B00B-DCC48B820574}">
      <dgm:prSet/>
      <dgm:spPr/>
      <dgm:t>
        <a:bodyPr/>
        <a:lstStyle/>
        <a:p>
          <a:endParaRPr lang="ru-RU"/>
        </a:p>
      </dgm:t>
    </dgm:pt>
    <dgm:pt modelId="{4190B0EF-C74E-4AE7-B44A-575386B92F25}">
      <dgm:prSet custT="1"/>
      <dgm:spPr/>
      <dgm:t>
        <a:bodyPr/>
        <a:lstStyle/>
        <a:p>
          <a:r>
            <a:rPr lang="ru-RU" sz="1200" dirty="0" smtClean="0"/>
            <a:t>номер счета-фактуры (инвойса</a:t>
          </a:r>
          <a:r>
            <a:rPr lang="ru-RU" sz="1100" dirty="0" smtClean="0"/>
            <a:t>).</a:t>
          </a:r>
          <a:endParaRPr lang="ru-RU" sz="1100" dirty="0"/>
        </a:p>
      </dgm:t>
    </dgm:pt>
    <dgm:pt modelId="{1E942571-C783-4BB8-A3A8-E6401C0293F7}" type="parTrans" cxnId="{B27837DD-6B32-4CE8-B7C4-1F8CF65C791D}">
      <dgm:prSet/>
      <dgm:spPr/>
      <dgm:t>
        <a:bodyPr/>
        <a:lstStyle/>
        <a:p>
          <a:endParaRPr lang="ru-RU"/>
        </a:p>
      </dgm:t>
    </dgm:pt>
    <dgm:pt modelId="{9498462E-AC9F-4BEE-A1B6-ED016F7FC618}" type="sibTrans" cxnId="{B27837DD-6B32-4CE8-B7C4-1F8CF65C791D}">
      <dgm:prSet/>
      <dgm:spPr/>
      <dgm:t>
        <a:bodyPr/>
        <a:lstStyle/>
        <a:p>
          <a:endParaRPr lang="ru-RU"/>
        </a:p>
      </dgm:t>
    </dgm:pt>
    <dgm:pt modelId="{A944E67B-6D55-406D-BE04-329D5351BDA4}" type="pres">
      <dgm:prSet presAssocID="{E6205589-D5FE-4EAE-A810-28A8E5438593}" presName="Name0" presStyleCnt="0">
        <dgm:presLayoutVars>
          <dgm:chMax val="7"/>
          <dgm:chPref val="7"/>
          <dgm:dir/>
        </dgm:presLayoutVars>
      </dgm:prSet>
      <dgm:spPr/>
    </dgm:pt>
    <dgm:pt modelId="{990585DC-7B0A-4478-B2D7-16BBA40FF783}" type="pres">
      <dgm:prSet presAssocID="{E6205589-D5FE-4EAE-A810-28A8E5438593}" presName="Name1" presStyleCnt="0"/>
      <dgm:spPr/>
    </dgm:pt>
    <dgm:pt modelId="{0A8ACD8A-7714-4F73-B249-114D8F0E3F2F}" type="pres">
      <dgm:prSet presAssocID="{E6205589-D5FE-4EAE-A810-28A8E5438593}" presName="cycle" presStyleCnt="0"/>
      <dgm:spPr/>
    </dgm:pt>
    <dgm:pt modelId="{E0CB8E91-5C22-4987-9F7C-D289BB8645EC}" type="pres">
      <dgm:prSet presAssocID="{E6205589-D5FE-4EAE-A810-28A8E5438593}" presName="srcNode" presStyleLbl="node1" presStyleIdx="0" presStyleCnt="7"/>
      <dgm:spPr/>
    </dgm:pt>
    <dgm:pt modelId="{C72ED91C-C7E3-4945-A7CB-AC9731CBB85D}" type="pres">
      <dgm:prSet presAssocID="{E6205589-D5FE-4EAE-A810-28A8E5438593}" presName="conn" presStyleLbl="parChTrans1D2" presStyleIdx="0" presStyleCnt="1"/>
      <dgm:spPr/>
    </dgm:pt>
    <dgm:pt modelId="{4BC3DDC8-0CD4-4613-9109-5BC364A9E8D5}" type="pres">
      <dgm:prSet presAssocID="{E6205589-D5FE-4EAE-A810-28A8E5438593}" presName="extraNode" presStyleLbl="node1" presStyleIdx="0" presStyleCnt="7"/>
      <dgm:spPr/>
    </dgm:pt>
    <dgm:pt modelId="{0966F317-1777-4437-B06D-1F30D7B4832A}" type="pres">
      <dgm:prSet presAssocID="{E6205589-D5FE-4EAE-A810-28A8E5438593}" presName="dstNode" presStyleLbl="node1" presStyleIdx="0" presStyleCnt="7"/>
      <dgm:spPr/>
    </dgm:pt>
    <dgm:pt modelId="{7FBD6C1C-5CAF-4E27-9A6D-9CA0055841D4}" type="pres">
      <dgm:prSet presAssocID="{960E6719-394A-4F62-B540-3105484EEA3D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D6EDE-3612-4FE0-873C-3F210AE7978C}" type="pres">
      <dgm:prSet presAssocID="{960E6719-394A-4F62-B540-3105484EEA3D}" presName="accent_1" presStyleCnt="0"/>
      <dgm:spPr/>
    </dgm:pt>
    <dgm:pt modelId="{4F653DF7-895F-43D4-821D-A7BECE34BDD1}" type="pres">
      <dgm:prSet presAssocID="{960E6719-394A-4F62-B540-3105484EEA3D}" presName="accentRepeatNode" presStyleLbl="solidFgAcc1" presStyleIdx="0" presStyleCnt="7"/>
      <dgm:spPr/>
    </dgm:pt>
    <dgm:pt modelId="{780F117C-7756-4992-829F-0C63376BA6BE}" type="pres">
      <dgm:prSet presAssocID="{C3278B04-A123-4E0B-8997-52BCA9B5E76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6CB36-5A2F-4756-A1AA-C2F37B9578AE}" type="pres">
      <dgm:prSet presAssocID="{C3278B04-A123-4E0B-8997-52BCA9B5E769}" presName="accent_2" presStyleCnt="0"/>
      <dgm:spPr/>
    </dgm:pt>
    <dgm:pt modelId="{DFB36463-D681-4D40-94E7-CDC81B27A82D}" type="pres">
      <dgm:prSet presAssocID="{C3278B04-A123-4E0B-8997-52BCA9B5E769}" presName="accentRepeatNode" presStyleLbl="solidFgAcc1" presStyleIdx="1" presStyleCnt="7"/>
      <dgm:spPr/>
    </dgm:pt>
    <dgm:pt modelId="{920932ED-CB21-45C8-B598-73AB50A6A3D8}" type="pres">
      <dgm:prSet presAssocID="{0DC249E4-A5F1-4C55-A70C-6971C6DF47E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CABAB-46E4-4CBC-9C68-024507F15151}" type="pres">
      <dgm:prSet presAssocID="{0DC249E4-A5F1-4C55-A70C-6971C6DF47EC}" presName="accent_3" presStyleCnt="0"/>
      <dgm:spPr/>
    </dgm:pt>
    <dgm:pt modelId="{8616B970-4143-4C45-93E1-A93A57CF719E}" type="pres">
      <dgm:prSet presAssocID="{0DC249E4-A5F1-4C55-A70C-6971C6DF47EC}" presName="accentRepeatNode" presStyleLbl="solidFgAcc1" presStyleIdx="2" presStyleCnt="7"/>
      <dgm:spPr/>
    </dgm:pt>
    <dgm:pt modelId="{6DCEA5A6-B940-4B5C-8D02-A795F3A25758}" type="pres">
      <dgm:prSet presAssocID="{FDF0C51F-287C-46CF-904E-8ABF94D7729E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09021-94FF-46AA-B2EC-1E6AE2851BF3}" type="pres">
      <dgm:prSet presAssocID="{FDF0C51F-287C-46CF-904E-8ABF94D7729E}" presName="accent_4" presStyleCnt="0"/>
      <dgm:spPr/>
    </dgm:pt>
    <dgm:pt modelId="{A6023DF6-92EF-4254-9394-4DF26956D23D}" type="pres">
      <dgm:prSet presAssocID="{FDF0C51F-287C-46CF-904E-8ABF94D7729E}" presName="accentRepeatNode" presStyleLbl="solidFgAcc1" presStyleIdx="3" presStyleCnt="7"/>
      <dgm:spPr/>
    </dgm:pt>
    <dgm:pt modelId="{69676BB3-8FAF-4764-BAB2-C0B4D85E4C41}" type="pres">
      <dgm:prSet presAssocID="{A987D940-B846-4718-8180-42086CD5068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D93113-8F4F-4A35-8AB8-9D34B2AF5582}" type="pres">
      <dgm:prSet presAssocID="{A987D940-B846-4718-8180-42086CD50687}" presName="accent_5" presStyleCnt="0"/>
      <dgm:spPr/>
    </dgm:pt>
    <dgm:pt modelId="{83135A03-E978-47EC-ABB3-7056DC63BBFF}" type="pres">
      <dgm:prSet presAssocID="{A987D940-B846-4718-8180-42086CD50687}" presName="accentRepeatNode" presStyleLbl="solidFgAcc1" presStyleIdx="4" presStyleCnt="7"/>
      <dgm:spPr/>
    </dgm:pt>
    <dgm:pt modelId="{E77B3601-905B-4143-BBE7-B5DF5C2904EF}" type="pres">
      <dgm:prSet presAssocID="{CBF442B1-5807-4A2A-AF64-9E114E6D9AD7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3B0FA-5BB4-454E-AF99-FC348EF0FFD2}" type="pres">
      <dgm:prSet presAssocID="{CBF442B1-5807-4A2A-AF64-9E114E6D9AD7}" presName="accent_6" presStyleCnt="0"/>
      <dgm:spPr/>
    </dgm:pt>
    <dgm:pt modelId="{462C320E-F6D7-41E4-ADDE-C9F2723C6E8C}" type="pres">
      <dgm:prSet presAssocID="{CBF442B1-5807-4A2A-AF64-9E114E6D9AD7}" presName="accentRepeatNode" presStyleLbl="solidFgAcc1" presStyleIdx="5" presStyleCnt="7"/>
      <dgm:spPr/>
    </dgm:pt>
    <dgm:pt modelId="{664B900A-0FA8-4D45-9E8F-CDBE59BCA430}" type="pres">
      <dgm:prSet presAssocID="{4190B0EF-C74E-4AE7-B44A-575386B92F25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E4C9E-D95F-4004-8344-07C27566D71D}" type="pres">
      <dgm:prSet presAssocID="{4190B0EF-C74E-4AE7-B44A-575386B92F25}" presName="accent_7" presStyleCnt="0"/>
      <dgm:spPr/>
    </dgm:pt>
    <dgm:pt modelId="{86F2BA40-29A2-4225-9D70-E204A245FA66}" type="pres">
      <dgm:prSet presAssocID="{4190B0EF-C74E-4AE7-B44A-575386B92F25}" presName="accentRepeatNode" presStyleLbl="solidFgAcc1" presStyleIdx="6" presStyleCnt="7"/>
      <dgm:spPr/>
    </dgm:pt>
  </dgm:ptLst>
  <dgm:cxnLst>
    <dgm:cxn modelId="{3F75468F-0FF5-4B7A-844F-F2995EED4CDC}" type="presOf" srcId="{A987D940-B846-4718-8180-42086CD50687}" destId="{69676BB3-8FAF-4764-BAB2-C0B4D85E4C41}" srcOrd="0" destOrd="0" presId="urn:microsoft.com/office/officeart/2008/layout/VerticalCurvedList"/>
    <dgm:cxn modelId="{22F0692A-D0F6-437F-931A-0743398B50DD}" type="presOf" srcId="{E6205589-D5FE-4EAE-A810-28A8E5438593}" destId="{A944E67B-6D55-406D-BE04-329D5351BDA4}" srcOrd="0" destOrd="0" presId="urn:microsoft.com/office/officeart/2008/layout/VerticalCurvedList"/>
    <dgm:cxn modelId="{B856A9AB-D62C-44D5-A8C8-64EA7F6B4F2A}" srcId="{E6205589-D5FE-4EAE-A810-28A8E5438593}" destId="{960E6719-394A-4F62-B540-3105484EEA3D}" srcOrd="0" destOrd="0" parTransId="{82FF87FD-DCF7-4031-9089-621D15BE3574}" sibTransId="{FA5298BD-9F13-4555-AB65-70E178F884E7}"/>
    <dgm:cxn modelId="{78DD7FB9-1D4A-4C0B-8BA0-61E06DF7722A}" srcId="{E6205589-D5FE-4EAE-A810-28A8E5438593}" destId="{FDF0C51F-287C-46CF-904E-8ABF94D7729E}" srcOrd="3" destOrd="0" parTransId="{F0E84CBD-7C72-449B-8A6C-5B0E56B03B8F}" sibTransId="{6A1E0866-7D0B-48B3-AC14-FE4FCE7225C0}"/>
    <dgm:cxn modelId="{01F7AE68-18F7-40A4-906E-229B95A321C5}" srcId="{E6205589-D5FE-4EAE-A810-28A8E5438593}" destId="{C3278B04-A123-4E0B-8997-52BCA9B5E769}" srcOrd="1" destOrd="0" parTransId="{D4B798DA-07C4-485B-A478-8C864225AAE5}" sibTransId="{9CB4474B-51C9-4EC0-A258-3F164EB15B72}"/>
    <dgm:cxn modelId="{9AB25108-7CA7-464E-B00B-DCC48B820574}" srcId="{E6205589-D5FE-4EAE-A810-28A8E5438593}" destId="{CBF442B1-5807-4A2A-AF64-9E114E6D9AD7}" srcOrd="5" destOrd="0" parTransId="{FD6F6CBE-A89B-431A-B84F-D32E2728009A}" sibTransId="{65324BD1-48CD-4116-9850-6BC1D554ECD1}"/>
    <dgm:cxn modelId="{D6882010-C2F3-47D8-83B2-54057712A1A9}" type="presOf" srcId="{4190B0EF-C74E-4AE7-B44A-575386B92F25}" destId="{664B900A-0FA8-4D45-9E8F-CDBE59BCA430}" srcOrd="0" destOrd="0" presId="urn:microsoft.com/office/officeart/2008/layout/VerticalCurvedList"/>
    <dgm:cxn modelId="{455D9057-B9B1-4D12-9D78-2C9E03DED0FC}" srcId="{E6205589-D5FE-4EAE-A810-28A8E5438593}" destId="{0DC249E4-A5F1-4C55-A70C-6971C6DF47EC}" srcOrd="2" destOrd="0" parTransId="{601C23B2-38E3-4A0C-B2EC-8984AE0EBE94}" sibTransId="{5778AC2A-2E1F-4EA2-8092-9C9A8EEE473C}"/>
    <dgm:cxn modelId="{2C0A75DE-6AC3-41AB-96BC-2AD911003DD4}" type="presOf" srcId="{FA5298BD-9F13-4555-AB65-70E178F884E7}" destId="{C72ED91C-C7E3-4945-A7CB-AC9731CBB85D}" srcOrd="0" destOrd="0" presId="urn:microsoft.com/office/officeart/2008/layout/VerticalCurvedList"/>
    <dgm:cxn modelId="{6CF8A039-136E-43E4-B934-1A54FF1E06C5}" type="presOf" srcId="{C3278B04-A123-4E0B-8997-52BCA9B5E769}" destId="{780F117C-7756-4992-829F-0C63376BA6BE}" srcOrd="0" destOrd="0" presId="urn:microsoft.com/office/officeart/2008/layout/VerticalCurvedList"/>
    <dgm:cxn modelId="{FE3A04E2-333E-4EED-B21B-CDEDAC4311DE}" type="presOf" srcId="{960E6719-394A-4F62-B540-3105484EEA3D}" destId="{7FBD6C1C-5CAF-4E27-9A6D-9CA0055841D4}" srcOrd="0" destOrd="0" presId="urn:microsoft.com/office/officeart/2008/layout/VerticalCurvedList"/>
    <dgm:cxn modelId="{C8233FCA-5329-4B9D-B503-B16D270940E1}" type="presOf" srcId="{FDF0C51F-287C-46CF-904E-8ABF94D7729E}" destId="{6DCEA5A6-B940-4B5C-8D02-A795F3A25758}" srcOrd="0" destOrd="0" presId="urn:microsoft.com/office/officeart/2008/layout/VerticalCurvedList"/>
    <dgm:cxn modelId="{BD4DAE43-ED3A-410D-BC46-8774F4961B8F}" type="presOf" srcId="{CBF442B1-5807-4A2A-AF64-9E114E6D9AD7}" destId="{E77B3601-905B-4143-BBE7-B5DF5C2904EF}" srcOrd="0" destOrd="0" presId="urn:microsoft.com/office/officeart/2008/layout/VerticalCurvedList"/>
    <dgm:cxn modelId="{B27837DD-6B32-4CE8-B7C4-1F8CF65C791D}" srcId="{E6205589-D5FE-4EAE-A810-28A8E5438593}" destId="{4190B0EF-C74E-4AE7-B44A-575386B92F25}" srcOrd="6" destOrd="0" parTransId="{1E942571-C783-4BB8-A3A8-E6401C0293F7}" sibTransId="{9498462E-AC9F-4BEE-A1B6-ED016F7FC618}"/>
    <dgm:cxn modelId="{A904A39F-4F05-4405-A9E7-43E14A5D6B93}" srcId="{E6205589-D5FE-4EAE-A810-28A8E5438593}" destId="{A987D940-B846-4718-8180-42086CD50687}" srcOrd="4" destOrd="0" parTransId="{48236224-EC5E-4E90-812F-1CA2DE5ADE02}" sibTransId="{FB093046-7BF3-4FAD-8927-75484BB79715}"/>
    <dgm:cxn modelId="{6B3159D2-41A8-4438-9B24-AE76BF498837}" type="presOf" srcId="{0DC249E4-A5F1-4C55-A70C-6971C6DF47EC}" destId="{920932ED-CB21-45C8-B598-73AB50A6A3D8}" srcOrd="0" destOrd="0" presId="urn:microsoft.com/office/officeart/2008/layout/VerticalCurvedList"/>
    <dgm:cxn modelId="{E12BE7E4-3BD2-47B7-B891-EC3B13783542}" type="presParOf" srcId="{A944E67B-6D55-406D-BE04-329D5351BDA4}" destId="{990585DC-7B0A-4478-B2D7-16BBA40FF783}" srcOrd="0" destOrd="0" presId="urn:microsoft.com/office/officeart/2008/layout/VerticalCurvedList"/>
    <dgm:cxn modelId="{E492441E-97CB-400D-97E4-0A88242799A9}" type="presParOf" srcId="{990585DC-7B0A-4478-B2D7-16BBA40FF783}" destId="{0A8ACD8A-7714-4F73-B249-114D8F0E3F2F}" srcOrd="0" destOrd="0" presId="urn:microsoft.com/office/officeart/2008/layout/VerticalCurvedList"/>
    <dgm:cxn modelId="{006F5489-0608-4CD3-A54C-5C20316AD4EC}" type="presParOf" srcId="{0A8ACD8A-7714-4F73-B249-114D8F0E3F2F}" destId="{E0CB8E91-5C22-4987-9F7C-D289BB8645EC}" srcOrd="0" destOrd="0" presId="urn:microsoft.com/office/officeart/2008/layout/VerticalCurvedList"/>
    <dgm:cxn modelId="{CC9A011A-8C71-49AB-B14F-63DFA1B490BC}" type="presParOf" srcId="{0A8ACD8A-7714-4F73-B249-114D8F0E3F2F}" destId="{C72ED91C-C7E3-4945-A7CB-AC9731CBB85D}" srcOrd="1" destOrd="0" presId="urn:microsoft.com/office/officeart/2008/layout/VerticalCurvedList"/>
    <dgm:cxn modelId="{10C346A2-61C5-4362-8A86-315F8B52402C}" type="presParOf" srcId="{0A8ACD8A-7714-4F73-B249-114D8F0E3F2F}" destId="{4BC3DDC8-0CD4-4613-9109-5BC364A9E8D5}" srcOrd="2" destOrd="0" presId="urn:microsoft.com/office/officeart/2008/layout/VerticalCurvedList"/>
    <dgm:cxn modelId="{F3A7EEE3-F70C-4266-8096-7545C6BCE553}" type="presParOf" srcId="{0A8ACD8A-7714-4F73-B249-114D8F0E3F2F}" destId="{0966F317-1777-4437-B06D-1F30D7B4832A}" srcOrd="3" destOrd="0" presId="urn:microsoft.com/office/officeart/2008/layout/VerticalCurvedList"/>
    <dgm:cxn modelId="{C63545A1-ED30-40C3-A721-642705821F81}" type="presParOf" srcId="{990585DC-7B0A-4478-B2D7-16BBA40FF783}" destId="{7FBD6C1C-5CAF-4E27-9A6D-9CA0055841D4}" srcOrd="1" destOrd="0" presId="urn:microsoft.com/office/officeart/2008/layout/VerticalCurvedList"/>
    <dgm:cxn modelId="{0EFFC28F-BF4B-4456-8192-0232D7A57F83}" type="presParOf" srcId="{990585DC-7B0A-4478-B2D7-16BBA40FF783}" destId="{75FD6EDE-3612-4FE0-873C-3F210AE7978C}" srcOrd="2" destOrd="0" presId="urn:microsoft.com/office/officeart/2008/layout/VerticalCurvedList"/>
    <dgm:cxn modelId="{F00045F3-61AC-4975-8A82-DB042FEA6139}" type="presParOf" srcId="{75FD6EDE-3612-4FE0-873C-3F210AE7978C}" destId="{4F653DF7-895F-43D4-821D-A7BECE34BDD1}" srcOrd="0" destOrd="0" presId="urn:microsoft.com/office/officeart/2008/layout/VerticalCurvedList"/>
    <dgm:cxn modelId="{EBD48E6F-706B-4560-BAD5-01734D33F4FB}" type="presParOf" srcId="{990585DC-7B0A-4478-B2D7-16BBA40FF783}" destId="{780F117C-7756-4992-829F-0C63376BA6BE}" srcOrd="3" destOrd="0" presId="urn:microsoft.com/office/officeart/2008/layout/VerticalCurvedList"/>
    <dgm:cxn modelId="{67607378-F82B-48C8-9D23-7BA09D4F1DD0}" type="presParOf" srcId="{990585DC-7B0A-4478-B2D7-16BBA40FF783}" destId="{73C6CB36-5A2F-4756-A1AA-C2F37B9578AE}" srcOrd="4" destOrd="0" presId="urn:microsoft.com/office/officeart/2008/layout/VerticalCurvedList"/>
    <dgm:cxn modelId="{57C2463A-BAE4-4606-9771-EE4222FF856F}" type="presParOf" srcId="{73C6CB36-5A2F-4756-A1AA-C2F37B9578AE}" destId="{DFB36463-D681-4D40-94E7-CDC81B27A82D}" srcOrd="0" destOrd="0" presId="urn:microsoft.com/office/officeart/2008/layout/VerticalCurvedList"/>
    <dgm:cxn modelId="{B19D232B-9219-48E8-985C-220757A7D7B9}" type="presParOf" srcId="{990585DC-7B0A-4478-B2D7-16BBA40FF783}" destId="{920932ED-CB21-45C8-B598-73AB50A6A3D8}" srcOrd="5" destOrd="0" presId="urn:microsoft.com/office/officeart/2008/layout/VerticalCurvedList"/>
    <dgm:cxn modelId="{EE568065-4FF7-4B24-81FA-842CFC92B3E4}" type="presParOf" srcId="{990585DC-7B0A-4478-B2D7-16BBA40FF783}" destId="{1ADCABAB-46E4-4CBC-9C68-024507F15151}" srcOrd="6" destOrd="0" presId="urn:microsoft.com/office/officeart/2008/layout/VerticalCurvedList"/>
    <dgm:cxn modelId="{03E97521-89C0-436C-8A51-F24D61F62605}" type="presParOf" srcId="{1ADCABAB-46E4-4CBC-9C68-024507F15151}" destId="{8616B970-4143-4C45-93E1-A93A57CF719E}" srcOrd="0" destOrd="0" presId="urn:microsoft.com/office/officeart/2008/layout/VerticalCurvedList"/>
    <dgm:cxn modelId="{97244559-4BD6-4C6D-96E9-B88B925834D7}" type="presParOf" srcId="{990585DC-7B0A-4478-B2D7-16BBA40FF783}" destId="{6DCEA5A6-B940-4B5C-8D02-A795F3A25758}" srcOrd="7" destOrd="0" presId="urn:microsoft.com/office/officeart/2008/layout/VerticalCurvedList"/>
    <dgm:cxn modelId="{A8204147-78C7-4ABB-9A54-F33E229F2D8F}" type="presParOf" srcId="{990585DC-7B0A-4478-B2D7-16BBA40FF783}" destId="{A5D09021-94FF-46AA-B2EC-1E6AE2851BF3}" srcOrd="8" destOrd="0" presId="urn:microsoft.com/office/officeart/2008/layout/VerticalCurvedList"/>
    <dgm:cxn modelId="{C2F9AE3B-AB4B-4EE2-8325-E4ABE07B5E83}" type="presParOf" srcId="{A5D09021-94FF-46AA-B2EC-1E6AE2851BF3}" destId="{A6023DF6-92EF-4254-9394-4DF26956D23D}" srcOrd="0" destOrd="0" presId="urn:microsoft.com/office/officeart/2008/layout/VerticalCurvedList"/>
    <dgm:cxn modelId="{6F04951D-8382-4B5D-B8FC-EB7158DCDFFE}" type="presParOf" srcId="{990585DC-7B0A-4478-B2D7-16BBA40FF783}" destId="{69676BB3-8FAF-4764-BAB2-C0B4D85E4C41}" srcOrd="9" destOrd="0" presId="urn:microsoft.com/office/officeart/2008/layout/VerticalCurvedList"/>
    <dgm:cxn modelId="{202F07FC-3BA9-4AE5-A768-24BC5E74A8E0}" type="presParOf" srcId="{990585DC-7B0A-4478-B2D7-16BBA40FF783}" destId="{28D93113-8F4F-4A35-8AB8-9D34B2AF5582}" srcOrd="10" destOrd="0" presId="urn:microsoft.com/office/officeart/2008/layout/VerticalCurvedList"/>
    <dgm:cxn modelId="{DC954053-BBD0-40A8-9747-A4944480E16E}" type="presParOf" srcId="{28D93113-8F4F-4A35-8AB8-9D34B2AF5582}" destId="{83135A03-E978-47EC-ABB3-7056DC63BBFF}" srcOrd="0" destOrd="0" presId="urn:microsoft.com/office/officeart/2008/layout/VerticalCurvedList"/>
    <dgm:cxn modelId="{8A928AA8-10E4-41D4-8AE2-D9393A0B040E}" type="presParOf" srcId="{990585DC-7B0A-4478-B2D7-16BBA40FF783}" destId="{E77B3601-905B-4143-BBE7-B5DF5C2904EF}" srcOrd="11" destOrd="0" presId="urn:microsoft.com/office/officeart/2008/layout/VerticalCurvedList"/>
    <dgm:cxn modelId="{BF8345D8-C117-45BF-B409-1E2184B7713B}" type="presParOf" srcId="{990585DC-7B0A-4478-B2D7-16BBA40FF783}" destId="{82D3B0FA-5BB4-454E-AF99-FC348EF0FFD2}" srcOrd="12" destOrd="0" presId="urn:microsoft.com/office/officeart/2008/layout/VerticalCurvedList"/>
    <dgm:cxn modelId="{5D359F3A-A940-4AD3-97B0-737D1B606BE3}" type="presParOf" srcId="{82D3B0FA-5BB4-454E-AF99-FC348EF0FFD2}" destId="{462C320E-F6D7-41E4-ADDE-C9F2723C6E8C}" srcOrd="0" destOrd="0" presId="urn:microsoft.com/office/officeart/2008/layout/VerticalCurvedList"/>
    <dgm:cxn modelId="{B35959B7-72A1-4A1A-B4D5-057F2C698B14}" type="presParOf" srcId="{990585DC-7B0A-4478-B2D7-16BBA40FF783}" destId="{664B900A-0FA8-4D45-9E8F-CDBE59BCA430}" srcOrd="13" destOrd="0" presId="urn:microsoft.com/office/officeart/2008/layout/VerticalCurvedList"/>
    <dgm:cxn modelId="{4034AB76-A478-4238-8AF5-DCF9E367FA3F}" type="presParOf" srcId="{990585DC-7B0A-4478-B2D7-16BBA40FF783}" destId="{FF1E4C9E-D95F-4004-8344-07C27566D71D}" srcOrd="14" destOrd="0" presId="urn:microsoft.com/office/officeart/2008/layout/VerticalCurvedList"/>
    <dgm:cxn modelId="{022B64A7-4694-4E0A-AE4E-3748B6E3EF4F}" type="presParOf" srcId="{FF1E4C9E-D95F-4004-8344-07C27566D71D}" destId="{86F2BA40-29A2-4225-9D70-E204A245FA6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F9CC44-160E-4099-B27E-441B128204D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B5C598C-84EB-4130-999C-F752C3B167AD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развивающихся стран</a:t>
          </a:r>
          <a:endParaRPr lang="ru-RU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3351D35-78FF-4F61-8549-95EFD66A0C6F}" type="parTrans" cxnId="{E608C57E-F79C-473B-B99F-9A992196D84A}">
      <dgm:prSet/>
      <dgm:spPr/>
      <dgm:t>
        <a:bodyPr/>
        <a:lstStyle/>
        <a:p>
          <a:endParaRPr lang="ru-RU"/>
        </a:p>
      </dgm:t>
    </dgm:pt>
    <dgm:pt modelId="{0E2FB503-11AB-45EA-B828-B754DC4AF290}" type="sibTrans" cxnId="{E608C57E-F79C-473B-B99F-9A992196D84A}">
      <dgm:prSet/>
      <dgm:spPr/>
      <dgm:t>
        <a:bodyPr/>
        <a:lstStyle/>
        <a:p>
          <a:endParaRPr lang="ru-RU"/>
        </a:p>
      </dgm:t>
    </dgm:pt>
    <dgm:pt modelId="{CE44DD66-3930-4E9D-BC2D-44AD1DDED054}">
      <dgm:prSet custT="1"/>
      <dgm:spPr/>
      <dgm:t>
        <a:bodyPr/>
        <a:lstStyle/>
        <a:p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товаров, происходящих и ввозимых из развивающихся и наименее развитых стран</a:t>
          </a:r>
          <a:endParaRPr lang="ru-RU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65349EA-2CD8-4D94-BF7B-0605AE9DEB48}" type="parTrans" cxnId="{AA51C5A9-47BA-4270-B931-6442C010F559}">
      <dgm:prSet/>
      <dgm:spPr/>
      <dgm:t>
        <a:bodyPr/>
        <a:lstStyle/>
        <a:p>
          <a:endParaRPr lang="ru-RU"/>
        </a:p>
      </dgm:t>
    </dgm:pt>
    <dgm:pt modelId="{CCCD5FA9-CF23-427B-BD8E-95A8B3594794}" type="sibTrans" cxnId="{AA51C5A9-47BA-4270-B931-6442C010F559}">
      <dgm:prSet/>
      <dgm:spPr/>
      <dgm:t>
        <a:bodyPr/>
        <a:lstStyle/>
        <a:p>
          <a:endParaRPr lang="ru-RU"/>
        </a:p>
      </dgm:t>
    </dgm:pt>
    <dgm:pt modelId="{5ECD8FA0-7E1B-4B49-9602-274064B6114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наименее развитых стран</a:t>
          </a:r>
          <a:endParaRPr lang="ru-RU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BFEDE6B-E7AC-4396-81EB-C7F7BC9F1193}" type="parTrans" cxnId="{43D482D0-0C05-4C08-B971-51A8CAF0BD9F}">
      <dgm:prSet/>
      <dgm:spPr/>
      <dgm:t>
        <a:bodyPr/>
        <a:lstStyle/>
        <a:p>
          <a:endParaRPr lang="ru-RU"/>
        </a:p>
      </dgm:t>
    </dgm:pt>
    <dgm:pt modelId="{1BF6B086-9E21-4C9D-B8FD-3A7402C08487}" type="sibTrans" cxnId="{43D482D0-0C05-4C08-B971-51A8CAF0BD9F}">
      <dgm:prSet/>
      <dgm:spPr/>
      <dgm:t>
        <a:bodyPr/>
        <a:lstStyle/>
        <a:p>
          <a:endParaRPr lang="ru-RU"/>
        </a:p>
      </dgm:t>
    </dgm:pt>
    <dgm:pt modelId="{EA0D0686-9F57-4583-9D00-7B1AAEC06F54}">
      <dgm:prSet custT="1"/>
      <dgm:spPr/>
      <dgm:t>
        <a:bodyPr/>
        <a:lstStyle/>
        <a:p>
          <a:endParaRPr lang="ru-RU" sz="1400" dirty="0"/>
        </a:p>
      </dgm:t>
    </dgm:pt>
    <dgm:pt modelId="{324FD7A8-AAA6-4B42-BD44-338C1F918C9A}" type="parTrans" cxnId="{8FE6DD83-EE60-4399-8B05-C10063D8282F}">
      <dgm:prSet/>
      <dgm:spPr/>
      <dgm:t>
        <a:bodyPr/>
        <a:lstStyle/>
        <a:p>
          <a:endParaRPr lang="ru-RU"/>
        </a:p>
      </dgm:t>
    </dgm:pt>
    <dgm:pt modelId="{550A2C0F-F59B-48B6-B040-5DE8A5A11611}" type="sibTrans" cxnId="{8FE6DD83-EE60-4399-8B05-C10063D8282F}">
      <dgm:prSet/>
      <dgm:spPr/>
      <dgm:t>
        <a:bodyPr/>
        <a:lstStyle/>
        <a:p>
          <a:endParaRPr lang="ru-RU"/>
        </a:p>
      </dgm:t>
    </dgm:pt>
    <dgm:pt modelId="{37E27EB2-6EA6-44B3-BD1B-170F1C4565DB}" type="pres">
      <dgm:prSet presAssocID="{26F9CC44-160E-4099-B27E-441B128204DD}" presName="linear" presStyleCnt="0">
        <dgm:presLayoutVars>
          <dgm:dir/>
          <dgm:animLvl val="lvl"/>
          <dgm:resizeHandles val="exact"/>
        </dgm:presLayoutVars>
      </dgm:prSet>
      <dgm:spPr/>
    </dgm:pt>
    <dgm:pt modelId="{D2E55C08-23C0-4477-A71F-36BD2F2C0057}" type="pres">
      <dgm:prSet presAssocID="{2B5C598C-84EB-4130-999C-F752C3B167AD}" presName="parentLin" presStyleCnt="0"/>
      <dgm:spPr/>
    </dgm:pt>
    <dgm:pt modelId="{FDE58AE9-18B3-4CDF-94D6-BE7952C877B4}" type="pres">
      <dgm:prSet presAssocID="{2B5C598C-84EB-4130-999C-F752C3B167AD}" presName="parentLeftMargin" presStyleLbl="node1" presStyleIdx="0" presStyleCnt="3"/>
      <dgm:spPr/>
    </dgm:pt>
    <dgm:pt modelId="{A9821469-EF8C-4CAE-83C1-17A75D7457DE}" type="pres">
      <dgm:prSet presAssocID="{2B5C598C-84EB-4130-999C-F752C3B167AD}" presName="parentText" presStyleLbl="node1" presStyleIdx="0" presStyleCnt="3" custScaleY="23291" custLinFactNeighborX="-21715" custLinFactNeighborY="-330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9C3CBA-1401-4338-AACC-B4C1577B788F}" type="pres">
      <dgm:prSet presAssocID="{2B5C598C-84EB-4130-999C-F752C3B167AD}" presName="negativeSpace" presStyleCnt="0"/>
      <dgm:spPr/>
    </dgm:pt>
    <dgm:pt modelId="{AD115B9E-CDCB-48C4-B637-CF029377F649}" type="pres">
      <dgm:prSet presAssocID="{2B5C598C-84EB-4130-999C-F752C3B167AD}" presName="childText" presStyleLbl="conFgAcc1" presStyleIdx="0" presStyleCnt="3" custScaleY="56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2B111-A3A0-4222-AE34-38AD887E50EB}" type="pres">
      <dgm:prSet presAssocID="{0E2FB503-11AB-45EA-B828-B754DC4AF290}" presName="spaceBetweenRectangles" presStyleCnt="0"/>
      <dgm:spPr/>
    </dgm:pt>
    <dgm:pt modelId="{49F32C5C-3143-4654-8EF3-0DB8DD33FC56}" type="pres">
      <dgm:prSet presAssocID="{5ECD8FA0-7E1B-4B49-9602-274064B61149}" presName="parentLin" presStyleCnt="0"/>
      <dgm:spPr/>
    </dgm:pt>
    <dgm:pt modelId="{67B914D1-81EF-4084-8ABC-E9E862AB5211}" type="pres">
      <dgm:prSet presAssocID="{5ECD8FA0-7E1B-4B49-9602-274064B61149}" presName="parentLeftMargin" presStyleLbl="node1" presStyleIdx="0" presStyleCnt="3"/>
      <dgm:spPr/>
    </dgm:pt>
    <dgm:pt modelId="{E66728F2-62F0-4FB1-A32C-BB26C2228484}" type="pres">
      <dgm:prSet presAssocID="{5ECD8FA0-7E1B-4B49-9602-274064B61149}" presName="parentText" presStyleLbl="node1" presStyleIdx="1" presStyleCnt="3" custScaleY="23291" custLinFactNeighborX="-37588" custLinFactNeighborY="-26530">
        <dgm:presLayoutVars>
          <dgm:chMax val="0"/>
          <dgm:bulletEnabled val="1"/>
        </dgm:presLayoutVars>
      </dgm:prSet>
      <dgm:spPr/>
    </dgm:pt>
    <dgm:pt modelId="{2338F88B-685E-4F00-B8A6-69E4B81805C9}" type="pres">
      <dgm:prSet presAssocID="{5ECD8FA0-7E1B-4B49-9602-274064B61149}" presName="negativeSpace" presStyleCnt="0"/>
      <dgm:spPr/>
    </dgm:pt>
    <dgm:pt modelId="{79EB8839-F652-473C-A63E-1CAA5672C00D}" type="pres">
      <dgm:prSet presAssocID="{5ECD8FA0-7E1B-4B49-9602-274064B61149}" presName="childText" presStyleLbl="conFgAcc1" presStyleIdx="1" presStyleCnt="3" custScaleY="74865">
        <dgm:presLayoutVars>
          <dgm:bulletEnabled val="1"/>
        </dgm:presLayoutVars>
      </dgm:prSet>
      <dgm:spPr/>
    </dgm:pt>
    <dgm:pt modelId="{74CAAF65-473E-4EE1-B717-1737A958E279}" type="pres">
      <dgm:prSet presAssocID="{1BF6B086-9E21-4C9D-B8FD-3A7402C08487}" presName="spaceBetweenRectangles" presStyleCnt="0"/>
      <dgm:spPr/>
    </dgm:pt>
    <dgm:pt modelId="{27F79BB4-7C73-4F93-AA74-21833635C415}" type="pres">
      <dgm:prSet presAssocID="{CE44DD66-3930-4E9D-BC2D-44AD1DDED054}" presName="parentLin" presStyleCnt="0"/>
      <dgm:spPr/>
    </dgm:pt>
    <dgm:pt modelId="{67F80364-4EB9-4F5E-B225-971CE10F493E}" type="pres">
      <dgm:prSet presAssocID="{CE44DD66-3930-4E9D-BC2D-44AD1DDED054}" presName="parentLeftMargin" presStyleLbl="node1" presStyleIdx="1" presStyleCnt="3"/>
      <dgm:spPr/>
    </dgm:pt>
    <dgm:pt modelId="{4DA1B1AE-8340-49FA-954C-4074D453F1A8}" type="pres">
      <dgm:prSet presAssocID="{CE44DD66-3930-4E9D-BC2D-44AD1DDED054}" presName="parentText" presStyleLbl="node1" presStyleIdx="2" presStyleCnt="3" custScaleY="23291" custLinFactNeighborX="-16953" custLinFactNeighborY="-340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05293E-25AA-4C46-BB43-B82E2FD053D2}" type="pres">
      <dgm:prSet presAssocID="{CE44DD66-3930-4E9D-BC2D-44AD1DDED054}" presName="negativeSpace" presStyleCnt="0"/>
      <dgm:spPr/>
    </dgm:pt>
    <dgm:pt modelId="{3397B23B-27D7-480A-BB37-21C8FE45682C}" type="pres">
      <dgm:prSet presAssocID="{CE44DD66-3930-4E9D-BC2D-44AD1DDED054}" presName="childText" presStyleLbl="conFgAcc1" presStyleIdx="2" presStyleCnt="3" custScaleY="53661">
        <dgm:presLayoutVars>
          <dgm:bulletEnabled val="1"/>
        </dgm:presLayoutVars>
      </dgm:prSet>
      <dgm:spPr/>
    </dgm:pt>
  </dgm:ptLst>
  <dgm:cxnLst>
    <dgm:cxn modelId="{CD9A1ED5-13B0-4EAD-A2CF-AEA7E22E4037}" type="presOf" srcId="{5ECD8FA0-7E1B-4B49-9602-274064B61149}" destId="{67B914D1-81EF-4084-8ABC-E9E862AB5211}" srcOrd="0" destOrd="0" presId="urn:microsoft.com/office/officeart/2005/8/layout/list1"/>
    <dgm:cxn modelId="{8FE6DD83-EE60-4399-8B05-C10063D8282F}" srcId="{2B5C598C-84EB-4130-999C-F752C3B167AD}" destId="{EA0D0686-9F57-4583-9D00-7B1AAEC06F54}" srcOrd="0" destOrd="0" parTransId="{324FD7A8-AAA6-4B42-BD44-338C1F918C9A}" sibTransId="{550A2C0F-F59B-48B6-B040-5DE8A5A11611}"/>
    <dgm:cxn modelId="{AA51C5A9-47BA-4270-B931-6442C010F559}" srcId="{26F9CC44-160E-4099-B27E-441B128204DD}" destId="{CE44DD66-3930-4E9D-BC2D-44AD1DDED054}" srcOrd="2" destOrd="0" parTransId="{265349EA-2CD8-4D94-BF7B-0605AE9DEB48}" sibTransId="{CCCD5FA9-CF23-427B-BD8E-95A8B3594794}"/>
    <dgm:cxn modelId="{B106DA19-5B74-4815-A7E9-359CFDEF242E}" type="presOf" srcId="{26F9CC44-160E-4099-B27E-441B128204DD}" destId="{37E27EB2-6EA6-44B3-BD1B-170F1C4565DB}" srcOrd="0" destOrd="0" presId="urn:microsoft.com/office/officeart/2005/8/layout/list1"/>
    <dgm:cxn modelId="{41E45B89-A639-44F0-8882-BC7ED80F1743}" type="presOf" srcId="{5ECD8FA0-7E1B-4B49-9602-274064B61149}" destId="{E66728F2-62F0-4FB1-A32C-BB26C2228484}" srcOrd="1" destOrd="0" presId="urn:microsoft.com/office/officeart/2005/8/layout/list1"/>
    <dgm:cxn modelId="{BFCEC156-BD1B-4FAD-8AC9-2F1D99E3004C}" type="presOf" srcId="{2B5C598C-84EB-4130-999C-F752C3B167AD}" destId="{A9821469-EF8C-4CAE-83C1-17A75D7457DE}" srcOrd="1" destOrd="0" presId="urn:microsoft.com/office/officeart/2005/8/layout/list1"/>
    <dgm:cxn modelId="{8EE78DC5-C014-4FB5-B13C-C469338F3E21}" type="presOf" srcId="{CE44DD66-3930-4E9D-BC2D-44AD1DDED054}" destId="{4DA1B1AE-8340-49FA-954C-4074D453F1A8}" srcOrd="1" destOrd="0" presId="urn:microsoft.com/office/officeart/2005/8/layout/list1"/>
    <dgm:cxn modelId="{E608C57E-F79C-473B-B99F-9A992196D84A}" srcId="{26F9CC44-160E-4099-B27E-441B128204DD}" destId="{2B5C598C-84EB-4130-999C-F752C3B167AD}" srcOrd="0" destOrd="0" parTransId="{D3351D35-78FF-4F61-8549-95EFD66A0C6F}" sibTransId="{0E2FB503-11AB-45EA-B828-B754DC4AF290}"/>
    <dgm:cxn modelId="{E433B9CE-3806-4B3D-9A21-CB059E12DB34}" type="presOf" srcId="{CE44DD66-3930-4E9D-BC2D-44AD1DDED054}" destId="{67F80364-4EB9-4F5E-B225-971CE10F493E}" srcOrd="0" destOrd="0" presId="urn:microsoft.com/office/officeart/2005/8/layout/list1"/>
    <dgm:cxn modelId="{C90D5779-68FC-4E6D-8E6B-861F52B47CC4}" type="presOf" srcId="{EA0D0686-9F57-4583-9D00-7B1AAEC06F54}" destId="{AD115B9E-CDCB-48C4-B637-CF029377F649}" srcOrd="0" destOrd="0" presId="urn:microsoft.com/office/officeart/2005/8/layout/list1"/>
    <dgm:cxn modelId="{43D482D0-0C05-4C08-B971-51A8CAF0BD9F}" srcId="{26F9CC44-160E-4099-B27E-441B128204DD}" destId="{5ECD8FA0-7E1B-4B49-9602-274064B61149}" srcOrd="1" destOrd="0" parTransId="{2BFEDE6B-E7AC-4396-81EB-C7F7BC9F1193}" sibTransId="{1BF6B086-9E21-4C9D-B8FD-3A7402C08487}"/>
    <dgm:cxn modelId="{8E51DCD0-2135-4026-9522-048C8199BC86}" type="presOf" srcId="{2B5C598C-84EB-4130-999C-F752C3B167AD}" destId="{FDE58AE9-18B3-4CDF-94D6-BE7952C877B4}" srcOrd="0" destOrd="0" presId="urn:microsoft.com/office/officeart/2005/8/layout/list1"/>
    <dgm:cxn modelId="{5921A689-4D5E-44C4-B65F-85F3AA5F9FF7}" type="presParOf" srcId="{37E27EB2-6EA6-44B3-BD1B-170F1C4565DB}" destId="{D2E55C08-23C0-4477-A71F-36BD2F2C0057}" srcOrd="0" destOrd="0" presId="urn:microsoft.com/office/officeart/2005/8/layout/list1"/>
    <dgm:cxn modelId="{D4E4360B-F20B-47DE-8C25-E779EC106D90}" type="presParOf" srcId="{D2E55C08-23C0-4477-A71F-36BD2F2C0057}" destId="{FDE58AE9-18B3-4CDF-94D6-BE7952C877B4}" srcOrd="0" destOrd="0" presId="urn:microsoft.com/office/officeart/2005/8/layout/list1"/>
    <dgm:cxn modelId="{7AE2DB89-47CA-4B3B-AAA8-952D4906EC2D}" type="presParOf" srcId="{D2E55C08-23C0-4477-A71F-36BD2F2C0057}" destId="{A9821469-EF8C-4CAE-83C1-17A75D7457DE}" srcOrd="1" destOrd="0" presId="urn:microsoft.com/office/officeart/2005/8/layout/list1"/>
    <dgm:cxn modelId="{3462176F-D295-46FA-82F1-F5CD3750AB52}" type="presParOf" srcId="{37E27EB2-6EA6-44B3-BD1B-170F1C4565DB}" destId="{4E9C3CBA-1401-4338-AACC-B4C1577B788F}" srcOrd="1" destOrd="0" presId="urn:microsoft.com/office/officeart/2005/8/layout/list1"/>
    <dgm:cxn modelId="{34AB2BFD-2032-41F4-8BC4-9C97C64E0CB6}" type="presParOf" srcId="{37E27EB2-6EA6-44B3-BD1B-170F1C4565DB}" destId="{AD115B9E-CDCB-48C4-B637-CF029377F649}" srcOrd="2" destOrd="0" presId="urn:microsoft.com/office/officeart/2005/8/layout/list1"/>
    <dgm:cxn modelId="{C76FF2AC-FFD2-4292-B680-91E84CE05AA9}" type="presParOf" srcId="{37E27EB2-6EA6-44B3-BD1B-170F1C4565DB}" destId="{9952B111-A3A0-4222-AE34-38AD887E50EB}" srcOrd="3" destOrd="0" presId="urn:microsoft.com/office/officeart/2005/8/layout/list1"/>
    <dgm:cxn modelId="{98D385F4-5351-4175-82F0-3312D974B344}" type="presParOf" srcId="{37E27EB2-6EA6-44B3-BD1B-170F1C4565DB}" destId="{49F32C5C-3143-4654-8EF3-0DB8DD33FC56}" srcOrd="4" destOrd="0" presId="urn:microsoft.com/office/officeart/2005/8/layout/list1"/>
    <dgm:cxn modelId="{52253815-1AA2-436C-AF80-DACF6746E7E7}" type="presParOf" srcId="{49F32C5C-3143-4654-8EF3-0DB8DD33FC56}" destId="{67B914D1-81EF-4084-8ABC-E9E862AB5211}" srcOrd="0" destOrd="0" presId="urn:microsoft.com/office/officeart/2005/8/layout/list1"/>
    <dgm:cxn modelId="{61DC7737-93B0-4923-A225-8AED85ED79D1}" type="presParOf" srcId="{49F32C5C-3143-4654-8EF3-0DB8DD33FC56}" destId="{E66728F2-62F0-4FB1-A32C-BB26C2228484}" srcOrd="1" destOrd="0" presId="urn:microsoft.com/office/officeart/2005/8/layout/list1"/>
    <dgm:cxn modelId="{47CB6715-6CE3-4855-A59A-BA057B9A8EF8}" type="presParOf" srcId="{37E27EB2-6EA6-44B3-BD1B-170F1C4565DB}" destId="{2338F88B-685E-4F00-B8A6-69E4B81805C9}" srcOrd="5" destOrd="0" presId="urn:microsoft.com/office/officeart/2005/8/layout/list1"/>
    <dgm:cxn modelId="{CDD64DBD-EDAC-4CBD-B270-07BF2A494F40}" type="presParOf" srcId="{37E27EB2-6EA6-44B3-BD1B-170F1C4565DB}" destId="{79EB8839-F652-473C-A63E-1CAA5672C00D}" srcOrd="6" destOrd="0" presId="urn:microsoft.com/office/officeart/2005/8/layout/list1"/>
    <dgm:cxn modelId="{6500B6B6-455B-40D9-A231-C199D2185FB9}" type="presParOf" srcId="{37E27EB2-6EA6-44B3-BD1B-170F1C4565DB}" destId="{74CAAF65-473E-4EE1-B717-1737A958E279}" srcOrd="7" destOrd="0" presId="urn:microsoft.com/office/officeart/2005/8/layout/list1"/>
    <dgm:cxn modelId="{3DED04D7-7C0B-40E3-BB2C-0A41C38C6D21}" type="presParOf" srcId="{37E27EB2-6EA6-44B3-BD1B-170F1C4565DB}" destId="{27F79BB4-7C73-4F93-AA74-21833635C415}" srcOrd="8" destOrd="0" presId="urn:microsoft.com/office/officeart/2005/8/layout/list1"/>
    <dgm:cxn modelId="{830646A8-53B1-43BC-9B49-F5AA521F82A3}" type="presParOf" srcId="{27F79BB4-7C73-4F93-AA74-21833635C415}" destId="{67F80364-4EB9-4F5E-B225-971CE10F493E}" srcOrd="0" destOrd="0" presId="urn:microsoft.com/office/officeart/2005/8/layout/list1"/>
    <dgm:cxn modelId="{F88C11EE-FE35-444B-B87E-883B318339AB}" type="presParOf" srcId="{27F79BB4-7C73-4F93-AA74-21833635C415}" destId="{4DA1B1AE-8340-49FA-954C-4074D453F1A8}" srcOrd="1" destOrd="0" presId="urn:microsoft.com/office/officeart/2005/8/layout/list1"/>
    <dgm:cxn modelId="{56A3FCB7-B385-4D97-B690-DF0C365DAA30}" type="presParOf" srcId="{37E27EB2-6EA6-44B3-BD1B-170F1C4565DB}" destId="{A605293E-25AA-4C46-BB43-B82E2FD053D2}" srcOrd="9" destOrd="0" presId="urn:microsoft.com/office/officeart/2005/8/layout/list1"/>
    <dgm:cxn modelId="{F8875325-E239-4B50-9502-80C8BF8E43D7}" type="presParOf" srcId="{37E27EB2-6EA6-44B3-BD1B-170F1C4565DB}" destId="{3397B23B-27D7-480A-BB37-21C8FE45682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B2D7A-266B-44E8-BA83-EC6F69E8C695}">
      <dsp:nvSpPr>
        <dsp:cNvPr id="0" name=""/>
        <dsp:cNvSpPr/>
      </dsp:nvSpPr>
      <dsp:spPr>
        <a:xfrm>
          <a:off x="-6584944" y="-1007830"/>
          <a:ext cx="7843744" cy="7843744"/>
        </a:xfrm>
        <a:prstGeom prst="blockArc">
          <a:avLst>
            <a:gd name="adj1" fmla="val 18900000"/>
            <a:gd name="adj2" fmla="val 2700000"/>
            <a:gd name="adj3" fmla="val 27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211CF-C071-43FB-9842-EC8000034924}">
      <dsp:nvSpPr>
        <dsp:cNvPr id="0" name=""/>
        <dsp:cNvSpPr/>
      </dsp:nvSpPr>
      <dsp:spPr>
        <a:xfrm>
          <a:off x="408840" y="264944"/>
          <a:ext cx="8496098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cs typeface="Arial" pitchFamily="34" charset="0"/>
            </a:rPr>
            <a:t>полезные ископаемые, добытые на ее территории, или в ее территориальных водах, или на ее континентальном шельфе и в морских недрах;</a:t>
          </a:r>
          <a:endParaRPr lang="ru-RU" sz="1800" kern="1200" dirty="0">
            <a:latin typeface="+mn-lt"/>
            <a:cs typeface="Arial" pitchFamily="34" charset="0"/>
          </a:endParaRPr>
        </a:p>
      </dsp:txBody>
      <dsp:txXfrm>
        <a:off x="408840" y="264944"/>
        <a:ext cx="8496098" cy="529656"/>
      </dsp:txXfrm>
    </dsp:sp>
    <dsp:sp modelId="{52FE2F69-B786-4A1D-A683-32C53A92A68B}">
      <dsp:nvSpPr>
        <dsp:cNvPr id="0" name=""/>
        <dsp:cNvSpPr/>
      </dsp:nvSpPr>
      <dsp:spPr>
        <a:xfrm>
          <a:off x="77804" y="198737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BF7ED-BBE8-4503-B167-FF87D9182234}">
      <dsp:nvSpPr>
        <dsp:cNvPr id="0" name=""/>
        <dsp:cNvSpPr/>
      </dsp:nvSpPr>
      <dsp:spPr>
        <a:xfrm>
          <a:off x="888491" y="1059895"/>
          <a:ext cx="8016447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cs typeface="Arial" pitchFamily="34" charset="0"/>
            </a:rPr>
            <a:t>растительная продукция, выращенная или собранная на ее территории;</a:t>
          </a:r>
          <a:endParaRPr lang="ru-RU" sz="1800" kern="1200" dirty="0">
            <a:latin typeface="+mn-lt"/>
            <a:cs typeface="Arial" pitchFamily="34" charset="0"/>
          </a:endParaRPr>
        </a:p>
      </dsp:txBody>
      <dsp:txXfrm>
        <a:off x="888491" y="1059895"/>
        <a:ext cx="8016447" cy="529656"/>
      </dsp:txXfrm>
    </dsp:sp>
    <dsp:sp modelId="{40A56355-DC8D-4500-B050-AC8B08371172}">
      <dsp:nvSpPr>
        <dsp:cNvPr id="0" name=""/>
        <dsp:cNvSpPr/>
      </dsp:nvSpPr>
      <dsp:spPr>
        <a:xfrm>
          <a:off x="557456" y="993688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940BAF-8F76-4C8C-92AE-E901A23E7241}">
      <dsp:nvSpPr>
        <dsp:cNvPr id="0" name=""/>
        <dsp:cNvSpPr/>
      </dsp:nvSpPr>
      <dsp:spPr>
        <a:xfrm>
          <a:off x="1151337" y="1854263"/>
          <a:ext cx="7753601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cs typeface="Arial" pitchFamily="34" charset="0"/>
            </a:rPr>
            <a:t>живые животные, родившиеся и выращенные в ней;</a:t>
          </a:r>
          <a:endParaRPr lang="ru-RU" sz="1800" kern="1200" dirty="0">
            <a:latin typeface="+mn-lt"/>
            <a:cs typeface="Arial" pitchFamily="34" charset="0"/>
          </a:endParaRPr>
        </a:p>
      </dsp:txBody>
      <dsp:txXfrm>
        <a:off x="1151337" y="1854263"/>
        <a:ext cx="7753601" cy="529656"/>
      </dsp:txXfrm>
    </dsp:sp>
    <dsp:sp modelId="{D2B21A78-D25F-47B7-AE34-AE3E6E8C4108}">
      <dsp:nvSpPr>
        <dsp:cNvPr id="0" name=""/>
        <dsp:cNvSpPr/>
      </dsp:nvSpPr>
      <dsp:spPr>
        <a:xfrm>
          <a:off x="820302" y="1788056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7CBCC4-7DF0-47F2-AB86-7145CEA188F3}">
      <dsp:nvSpPr>
        <dsp:cNvPr id="0" name=""/>
        <dsp:cNvSpPr/>
      </dsp:nvSpPr>
      <dsp:spPr>
        <a:xfrm>
          <a:off x="1235262" y="2649213"/>
          <a:ext cx="7669676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+mn-lt"/>
            <a:cs typeface="Arial" pitchFamily="34" charset="0"/>
          </a:endParaRPr>
        </a:p>
      </dsp:txBody>
      <dsp:txXfrm>
        <a:off x="1235262" y="2649213"/>
        <a:ext cx="7669676" cy="529656"/>
      </dsp:txXfrm>
    </dsp:sp>
    <dsp:sp modelId="{CDDADC2E-99C4-4F79-8E24-B05A26506D3E}">
      <dsp:nvSpPr>
        <dsp:cNvPr id="0" name=""/>
        <dsp:cNvSpPr/>
      </dsp:nvSpPr>
      <dsp:spPr>
        <a:xfrm>
          <a:off x="904227" y="2583006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3DB30-38C6-49DF-A60A-526553813B22}">
      <dsp:nvSpPr>
        <dsp:cNvPr id="0" name=""/>
        <dsp:cNvSpPr/>
      </dsp:nvSpPr>
      <dsp:spPr>
        <a:xfrm>
          <a:off x="1151337" y="3444164"/>
          <a:ext cx="7753601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+mn-lt"/>
            <a:cs typeface="Arial" pitchFamily="34" charset="0"/>
          </a:endParaRPr>
        </a:p>
      </dsp:txBody>
      <dsp:txXfrm>
        <a:off x="1151337" y="3444164"/>
        <a:ext cx="7753601" cy="529656"/>
      </dsp:txXfrm>
    </dsp:sp>
    <dsp:sp modelId="{8B3A1F06-193E-4A33-9D89-8726EA290ED3}">
      <dsp:nvSpPr>
        <dsp:cNvPr id="0" name=""/>
        <dsp:cNvSpPr/>
      </dsp:nvSpPr>
      <dsp:spPr>
        <a:xfrm>
          <a:off x="820302" y="3377957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E20E5C-3665-4FC6-A78E-44B3DD9FBD88}">
      <dsp:nvSpPr>
        <dsp:cNvPr id="0" name=""/>
        <dsp:cNvSpPr/>
      </dsp:nvSpPr>
      <dsp:spPr>
        <a:xfrm>
          <a:off x="888491" y="4238532"/>
          <a:ext cx="8016447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+mn-lt"/>
            <a:cs typeface="Arial" pitchFamily="34" charset="0"/>
          </a:endParaRPr>
        </a:p>
      </dsp:txBody>
      <dsp:txXfrm>
        <a:off x="888491" y="4238532"/>
        <a:ext cx="8016447" cy="529656"/>
      </dsp:txXfrm>
    </dsp:sp>
    <dsp:sp modelId="{5EDCFABE-FC04-4384-BD44-1A45CF1E7D9E}">
      <dsp:nvSpPr>
        <dsp:cNvPr id="0" name=""/>
        <dsp:cNvSpPr/>
      </dsp:nvSpPr>
      <dsp:spPr>
        <a:xfrm>
          <a:off x="557456" y="4172325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590D7-AEC5-49AC-B76B-448EACD146E6}">
      <dsp:nvSpPr>
        <dsp:cNvPr id="0" name=""/>
        <dsp:cNvSpPr/>
      </dsp:nvSpPr>
      <dsp:spPr>
        <a:xfrm>
          <a:off x="408840" y="5033483"/>
          <a:ext cx="8496098" cy="529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041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+mn-lt"/>
            <a:cs typeface="Arial" pitchFamily="34" charset="0"/>
          </a:endParaRPr>
        </a:p>
      </dsp:txBody>
      <dsp:txXfrm>
        <a:off x="408840" y="5033483"/>
        <a:ext cx="8496098" cy="529656"/>
      </dsp:txXfrm>
    </dsp:sp>
    <dsp:sp modelId="{D9D38376-5711-4D64-87E1-73AD6205207A}">
      <dsp:nvSpPr>
        <dsp:cNvPr id="0" name=""/>
        <dsp:cNvSpPr/>
      </dsp:nvSpPr>
      <dsp:spPr>
        <a:xfrm>
          <a:off x="77804" y="4967275"/>
          <a:ext cx="662070" cy="6620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EF53A-7B1B-4364-B0D6-218813F10275}">
      <dsp:nvSpPr>
        <dsp:cNvPr id="0" name=""/>
        <dsp:cNvSpPr/>
      </dsp:nvSpPr>
      <dsp:spPr>
        <a:xfrm>
          <a:off x="896352" y="0"/>
          <a:ext cx="3951287" cy="395128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5C976-463F-42E2-800C-0D8E580BA6E0}">
      <dsp:nvSpPr>
        <dsp:cNvPr id="0" name=""/>
        <dsp:cNvSpPr/>
      </dsp:nvSpPr>
      <dsp:spPr>
        <a:xfrm>
          <a:off x="2520275" y="647900"/>
          <a:ext cx="4008531" cy="584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форме "СТ-1" при экспорте продукции в страны СНГ</a:t>
          </a:r>
          <a:endParaRPr lang="ru-RU" sz="1400" kern="1200" dirty="0"/>
        </a:p>
      </dsp:txBody>
      <dsp:txXfrm>
        <a:off x="2548807" y="676432"/>
        <a:ext cx="3951467" cy="527420"/>
      </dsp:txXfrm>
    </dsp:sp>
    <dsp:sp modelId="{99362010-DBF9-429F-BC67-0B17D51E6E0D}">
      <dsp:nvSpPr>
        <dsp:cNvPr id="0" name=""/>
        <dsp:cNvSpPr/>
      </dsp:nvSpPr>
      <dsp:spPr>
        <a:xfrm>
          <a:off x="2520275" y="1279557"/>
          <a:ext cx="4008531" cy="584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по форме "А" при экспорте продукции в страны ЕС, США, Канаду, Японию, Турцию и Швейцарию </a:t>
          </a:r>
          <a:endParaRPr lang="ru-RU" sz="1400" kern="1200" dirty="0"/>
        </a:p>
      </dsp:txBody>
      <dsp:txXfrm>
        <a:off x="2548807" y="1308089"/>
        <a:ext cx="3951467" cy="527420"/>
      </dsp:txXfrm>
    </dsp:sp>
    <dsp:sp modelId="{65ED8812-4631-436F-BE94-15A149D70A12}">
      <dsp:nvSpPr>
        <dsp:cNvPr id="0" name=""/>
        <dsp:cNvSpPr/>
      </dsp:nvSpPr>
      <dsp:spPr>
        <a:xfrm>
          <a:off x="2520275" y="1911213"/>
          <a:ext cx="4008531" cy="584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по форме "Текстильная продукция" при экспорте продукции в страны ЕС </a:t>
          </a:r>
          <a:endParaRPr lang="ru-RU" sz="1400" kern="1200" dirty="0"/>
        </a:p>
      </dsp:txBody>
      <dsp:txXfrm>
        <a:off x="2548807" y="1939745"/>
        <a:ext cx="3951467" cy="527420"/>
      </dsp:txXfrm>
    </dsp:sp>
    <dsp:sp modelId="{13F1F45A-6C12-43EA-AB46-42A0A3F69726}">
      <dsp:nvSpPr>
        <dsp:cNvPr id="0" name=""/>
        <dsp:cNvSpPr/>
      </dsp:nvSpPr>
      <dsp:spPr>
        <a:xfrm>
          <a:off x="2520275" y="2542870"/>
          <a:ext cx="4008531" cy="584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по форме "СТ-2" при экспорте продукции в Сербию</a:t>
          </a:r>
          <a:endParaRPr lang="ru-RU" sz="1400" kern="1200" dirty="0"/>
        </a:p>
      </dsp:txBody>
      <dsp:txXfrm>
        <a:off x="2548807" y="2571402"/>
        <a:ext cx="3951467" cy="527420"/>
      </dsp:txXfrm>
    </dsp:sp>
    <dsp:sp modelId="{1F359E40-C6AF-4D8A-AEAB-19FD1A57B5F9}">
      <dsp:nvSpPr>
        <dsp:cNvPr id="0" name=""/>
        <dsp:cNvSpPr/>
      </dsp:nvSpPr>
      <dsp:spPr>
        <a:xfrm>
          <a:off x="2520275" y="3174526"/>
          <a:ext cx="4008531" cy="584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по форме, установленной Мексикой</a:t>
          </a:r>
          <a:endParaRPr lang="ru-RU" sz="1400" kern="1200" dirty="0"/>
        </a:p>
      </dsp:txBody>
      <dsp:txXfrm>
        <a:off x="2548807" y="3203058"/>
        <a:ext cx="3951467" cy="5274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ED91C-C7E3-4945-A7CB-AC9731CBB85D}">
      <dsp:nvSpPr>
        <dsp:cNvPr id="0" name=""/>
        <dsp:cNvSpPr/>
      </dsp:nvSpPr>
      <dsp:spPr>
        <a:xfrm>
          <a:off x="-2621242" y="-404445"/>
          <a:ext cx="3128923" cy="3128923"/>
        </a:xfrm>
        <a:prstGeom prst="blockArc">
          <a:avLst>
            <a:gd name="adj1" fmla="val 18900000"/>
            <a:gd name="adj2" fmla="val 2700000"/>
            <a:gd name="adj3" fmla="val 69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D6C1C-5CAF-4E27-9A6D-9CA0055841D4}">
      <dsp:nvSpPr>
        <dsp:cNvPr id="0" name=""/>
        <dsp:cNvSpPr/>
      </dsp:nvSpPr>
      <dsp:spPr>
        <a:xfrm>
          <a:off x="166080" y="105468"/>
          <a:ext cx="4726485" cy="2108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наименование и адрес экспортера</a:t>
          </a:r>
          <a:endParaRPr lang="ru-RU" sz="1200" kern="1200" dirty="0"/>
        </a:p>
      </dsp:txBody>
      <dsp:txXfrm>
        <a:off x="166080" y="105468"/>
        <a:ext cx="4726485" cy="210844"/>
      </dsp:txXfrm>
    </dsp:sp>
    <dsp:sp modelId="{4F653DF7-895F-43D4-821D-A7BECE34BDD1}">
      <dsp:nvSpPr>
        <dsp:cNvPr id="0" name=""/>
        <dsp:cNvSpPr/>
      </dsp:nvSpPr>
      <dsp:spPr>
        <a:xfrm>
          <a:off x="34302" y="79113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80F117C-7756-4992-829F-0C63376BA6BE}">
      <dsp:nvSpPr>
        <dsp:cNvPr id="0" name=""/>
        <dsp:cNvSpPr/>
      </dsp:nvSpPr>
      <dsp:spPr>
        <a:xfrm>
          <a:off x="357018" y="421921"/>
          <a:ext cx="4535546" cy="210844"/>
        </a:xfrm>
        <a:prstGeom prst="rec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наименование и адрес импортера</a:t>
          </a:r>
          <a:endParaRPr lang="ru-RU" sz="1200" kern="1200" dirty="0"/>
        </a:p>
      </dsp:txBody>
      <dsp:txXfrm>
        <a:off x="357018" y="421921"/>
        <a:ext cx="4535546" cy="210844"/>
      </dsp:txXfrm>
    </dsp:sp>
    <dsp:sp modelId="{DFB36463-D681-4D40-94E7-CDC81B27A82D}">
      <dsp:nvSpPr>
        <dsp:cNvPr id="0" name=""/>
        <dsp:cNvSpPr/>
      </dsp:nvSpPr>
      <dsp:spPr>
        <a:xfrm>
          <a:off x="225241" y="395565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0932ED-CB21-45C8-B598-73AB50A6A3D8}">
      <dsp:nvSpPr>
        <dsp:cNvPr id="0" name=""/>
        <dsp:cNvSpPr/>
      </dsp:nvSpPr>
      <dsp:spPr>
        <a:xfrm>
          <a:off x="461652" y="738141"/>
          <a:ext cx="4430913" cy="210844"/>
        </a:xfrm>
        <a:prstGeom prst="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наименование (описание) товара</a:t>
          </a:r>
          <a:endParaRPr lang="ru-RU" sz="1200" kern="1200" dirty="0"/>
        </a:p>
      </dsp:txBody>
      <dsp:txXfrm>
        <a:off x="461652" y="738141"/>
        <a:ext cx="4430913" cy="210844"/>
      </dsp:txXfrm>
    </dsp:sp>
    <dsp:sp modelId="{8616B970-4143-4C45-93E1-A93A57CF719E}">
      <dsp:nvSpPr>
        <dsp:cNvPr id="0" name=""/>
        <dsp:cNvSpPr/>
      </dsp:nvSpPr>
      <dsp:spPr>
        <a:xfrm>
          <a:off x="329874" y="711785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DCEA5A6-B940-4B5C-8D02-A795F3A25758}">
      <dsp:nvSpPr>
        <dsp:cNvPr id="0" name=""/>
        <dsp:cNvSpPr/>
      </dsp:nvSpPr>
      <dsp:spPr>
        <a:xfrm>
          <a:off x="495060" y="1054593"/>
          <a:ext cx="4397504" cy="210844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средства транспортировки и маршрут следования</a:t>
          </a:r>
          <a:endParaRPr lang="ru-RU" sz="1200" kern="1200" dirty="0"/>
        </a:p>
      </dsp:txBody>
      <dsp:txXfrm>
        <a:off x="495060" y="1054593"/>
        <a:ext cx="4397504" cy="210844"/>
      </dsp:txXfrm>
    </dsp:sp>
    <dsp:sp modelId="{A6023DF6-92EF-4254-9394-4DF26956D23D}">
      <dsp:nvSpPr>
        <dsp:cNvPr id="0" name=""/>
        <dsp:cNvSpPr/>
      </dsp:nvSpPr>
      <dsp:spPr>
        <a:xfrm>
          <a:off x="363282" y="1028238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9676BB3-8FAF-4764-BAB2-C0B4D85E4C41}">
      <dsp:nvSpPr>
        <dsp:cNvPr id="0" name=""/>
        <dsp:cNvSpPr/>
      </dsp:nvSpPr>
      <dsp:spPr>
        <a:xfrm>
          <a:off x="461652" y="1371046"/>
          <a:ext cx="4430913" cy="210844"/>
        </a:xfrm>
        <a:prstGeom prst="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количество мест, характер упаковки, маркировку и нумерацию</a:t>
          </a:r>
          <a:endParaRPr lang="ru-RU" sz="1200" kern="1200" dirty="0"/>
        </a:p>
      </dsp:txBody>
      <dsp:txXfrm>
        <a:off x="461652" y="1371046"/>
        <a:ext cx="4430913" cy="210844"/>
      </dsp:txXfrm>
    </dsp:sp>
    <dsp:sp modelId="{83135A03-E978-47EC-ABB3-7056DC63BBFF}">
      <dsp:nvSpPr>
        <dsp:cNvPr id="0" name=""/>
        <dsp:cNvSpPr/>
      </dsp:nvSpPr>
      <dsp:spPr>
        <a:xfrm>
          <a:off x="329874" y="1344690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77B3601-905B-4143-BBE7-B5DF5C2904EF}">
      <dsp:nvSpPr>
        <dsp:cNvPr id="0" name=""/>
        <dsp:cNvSpPr/>
      </dsp:nvSpPr>
      <dsp:spPr>
        <a:xfrm>
          <a:off x="357018" y="1687266"/>
          <a:ext cx="4535546" cy="210844"/>
        </a:xfrm>
        <a:prstGeom prst="rec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0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вес брутто и нетто</a:t>
          </a:r>
          <a:endParaRPr lang="ru-RU" sz="1200" kern="1200" dirty="0"/>
        </a:p>
      </dsp:txBody>
      <dsp:txXfrm>
        <a:off x="357018" y="1687266"/>
        <a:ext cx="4535546" cy="210844"/>
      </dsp:txXfrm>
    </dsp:sp>
    <dsp:sp modelId="{462C320E-F6D7-41E4-ADDE-C9F2723C6E8C}">
      <dsp:nvSpPr>
        <dsp:cNvPr id="0" name=""/>
        <dsp:cNvSpPr/>
      </dsp:nvSpPr>
      <dsp:spPr>
        <a:xfrm>
          <a:off x="225241" y="1660910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64B900A-0FA8-4D45-9E8F-CDBE59BCA430}">
      <dsp:nvSpPr>
        <dsp:cNvPr id="0" name=""/>
        <dsp:cNvSpPr/>
      </dsp:nvSpPr>
      <dsp:spPr>
        <a:xfrm>
          <a:off x="166080" y="2003718"/>
          <a:ext cx="4726485" cy="210844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номер счета-фактуры (инвойса</a:t>
          </a:r>
          <a:r>
            <a:rPr lang="ru-RU" sz="1100" kern="1200" dirty="0" smtClean="0"/>
            <a:t>).</a:t>
          </a:r>
          <a:endParaRPr lang="ru-RU" sz="1100" kern="1200" dirty="0"/>
        </a:p>
      </dsp:txBody>
      <dsp:txXfrm>
        <a:off x="166080" y="2003718"/>
        <a:ext cx="4726485" cy="210844"/>
      </dsp:txXfrm>
    </dsp:sp>
    <dsp:sp modelId="{86F2BA40-29A2-4225-9D70-E204A245FA66}">
      <dsp:nvSpPr>
        <dsp:cNvPr id="0" name=""/>
        <dsp:cNvSpPr/>
      </dsp:nvSpPr>
      <dsp:spPr>
        <a:xfrm>
          <a:off x="34302" y="1977363"/>
          <a:ext cx="263555" cy="2635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15B9E-CDCB-48C4-B637-CF029377F649}">
      <dsp:nvSpPr>
        <dsp:cNvPr id="0" name=""/>
        <dsp:cNvSpPr/>
      </dsp:nvSpPr>
      <dsp:spPr>
        <a:xfrm>
          <a:off x="0" y="636741"/>
          <a:ext cx="9073008" cy="9278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66" tIns="1353820" rIns="70416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0" y="636741"/>
        <a:ext cx="9073008" cy="927812"/>
      </dsp:txXfrm>
    </dsp:sp>
    <dsp:sp modelId="{A9821469-EF8C-4CAE-83C1-17A75D7457DE}">
      <dsp:nvSpPr>
        <dsp:cNvPr id="0" name=""/>
        <dsp:cNvSpPr/>
      </dsp:nvSpPr>
      <dsp:spPr>
        <a:xfrm>
          <a:off x="355140" y="514763"/>
          <a:ext cx="6351105" cy="44690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57" tIns="0" rIns="24005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развивающихся стран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76956" y="536579"/>
        <a:ext cx="6307473" cy="403275"/>
      </dsp:txXfrm>
    </dsp:sp>
    <dsp:sp modelId="{79EB8839-F652-473C-A63E-1CAA5672C00D}">
      <dsp:nvSpPr>
        <dsp:cNvPr id="0" name=""/>
        <dsp:cNvSpPr/>
      </dsp:nvSpPr>
      <dsp:spPr>
        <a:xfrm>
          <a:off x="0" y="1403061"/>
          <a:ext cx="9073008" cy="12262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6728F2-62F0-4FB1-A32C-BB26C2228484}">
      <dsp:nvSpPr>
        <dsp:cNvPr id="0" name=""/>
        <dsp:cNvSpPr/>
      </dsp:nvSpPr>
      <dsp:spPr>
        <a:xfrm>
          <a:off x="283132" y="1406496"/>
          <a:ext cx="6351105" cy="446907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57" tIns="0" rIns="24005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наименее развитых стран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04948" y="1428312"/>
        <a:ext cx="6307473" cy="403275"/>
      </dsp:txXfrm>
    </dsp:sp>
    <dsp:sp modelId="{3397B23B-27D7-480A-BB37-21C8FE45682C}">
      <dsp:nvSpPr>
        <dsp:cNvPr id="0" name=""/>
        <dsp:cNvSpPr/>
      </dsp:nvSpPr>
      <dsp:spPr>
        <a:xfrm>
          <a:off x="0" y="2467858"/>
          <a:ext cx="9073008" cy="8789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1B1AE-8340-49FA-954C-4074D453F1A8}">
      <dsp:nvSpPr>
        <dsp:cNvPr id="0" name=""/>
        <dsp:cNvSpPr/>
      </dsp:nvSpPr>
      <dsp:spPr>
        <a:xfrm>
          <a:off x="376743" y="2326346"/>
          <a:ext cx="6351105" cy="44690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57" tIns="0" rIns="24005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перечень товаров, происходящих и ввозимых из развивающихся и наименее развитых стран</a:t>
          </a:r>
          <a:endParaRPr lang="ru-RU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98559" y="2348162"/>
        <a:ext cx="6307473" cy="403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C2A4C3-96DD-4A88-AC55-3604F9D38173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BFFDC-9598-4F00-BDF4-5B05E4895624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D51127-AD9D-4B0A-B7A5-6EDE6E5DD306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1A384-F2A4-4C04-8899-F530490CC63E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46E4D-53C8-414B-BBE0-6133246B9C81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5952B-ACFC-42ED-848F-6B44AB2129F7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CF4646-75D1-4771-BE20-F5DDC724CC7B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B3F30-4196-4B7B-80B9-A9BD22CE2178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600EB-86C7-417D-A0DD-5BEB9A0D5992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F1554-F466-4992-9C56-8760E82DE1AB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FCA98F-FEB9-4702-894D-8EC65F358EDE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2EF39-14A0-4B06-B34D-64F30B0626E5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A529AF-D4EC-4307-ADE8-26B9806BFFAE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C93-DA79-49A8-A0E7-F6AD574DF2AB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1308D0-3987-4621-8063-A74B84263AF1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BFF8A-A512-415E-A243-E00A6F92744B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zh-CN" noProof="0" smtClean="0"/>
              <a:t>Вставка рисунка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3A450A-D0C7-4AE4-9F3D-E5ADA229E7D9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CFC59-433B-4135-B845-31F505220FC6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82B3BF-1C22-4C7E-BD05-E7874D9943AD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7EB1B-571E-4C46-92BB-96B2C946FDC4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53104A-F124-4F5A-86B6-85359EA1F2AF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CC0D7-4304-4E69-B960-3A18C25ED0BB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altLang="zh-CN" noProof="0" smtClean="0"/>
              <a:t>Вставка таблицы</a:t>
            </a:r>
            <a:endParaRPr lang="zh-CN" alt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CBDE0D-ABA5-41AB-A2A9-47089F0B94B7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2BF0F-0741-4D97-ADB4-A1D689486988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 style du titre</a:t>
            </a:r>
            <a:endParaRPr lang="fr-CA" altLang="zh-CN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les styles du texte du masque</a:t>
            </a:r>
          </a:p>
          <a:p>
            <a:pPr lvl="1"/>
            <a:r>
              <a:rPr lang="fr-FR" altLang="zh-CN" smtClean="0"/>
              <a:t>Deuxième niveau</a:t>
            </a:r>
          </a:p>
          <a:p>
            <a:pPr lvl="2"/>
            <a:r>
              <a:rPr lang="fr-FR" altLang="zh-CN" smtClean="0"/>
              <a:t>Troisième niveau</a:t>
            </a:r>
          </a:p>
          <a:p>
            <a:pPr lvl="3"/>
            <a:r>
              <a:rPr lang="fr-FR" altLang="zh-CN" smtClean="0"/>
              <a:t>Quatrième niveau</a:t>
            </a:r>
          </a:p>
          <a:p>
            <a:pPr lvl="4"/>
            <a:r>
              <a:rPr lang="fr-FR" altLang="zh-CN" smtClean="0"/>
              <a:t>Cinquième niveau</a:t>
            </a:r>
            <a:endParaRPr lang="fr-CA" altLang="zh-CN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F01E26D-FDEF-49F7-B77E-98044C39DD56}" type="datetimeFigureOut">
              <a:rPr lang="zh-CN" altLang="en-US"/>
              <a:pPr/>
              <a:t>2014/12/12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0A24C87-DB7B-4BD0-82E4-E02231CE745D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-21471" y="3212976"/>
            <a:ext cx="5400600" cy="1224136"/>
          </a:xfrm>
        </p:spPr>
        <p:txBody>
          <a:bodyPr/>
          <a:lstStyle/>
          <a:p>
            <a:r>
              <a:rPr lang="ru-RU" altLang="zh-CN" sz="4800" b="1" dirty="0" smtClean="0"/>
              <a:t>Страна происхождения товаров</a:t>
            </a:r>
            <a:endParaRPr lang="fr-CA" altLang="zh-CN" sz="4800" b="1" dirty="0" smtClean="0"/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128712" y="4603750"/>
            <a:ext cx="7691759" cy="2254250"/>
          </a:xfrm>
        </p:spPr>
        <p:txBody>
          <a:bodyPr/>
          <a:lstStyle/>
          <a:p>
            <a:pPr algn="r"/>
            <a:r>
              <a:rPr lang="ru-RU" altLang="zh-CN" sz="2400" dirty="0" smtClean="0">
                <a:solidFill>
                  <a:schemeClr val="tx1"/>
                </a:solidFill>
              </a:rPr>
              <a:t>Подготовили</a:t>
            </a:r>
          </a:p>
          <a:p>
            <a:pPr algn="r"/>
            <a:r>
              <a:rPr lang="ru-RU" altLang="zh-CN" sz="2400" dirty="0">
                <a:solidFill>
                  <a:schemeClr val="tx1"/>
                </a:solidFill>
              </a:rPr>
              <a:t>с</a:t>
            </a:r>
            <a:r>
              <a:rPr lang="ru-RU" altLang="zh-CN" sz="2400" dirty="0" smtClean="0">
                <a:solidFill>
                  <a:schemeClr val="tx1"/>
                </a:solidFill>
              </a:rPr>
              <a:t>тудентки </a:t>
            </a:r>
            <a:r>
              <a:rPr lang="ru-RU" altLang="zh-CN" sz="2400" dirty="0">
                <a:solidFill>
                  <a:schemeClr val="tx1"/>
                </a:solidFill>
              </a:rPr>
              <a:t>4 </a:t>
            </a:r>
            <a:r>
              <a:rPr lang="ru-RU" altLang="zh-CN" sz="2400" dirty="0" smtClean="0">
                <a:solidFill>
                  <a:schemeClr val="tx1"/>
                </a:solidFill>
              </a:rPr>
              <a:t>курса 14 группы</a:t>
            </a:r>
          </a:p>
          <a:p>
            <a:pPr algn="r"/>
            <a:r>
              <a:rPr lang="ru-RU" altLang="zh-CN" sz="2400" dirty="0" err="1" smtClean="0">
                <a:solidFill>
                  <a:schemeClr val="tx1"/>
                </a:solidFill>
              </a:rPr>
              <a:t>Беньковская</a:t>
            </a:r>
            <a:r>
              <a:rPr lang="ru-RU" altLang="zh-CN" sz="2400" dirty="0" smtClean="0">
                <a:solidFill>
                  <a:schemeClr val="tx1"/>
                </a:solidFill>
              </a:rPr>
              <a:t> Татьяна</a:t>
            </a:r>
          </a:p>
          <a:p>
            <a:pPr algn="r"/>
            <a:r>
              <a:rPr lang="ru-RU" altLang="zh-CN" sz="2400" dirty="0" err="1" smtClean="0">
                <a:solidFill>
                  <a:schemeClr val="tx1"/>
                </a:solidFill>
              </a:rPr>
              <a:t>Рындевич</a:t>
            </a:r>
            <a:r>
              <a:rPr lang="ru-RU" altLang="zh-CN" sz="2400" dirty="0" smtClean="0">
                <a:solidFill>
                  <a:schemeClr val="tx1"/>
                </a:solidFill>
              </a:rPr>
              <a:t> Мария</a:t>
            </a:r>
            <a:endParaRPr lang="fr-CA" altLang="zh-CN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3200" b="1" dirty="0" smtClean="0"/>
              <a:t>ОПРЕДЕЛЕНИЕ СТРАНЫ ПРОИСХОЖДЕНИЯ ТОВАРОВ</a:t>
            </a:r>
            <a:endParaRPr lang="ru-RU" sz="3200" b="1" dirty="0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gray">
          <a:xfrm>
            <a:off x="1237084" y="1482905"/>
            <a:ext cx="7727403" cy="144780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black">
          <a:xfrm>
            <a:off x="2583284" y="1484784"/>
            <a:ext cx="638120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FontTx/>
              <a:buChar char="•"/>
            </a:pPr>
            <a:r>
              <a:rPr lang="en-US" b="1" dirty="0"/>
              <a:t> </a:t>
            </a:r>
            <a:r>
              <a:rPr lang="ru-RU" dirty="0" smtClean="0"/>
              <a:t>применение тарифных </a:t>
            </a:r>
            <a:r>
              <a:rPr lang="ru-RU" dirty="0"/>
              <a:t>и нетарифных мер регулирования ввоза товаров на таможенную территорию государства и вывоза </a:t>
            </a:r>
            <a:r>
              <a:rPr lang="ru-RU" dirty="0" smtClean="0"/>
              <a:t>товаров </a:t>
            </a:r>
            <a:r>
              <a:rPr lang="ru-RU" dirty="0"/>
              <a:t>с </a:t>
            </a:r>
            <a:r>
              <a:rPr lang="ru-RU" dirty="0" smtClean="0"/>
              <a:t>территории</a:t>
            </a:r>
            <a:r>
              <a:rPr lang="ru-RU" b="1" dirty="0" smtClean="0"/>
              <a:t>;</a:t>
            </a:r>
          </a:p>
          <a:p>
            <a:pPr algn="just">
              <a:spcBef>
                <a:spcPts val="0"/>
              </a:spcBef>
              <a:buFontTx/>
              <a:buChar char="•"/>
            </a:pPr>
            <a:r>
              <a:rPr lang="ru-RU" dirty="0" smtClean="0"/>
              <a:t> обеспечения </a:t>
            </a:r>
            <a:r>
              <a:rPr lang="ru-RU" dirty="0"/>
              <a:t>учёта перемещающихся товаров во внешнеторговой статистике</a:t>
            </a:r>
            <a:endParaRPr lang="en-US" b="1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2049885" y="1987730"/>
            <a:ext cx="5334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5" descr="DO_circl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47" y="133685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black">
          <a:xfrm>
            <a:off x="359197" y="2022655"/>
            <a:ext cx="1670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/>
              <a:t>Цели</a:t>
            </a:r>
            <a:endParaRPr lang="en-US" sz="2000" b="1" dirty="0"/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gray">
          <a:xfrm>
            <a:off x="1237085" y="3445055"/>
            <a:ext cx="7727402" cy="144780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black">
          <a:xfrm>
            <a:off x="2727747" y="3549830"/>
            <a:ext cx="623674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n-US" b="1" dirty="0" smtClean="0"/>
              <a:t> </a:t>
            </a:r>
            <a:r>
              <a:rPr lang="ru-RU" dirty="0"/>
              <a:t>о</a:t>
            </a:r>
            <a:r>
              <a:rPr lang="ru-RU" dirty="0" smtClean="0"/>
              <a:t>сновой </a:t>
            </a:r>
            <a:r>
              <a:rPr lang="ru-RU" dirty="0"/>
              <a:t>для принятия законодательных актов по порядку определения страны происхождения товаров на национальном уровне являются  международные документы, принятые</a:t>
            </a:r>
            <a:r>
              <a:rPr lang="ru-RU" b="1" dirty="0"/>
              <a:t> </a:t>
            </a:r>
            <a:r>
              <a:rPr lang="ru-RU" dirty="0" smtClean="0"/>
              <a:t>ГАТТ/ВТО</a:t>
            </a:r>
            <a:endParaRPr lang="ru-RU" dirty="0"/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gray">
          <a:xfrm>
            <a:off x="2078460" y="3940355"/>
            <a:ext cx="5334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1" descr="DP_circl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97" y="3241855"/>
            <a:ext cx="172720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2"/>
          <p:cNvSpPr txBox="1">
            <a:spLocks noChangeArrowheads="1"/>
          </p:cNvSpPr>
          <p:nvPr/>
        </p:nvSpPr>
        <p:spPr bwMode="black">
          <a:xfrm>
            <a:off x="378247" y="3951468"/>
            <a:ext cx="1670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/>
              <a:t>Основа</a:t>
            </a:r>
            <a:endParaRPr lang="en-US" sz="2000" b="1" dirty="0"/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gray">
          <a:xfrm>
            <a:off x="611560" y="5410200"/>
            <a:ext cx="8136904" cy="827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46552" y="5410200"/>
            <a:ext cx="7901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под страной происхождения товаров могут пониматься </a:t>
            </a:r>
            <a:r>
              <a:rPr lang="ru-RU" dirty="0" smtClean="0"/>
              <a:t>группы </a:t>
            </a:r>
            <a:r>
              <a:rPr lang="ru-RU" dirty="0"/>
              <a:t>стран, таможенные союзы, часть или регион страны, если есть необходимость их определения с целью определения происхождения товаров</a:t>
            </a:r>
          </a:p>
        </p:txBody>
      </p:sp>
      <p:pic>
        <p:nvPicPr>
          <p:cNvPr id="1026" name="Picture 2" descr="https://lh5.googleusercontent.com/-yeOkmthU9YI/AAAAAAAAAAI/AAAAAAAAAA4/NH6v1v9bxiQ/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60" y="5033144"/>
            <a:ext cx="790600" cy="7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/>
      <p:bldP spid="10" grpId="0" animBg="1"/>
      <p:bldP spid="11" grpId="0"/>
      <p:bldP spid="12" grpId="0" animBg="1"/>
      <p:bldP spid="14" grpId="0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67544" y="31215"/>
            <a:ext cx="8229600" cy="710406"/>
          </a:xfrm>
        </p:spPr>
        <p:txBody>
          <a:bodyPr/>
          <a:lstStyle/>
          <a:p>
            <a:r>
              <a:rPr lang="ru-RU" sz="3200" b="1" dirty="0" smtClean="0"/>
              <a:t>ПРИНЦИПЫ И ПРАВИЛА ГАТТ/ВТО</a:t>
            </a:r>
            <a:endParaRPr lang="zh-CN" altLang="en-US" sz="3200" b="1" dirty="0" smtClean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785141" y="5256856"/>
            <a:ext cx="7622131" cy="1071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>
                  <a:gamma/>
                  <a:tint val="2941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785142" y="3381375"/>
            <a:ext cx="7622131" cy="10715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>
                  <a:gamma/>
                  <a:tint val="2941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765298" y="1500098"/>
            <a:ext cx="7602289" cy="10715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>
                  <a:gamma/>
                  <a:tint val="2941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739451" y="2969322"/>
            <a:ext cx="5726334" cy="623616"/>
            <a:chOff x="720" y="1392"/>
            <a:chExt cx="4058" cy="480"/>
          </a:xfrm>
        </p:grpSpPr>
        <p:sp>
          <p:nvSpPr>
            <p:cNvPr id="8" name="AutoShape 7"/>
            <p:cNvSpPr>
              <a:spLocks noChangeArrowheads="1"/>
            </p:cNvSpPr>
            <p:nvPr/>
          </p:nvSpPr>
          <p:spPr bwMode="black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0" name="AutoShape 9"/>
              <p:cNvSpPr>
                <a:spLocks noChangeArrowheads="1"/>
              </p:cNvSpPr>
              <p:nvPr/>
            </p:nvSpPr>
            <p:spPr bwMode="black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34902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AutoShape 10"/>
              <p:cNvSpPr>
                <a:spLocks noChangeArrowheads="1"/>
              </p:cNvSpPr>
              <p:nvPr/>
            </p:nvSpPr>
            <p:spPr bwMode="black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38039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739780" y="4765923"/>
            <a:ext cx="5704216" cy="654050"/>
            <a:chOff x="720" y="1392"/>
            <a:chExt cx="4058" cy="480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5" name="AutoShape 14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38039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6" name="AutoShape 15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34902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25780" y="1005544"/>
            <a:ext cx="5681328" cy="604215"/>
            <a:chOff x="720" y="1392"/>
            <a:chExt cx="4058" cy="480"/>
          </a:xfrm>
        </p:grpSpPr>
        <p:sp>
          <p:nvSpPr>
            <p:cNvPr id="18" name="AutoShape 17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0" name="AutoShape 19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34902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AutoShape 20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3176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2" name="Rectangle 21"/>
          <p:cNvSpPr>
            <a:spLocks noChangeArrowheads="1"/>
          </p:cNvSpPr>
          <p:nvPr/>
        </p:nvSpPr>
        <p:spPr bwMode="black">
          <a:xfrm>
            <a:off x="4427817" y="1190210"/>
            <a:ext cx="237566" cy="36933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black">
          <a:xfrm>
            <a:off x="785142" y="1584556"/>
            <a:ext cx="762213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600" dirty="0" smtClean="0"/>
              <a:t>порядок</a:t>
            </a:r>
            <a:r>
              <a:rPr lang="ru-RU" sz="1600" dirty="0"/>
              <a:t>, при котором уровень таможенных пошлин и прочих сборов, взимаемых при импорте товаров из страны, пользующейся таким режимом, не должен быть выше аналогичных пошлин и сборов, налагаемых на товары любой другой страны</a:t>
            </a:r>
            <a:endParaRPr lang="en-US" sz="16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black">
          <a:xfrm>
            <a:off x="1452563" y="3671887"/>
            <a:ext cx="3375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6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20238" y="1096806"/>
            <a:ext cx="5469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р</a:t>
            </a:r>
            <a:r>
              <a:rPr lang="ru-RU" b="1" dirty="0" smtClean="0"/>
              <a:t>ежим наибольшего благоприятствования</a:t>
            </a:r>
            <a:endParaRPr lang="ru-RU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761954" y="3072282"/>
            <a:ext cx="5681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национальный режим</a:t>
            </a:r>
            <a:endParaRPr lang="ru-RU" b="1" dirty="0"/>
          </a:p>
        </p:txBody>
      </p:sp>
      <p:sp>
        <p:nvSpPr>
          <p:cNvPr id="4096" name="Прямоугольник 4095"/>
          <p:cNvSpPr/>
          <p:nvPr/>
        </p:nvSpPr>
        <p:spPr>
          <a:xfrm>
            <a:off x="2262063" y="4887524"/>
            <a:ext cx="4608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транспарентность</a:t>
            </a:r>
            <a:r>
              <a:rPr lang="ru-RU" b="1" dirty="0" smtClean="0"/>
              <a:t> </a:t>
            </a:r>
            <a:r>
              <a:rPr lang="ru-RU" b="1" dirty="0"/>
              <a:t>торговой политики </a:t>
            </a:r>
          </a:p>
        </p:txBody>
      </p:sp>
      <p:sp>
        <p:nvSpPr>
          <p:cNvPr id="4097" name="Прямоугольник 4096"/>
          <p:cNvSpPr/>
          <p:nvPr/>
        </p:nvSpPr>
        <p:spPr>
          <a:xfrm>
            <a:off x="839452" y="3592938"/>
            <a:ext cx="7513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 отношении импортных товаров по отношению к ним на внутреннем рынке должен применяться режим, который будет не менее благоприятным, чем тот, который действует в отношении национальных товаров</a:t>
            </a:r>
          </a:p>
        </p:txBody>
      </p:sp>
      <p:sp>
        <p:nvSpPr>
          <p:cNvPr id="4099" name="Прямоугольник 4098"/>
          <p:cNvSpPr/>
          <p:nvPr/>
        </p:nvSpPr>
        <p:spPr>
          <a:xfrm>
            <a:off x="765298" y="5318231"/>
            <a:ext cx="76419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</a:t>
            </a:r>
            <a:r>
              <a:rPr lang="ru-RU" sz="1600" dirty="0" smtClean="0"/>
              <a:t>редусматривает обеспечение </a:t>
            </a:r>
            <a:r>
              <a:rPr lang="ru-RU" sz="1600" dirty="0"/>
              <a:t>свободного доступа ко всей информации, законам, </a:t>
            </a:r>
            <a:r>
              <a:rPr lang="ru-RU" sz="1600" dirty="0" smtClean="0"/>
              <a:t>административным </a:t>
            </a:r>
            <a:r>
              <a:rPr lang="ru-RU" sz="1600" dirty="0"/>
              <a:t>положениям и распоряжениям, касающимся вопросов, </a:t>
            </a:r>
            <a:r>
              <a:rPr lang="ru-RU" sz="1600" dirty="0" smtClean="0"/>
              <a:t>относящихся к </a:t>
            </a:r>
            <a:r>
              <a:rPr lang="ru-RU" sz="1600" dirty="0"/>
              <a:t>компетенции многосторонней системы регулирования </a:t>
            </a:r>
            <a:r>
              <a:rPr lang="ru-RU" sz="1600" dirty="0" smtClean="0"/>
              <a:t>торгово-экономических </a:t>
            </a:r>
            <a:r>
              <a:rPr lang="ru-RU" sz="1600" dirty="0"/>
              <a:t>отношений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5" grpId="0"/>
      <p:bldP spid="3" grpId="0"/>
      <p:bldP spid="31" grpId="0"/>
      <p:bldP spid="4096" grpId="0"/>
      <p:bldP spid="4097" grpId="0"/>
      <p:bldP spid="40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82" y="0"/>
            <a:ext cx="9144000" cy="869076"/>
          </a:xfrm>
        </p:spPr>
        <p:txBody>
          <a:bodyPr/>
          <a:lstStyle/>
          <a:p>
            <a:r>
              <a:rPr lang="ru-RU" sz="3200" b="1" dirty="0" smtClean="0"/>
              <a:t>МЕРЫ НЕТАРИФНОГО РЕГУЛИРОВАНИЯ ГАТТ/ВТО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t="9067" r="5398" b="4404"/>
          <a:stretch>
            <a:fillRect/>
          </a:stretch>
        </p:blipFill>
        <p:spPr bwMode="auto">
          <a:xfrm>
            <a:off x="179512" y="980728"/>
            <a:ext cx="878497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07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5721" y="-19785"/>
            <a:ext cx="10074233" cy="1143000"/>
          </a:xfrm>
        </p:spPr>
        <p:txBody>
          <a:bodyPr/>
          <a:lstStyle/>
          <a:p>
            <a:r>
              <a:rPr lang="ru-RU" sz="2800" b="1" dirty="0" smtClean="0"/>
              <a:t>ПРАВИЛА ОПРЕДЕЛЕНИЯ СТРАНЫ ПРОИСХОЖДЕНИЯ 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gray">
          <a:xfrm flipV="1">
            <a:off x="1129707" y="683107"/>
            <a:ext cx="6952629" cy="48736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134821" y="1133087"/>
            <a:ext cx="6952629" cy="5696658"/>
            <a:chOff x="723" y="1673"/>
            <a:chExt cx="1957" cy="2323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gray">
            <a:xfrm>
              <a:off x="2367" y="1675"/>
              <a:ext cx="76" cy="2321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gray">
            <a:xfrm>
              <a:off x="940" y="1673"/>
              <a:ext cx="76" cy="23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gray">
            <a:xfrm>
              <a:off x="723" y="1832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cap="rnd">
                  <a:solidFill>
                    <a:schemeClr val="bg2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buFont typeface="Wingdings" pitchFamily="2" charset="2"/>
                <a:buNone/>
              </a:pP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723" y="2134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5921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921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cap="rnd">
                  <a:solidFill>
                    <a:schemeClr val="bg2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buFont typeface="Wingdings" pitchFamily="2" charset="2"/>
                <a:buNone/>
              </a:pP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gray">
            <a:xfrm>
              <a:off x="723" y="2441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cap="rnd">
                  <a:solidFill>
                    <a:schemeClr val="bg2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buFont typeface="Wingdings" pitchFamily="2" charset="2"/>
                <a:buNone/>
              </a:pP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723" y="2763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5921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921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cap="rnd">
                  <a:solidFill>
                    <a:schemeClr val="bg2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buFont typeface="Wingdings" pitchFamily="2" charset="2"/>
                <a:buNone/>
              </a:pP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gray">
            <a:xfrm>
              <a:off x="723" y="3073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cap="rnd">
                  <a:solidFill>
                    <a:schemeClr val="bg2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buFont typeface="Wingdings" pitchFamily="2" charset="2"/>
                <a:buNone/>
              </a:pPr>
              <a:r>
                <a:rPr lang="en-US" sz="1600" b="1" dirty="0">
                  <a:solidFill>
                    <a:srgbClr val="F8F8F8"/>
                  </a:solidFill>
                </a:rPr>
                <a:t> </a:t>
              </a:r>
            </a:p>
          </p:txBody>
        </p:sp>
      </p:grp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1134821" y="5292162"/>
            <a:ext cx="6952629" cy="588548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1">
                  <a:gamma/>
                  <a:shade val="69804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rnd">
                <a:solidFill>
                  <a:schemeClr val="bg2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sz="1600" b="1" dirty="0">
                <a:solidFill>
                  <a:srgbClr val="F8F8F8"/>
                </a:solidFill>
              </a:rPr>
              <a:t> </a:t>
            </a: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gray">
          <a:xfrm>
            <a:off x="1134821" y="6055824"/>
            <a:ext cx="6952629" cy="588548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1">
                  <a:gamma/>
                  <a:shade val="69804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rnd">
                <a:solidFill>
                  <a:schemeClr val="bg2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sz="1600" b="1" dirty="0">
                <a:solidFill>
                  <a:srgbClr val="F8F8F8"/>
                </a:solidFill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52741" y="74212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Цели применения правил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34820" y="1523000"/>
            <a:ext cx="6947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взимание таможенных </a:t>
            </a:r>
            <a:r>
              <a:rPr lang="ru-RU" dirty="0"/>
              <a:t>пошлин, предусмотренных для режима наибольшего благоприятствования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42184" y="2373198"/>
            <a:ext cx="69452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уплата </a:t>
            </a:r>
            <a:r>
              <a:rPr lang="ru-RU" dirty="0"/>
              <a:t>антидемпинговых и компенсационных пошлин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153577" y="3093874"/>
            <a:ext cx="692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введение </a:t>
            </a:r>
            <a:r>
              <a:rPr lang="ru-RU" dirty="0"/>
              <a:t>защитных мер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67452" y="3956937"/>
            <a:ext cx="6914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выполнение </a:t>
            </a:r>
            <a:r>
              <a:rPr lang="ru-RU" dirty="0"/>
              <a:t>требований по маркировке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67451" y="4566286"/>
            <a:ext cx="6914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установление </a:t>
            </a:r>
            <a:r>
              <a:rPr lang="ru-RU" dirty="0"/>
              <a:t>любых дискриминационных количественных ограничений или тарифных квот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04779" y="5401770"/>
            <a:ext cx="6977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осуществление </a:t>
            </a:r>
            <a:r>
              <a:rPr lang="ru-RU" dirty="0"/>
              <a:t>государственных закупок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04779" y="6165432"/>
            <a:ext cx="6977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ведение </a:t>
            </a:r>
            <a:r>
              <a:rPr lang="ru-RU" dirty="0"/>
              <a:t>торговой статистики </a:t>
            </a:r>
            <a:r>
              <a:rPr lang="ru-RU" dirty="0" smtClean="0"/>
              <a:t>и </a:t>
            </a:r>
            <a:r>
              <a:rPr lang="ru-RU" dirty="0" err="1"/>
              <a:t>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utoShape 4"/>
          <p:cNvSpPr>
            <a:spLocks noChangeArrowheads="1"/>
          </p:cNvSpPr>
          <p:nvPr/>
        </p:nvSpPr>
        <p:spPr bwMode="ltGray">
          <a:xfrm>
            <a:off x="2074299" y="1408574"/>
            <a:ext cx="6739176" cy="485775"/>
          </a:xfrm>
          <a:prstGeom prst="roundRect">
            <a:avLst>
              <a:gd name="adj" fmla="val 50000"/>
            </a:avLst>
          </a:prstGeom>
          <a:solidFill>
            <a:srgbClr val="333399"/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783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/>
              <a:t>ПРАВИЛА ОПРЕДЕЛЕНИЯ СТРАНЫ ПРОИСХОЖДЕНИЯ 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5" name="Picture 49" descr="arrow_metal01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96" y="2124011"/>
            <a:ext cx="274161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2"/>
          <p:cNvSpPr>
            <a:spLocks noChangeShapeType="1"/>
          </p:cNvSpPr>
          <p:nvPr/>
        </p:nvSpPr>
        <p:spPr bwMode="black">
          <a:xfrm>
            <a:off x="2868498" y="6525344"/>
            <a:ext cx="6005668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black">
          <a:xfrm flipV="1">
            <a:off x="2341457" y="2956311"/>
            <a:ext cx="6550418" cy="19983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black">
          <a:xfrm>
            <a:off x="3057409" y="4371945"/>
            <a:ext cx="591351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black">
          <a:xfrm>
            <a:off x="3119613" y="5087270"/>
            <a:ext cx="5754553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" name="Group 94"/>
          <p:cNvGrpSpPr>
            <a:grpSpLocks/>
          </p:cNvGrpSpPr>
          <p:nvPr/>
        </p:nvGrpSpPr>
        <p:grpSpPr bwMode="auto">
          <a:xfrm>
            <a:off x="2220246" y="2336801"/>
            <a:ext cx="393700" cy="393700"/>
            <a:chOff x="2543" y="1006"/>
            <a:chExt cx="416" cy="416"/>
          </a:xfrm>
        </p:grpSpPr>
        <p:sp>
          <p:nvSpPr>
            <p:cNvPr id="17" name="Oval 52"/>
            <p:cNvSpPr>
              <a:spLocks noChangeArrowheads="1"/>
            </p:cNvSpPr>
            <p:nvPr/>
          </p:nvSpPr>
          <p:spPr bwMode="gray">
            <a:xfrm>
              <a:off x="254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8" name="Group 53"/>
            <p:cNvGrpSpPr>
              <a:grpSpLocks/>
            </p:cNvGrpSpPr>
            <p:nvPr/>
          </p:nvGrpSpPr>
          <p:grpSpPr bwMode="auto">
            <a:xfrm rot="-2288454">
              <a:off x="2578" y="1034"/>
              <a:ext cx="348" cy="356"/>
              <a:chOff x="887" y="2040"/>
              <a:chExt cx="433" cy="422"/>
            </a:xfrm>
          </p:grpSpPr>
          <p:pic>
            <p:nvPicPr>
              <p:cNvPr id="20" name="Picture 5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Oval 5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accent1">
                      <a:alpha val="75000"/>
                    </a:schemeClr>
                  </a:gs>
                  <a:gs pos="100000">
                    <a:schemeClr val="accent1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22" name="Picture 5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5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257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3" name="Group 93"/>
          <p:cNvGrpSpPr>
            <a:grpSpLocks/>
          </p:cNvGrpSpPr>
          <p:nvPr/>
        </p:nvGrpSpPr>
        <p:grpSpPr bwMode="auto">
          <a:xfrm>
            <a:off x="2729750" y="3045708"/>
            <a:ext cx="393700" cy="393700"/>
            <a:chOff x="3071" y="1006"/>
            <a:chExt cx="416" cy="416"/>
          </a:xfrm>
        </p:grpSpPr>
        <p:sp>
          <p:nvSpPr>
            <p:cNvPr id="24" name="Oval 62"/>
            <p:cNvSpPr>
              <a:spLocks noChangeArrowheads="1"/>
            </p:cNvSpPr>
            <p:nvPr/>
          </p:nvSpPr>
          <p:spPr bwMode="gray">
            <a:xfrm>
              <a:off x="3071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5" name="Group 63"/>
            <p:cNvGrpSpPr>
              <a:grpSpLocks/>
            </p:cNvGrpSpPr>
            <p:nvPr/>
          </p:nvGrpSpPr>
          <p:grpSpPr bwMode="auto">
            <a:xfrm rot="-2288454">
              <a:off x="3106" y="1034"/>
              <a:ext cx="348" cy="356"/>
              <a:chOff x="887" y="2040"/>
              <a:chExt cx="433" cy="422"/>
            </a:xfrm>
          </p:grpSpPr>
          <p:pic>
            <p:nvPicPr>
              <p:cNvPr id="27" name="Picture 6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Oval 6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accent2">
                      <a:alpha val="75000"/>
                    </a:schemeClr>
                  </a:gs>
                  <a:gs pos="100000">
                    <a:schemeClr val="accent2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29" name="Picture 6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6" name="Picture 8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3098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Group 91"/>
          <p:cNvGrpSpPr>
            <a:grpSpLocks/>
          </p:cNvGrpSpPr>
          <p:nvPr/>
        </p:nvGrpSpPr>
        <p:grpSpPr bwMode="auto">
          <a:xfrm>
            <a:off x="2736633" y="4613797"/>
            <a:ext cx="393700" cy="393700"/>
            <a:chOff x="4213" y="1006"/>
            <a:chExt cx="416" cy="416"/>
          </a:xfrm>
        </p:grpSpPr>
        <p:sp>
          <p:nvSpPr>
            <p:cNvPr id="38" name="Oval 72"/>
            <p:cNvSpPr>
              <a:spLocks noChangeArrowheads="1"/>
            </p:cNvSpPr>
            <p:nvPr/>
          </p:nvSpPr>
          <p:spPr bwMode="gray">
            <a:xfrm>
              <a:off x="421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9" name="Group 73"/>
            <p:cNvGrpSpPr>
              <a:grpSpLocks/>
            </p:cNvGrpSpPr>
            <p:nvPr/>
          </p:nvGrpSpPr>
          <p:grpSpPr bwMode="auto">
            <a:xfrm rot="-2288454">
              <a:off x="4248" y="1034"/>
              <a:ext cx="348" cy="356"/>
              <a:chOff x="887" y="2040"/>
              <a:chExt cx="433" cy="422"/>
            </a:xfrm>
          </p:grpSpPr>
          <p:pic>
            <p:nvPicPr>
              <p:cNvPr id="41" name="Picture 74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Oval 7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34902"/>
                      <a:invGamma/>
                      <a:alpha val="89999"/>
                    </a:schemeClr>
                  </a:gs>
                  <a:gs pos="50000">
                    <a:schemeClr val="folHlink">
                      <a:alpha val="75000"/>
                    </a:schemeClr>
                  </a:gs>
                  <a:gs pos="100000">
                    <a:schemeClr val="folHlink">
                      <a:gamma/>
                      <a:shade val="34902"/>
                      <a:invGamma/>
                      <a:alpha val="89999"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43" name="Picture 76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0" name="Picture 8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424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4" name="Group 90"/>
          <p:cNvGrpSpPr>
            <a:grpSpLocks/>
          </p:cNvGrpSpPr>
          <p:nvPr/>
        </p:nvGrpSpPr>
        <p:grpSpPr bwMode="auto">
          <a:xfrm>
            <a:off x="2074299" y="5094740"/>
            <a:ext cx="393700" cy="393700"/>
            <a:chOff x="4803" y="1006"/>
            <a:chExt cx="416" cy="416"/>
          </a:xfrm>
        </p:grpSpPr>
        <p:sp>
          <p:nvSpPr>
            <p:cNvPr id="45" name="Oval 81"/>
            <p:cNvSpPr>
              <a:spLocks noChangeArrowheads="1"/>
            </p:cNvSpPr>
            <p:nvPr/>
          </p:nvSpPr>
          <p:spPr bwMode="gray">
            <a:xfrm>
              <a:off x="4803" y="1006"/>
              <a:ext cx="416" cy="41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6" name="Group 82"/>
            <p:cNvGrpSpPr>
              <a:grpSpLocks/>
            </p:cNvGrpSpPr>
            <p:nvPr/>
          </p:nvGrpSpPr>
          <p:grpSpPr bwMode="auto">
            <a:xfrm rot="-2288454">
              <a:off x="4838" y="1034"/>
              <a:ext cx="348" cy="356"/>
              <a:chOff x="887" y="2040"/>
              <a:chExt cx="433" cy="422"/>
            </a:xfrm>
          </p:grpSpPr>
          <p:pic>
            <p:nvPicPr>
              <p:cNvPr id="48" name="Picture 83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Oval 84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rgbClr val="FB4F2D">
                  <a:alpha val="7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50" name="Picture 85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7" name="Picture 8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5" t="9302" r="12404" b="12598"/>
            <a:stretch>
              <a:fillRect/>
            </a:stretch>
          </p:blipFill>
          <p:spPr bwMode="gray">
            <a:xfrm>
              <a:off x="4830" y="1020"/>
              <a:ext cx="35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" name="Прямоугольник 50"/>
          <p:cNvSpPr/>
          <p:nvPr/>
        </p:nvSpPr>
        <p:spPr>
          <a:xfrm>
            <a:off x="2725715" y="2201968"/>
            <a:ext cx="6166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не являться барьером в международной торговле и не приводить к дискриминации между государствами </a:t>
            </a:r>
            <a:r>
              <a:rPr lang="ru-RU" dirty="0" smtClean="0"/>
              <a:t>ВТО;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3076284" y="2947103"/>
            <a:ext cx="58072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предусматривать, что страной происхождения </a:t>
            </a:r>
            <a:r>
              <a:rPr lang="ru-RU" dirty="0" smtClean="0"/>
              <a:t>товара </a:t>
            </a:r>
            <a:r>
              <a:rPr lang="ru-RU" dirty="0"/>
              <a:t>является </a:t>
            </a:r>
            <a:r>
              <a:rPr lang="ru-RU" dirty="0" smtClean="0"/>
              <a:t>страна</a:t>
            </a:r>
            <a:r>
              <a:rPr lang="ru-RU" dirty="0"/>
              <a:t>, где товар получен </a:t>
            </a:r>
            <a:r>
              <a:rPr lang="ru-RU" dirty="0" smtClean="0"/>
              <a:t>полностью либо страна</a:t>
            </a:r>
            <a:r>
              <a:rPr lang="ru-RU" dirty="0"/>
              <a:t>, в которой была осуществлена последняя значительная </a:t>
            </a:r>
            <a:r>
              <a:rPr lang="ru-RU" dirty="0" smtClean="0"/>
              <a:t>переработка;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3165203" y="4607881"/>
            <a:ext cx="5866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быть объективными, понятными и предсказуемыми;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514349" y="5042947"/>
            <a:ext cx="63862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применяться последовательно, единообразно, беспристрастно и обоснованно, не содержать неоправданно строгих требований выполнения какого-либо условия, не связанного с производством или переработкой товаров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074299" y="1466795"/>
            <a:ext cx="6739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требования, которым должны </a:t>
            </a:r>
            <a:r>
              <a:rPr lang="ru-RU" b="1" dirty="0" smtClean="0">
                <a:solidFill>
                  <a:schemeClr val="bg1"/>
                </a:solidFill>
              </a:rPr>
              <a:t>соответствовать правила: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" grpId="0" animBg="1"/>
      <p:bldP spid="8" grpId="0" animBg="1"/>
      <p:bldP spid="10" grpId="0" animBg="1"/>
      <p:bldP spid="14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2"/>
          <p:cNvSpPr>
            <a:spLocks noChangeArrowheads="1"/>
          </p:cNvSpPr>
          <p:nvPr/>
        </p:nvSpPr>
        <p:spPr bwMode="gray">
          <a:xfrm flipV="1">
            <a:off x="1452136" y="655638"/>
            <a:ext cx="6357421" cy="48736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42614" y="189359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/>
              <a:t>ПРАВИЛА ОПРЕДЕЛЕНИЯ СТРАНЫ ПРОИСХОЖДЕНИЯ </a:t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50758903"/>
              </p:ext>
            </p:extLst>
          </p:nvPr>
        </p:nvGraphicFramePr>
        <p:xfrm>
          <a:off x="179512" y="1026102"/>
          <a:ext cx="8982744" cy="582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84184" y="3736063"/>
            <a:ext cx="7308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продукция, полученная в этой стране от выращенных в ней животных;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9184" y="4389913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произведенная в ней продукция охотничьего, рыболовного и морского промыслов;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52136" y="5253951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продукция морского промысла, добытая и 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произведенная 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в Мировом океане судами данной страны либо судами, арендованными 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ею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5778" y="5968993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вторичное сырье и отходы, являющиеся результатом производственных и иных операций, осуществляемых в данной 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стране и др.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9672" y="714653"/>
            <a:ext cx="6189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Товары, </a:t>
            </a:r>
            <a:r>
              <a:rPr lang="ru-RU" dirty="0"/>
              <a:t>полностью произведенными в данной </a:t>
            </a:r>
            <a:r>
              <a:rPr lang="ru-RU" dirty="0" smtClean="0"/>
              <a:t>стране: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0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3600" b="1" dirty="0" smtClean="0"/>
              <a:t>КРИТЕРИИ ДОСТАТОЧНОЙ ПЕРЕРАБОТКИ</a:t>
            </a:r>
            <a:endParaRPr lang="ru-RU" sz="3600" b="1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ltGray">
          <a:xfrm>
            <a:off x="1390055" y="982486"/>
            <a:ext cx="7056568" cy="914400"/>
          </a:xfrm>
          <a:prstGeom prst="homePlate">
            <a:avLst>
              <a:gd name="adj" fmla="val 5155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70196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latin typeface="+mn-lt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39181" y="952324"/>
            <a:ext cx="1130300" cy="1123950"/>
            <a:chOff x="2161" y="696"/>
            <a:chExt cx="1360" cy="1356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9" name="Oval 6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10" name="Oval 7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chemeClr val="bg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9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+mn-lt"/>
              </a:endParaRPr>
            </a:p>
          </p:txBody>
        </p:sp>
      </p:grpSp>
      <p:sp>
        <p:nvSpPr>
          <p:cNvPr id="18" name="AutoShape 16"/>
          <p:cNvSpPr>
            <a:spLocks noChangeArrowheads="1"/>
          </p:cNvSpPr>
          <p:nvPr/>
        </p:nvSpPr>
        <p:spPr bwMode="gray">
          <a:xfrm>
            <a:off x="1419943" y="2222997"/>
            <a:ext cx="7056567" cy="914400"/>
          </a:xfrm>
          <a:prstGeom prst="homePlate">
            <a:avLst>
              <a:gd name="adj" fmla="val 51551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0196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latin typeface="+mn-lt"/>
            </a:endParaRPr>
          </a:p>
        </p:txBody>
      </p: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769069" y="2192835"/>
            <a:ext cx="1130300" cy="1123950"/>
            <a:chOff x="2161" y="696"/>
            <a:chExt cx="1360" cy="1356"/>
          </a:xfrm>
        </p:grpSpPr>
        <p:grpSp>
          <p:nvGrpSpPr>
            <p:cNvPr id="20" name="Group 18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22" name="Oval 19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23" name="Oval 20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24" name="Oval 21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25" name="Oval 22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26" name="Oval 23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</p:grpSp>
        <p:sp>
          <p:nvSpPr>
            <p:cNvPr id="21" name="Oval 24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chemeClr val="bg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9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+mn-lt"/>
              </a:endParaRPr>
            </a:p>
          </p:txBody>
        </p:sp>
      </p:grpSp>
      <p:sp>
        <p:nvSpPr>
          <p:cNvPr id="31" name="AutoShape 29"/>
          <p:cNvSpPr>
            <a:spLocks noChangeArrowheads="1"/>
          </p:cNvSpPr>
          <p:nvPr/>
        </p:nvSpPr>
        <p:spPr bwMode="ltGray">
          <a:xfrm>
            <a:off x="1361886" y="3459332"/>
            <a:ext cx="7056566" cy="914400"/>
          </a:xfrm>
          <a:prstGeom prst="homePlate">
            <a:avLst>
              <a:gd name="adj" fmla="val 5155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70196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latin typeface="+mn-lt"/>
            </a:endParaRPr>
          </a:p>
        </p:txBody>
      </p:sp>
      <p:grpSp>
        <p:nvGrpSpPr>
          <p:cNvPr id="32" name="Group 30"/>
          <p:cNvGrpSpPr>
            <a:grpSpLocks/>
          </p:cNvGrpSpPr>
          <p:nvPr/>
        </p:nvGrpSpPr>
        <p:grpSpPr bwMode="auto">
          <a:xfrm>
            <a:off x="711011" y="3429169"/>
            <a:ext cx="1130300" cy="1123950"/>
            <a:chOff x="2161" y="696"/>
            <a:chExt cx="1360" cy="1356"/>
          </a:xfrm>
        </p:grpSpPr>
        <p:grpSp>
          <p:nvGrpSpPr>
            <p:cNvPr id="33" name="Group 31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35" name="Oval 32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36" name="Oval 33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37" name="Oval 34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38" name="Oval 35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39" name="Oval 36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>
                  <a:latin typeface="+mn-lt"/>
                </a:endParaRPr>
              </a:p>
            </p:txBody>
          </p:sp>
        </p:grpSp>
        <p:sp>
          <p:nvSpPr>
            <p:cNvPr id="34" name="Oval 37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chemeClr val="bg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9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+mn-lt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748972" y="973556"/>
            <a:ext cx="65536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n-lt"/>
              </a:rPr>
              <a:t>изменение товарной позиции (классификационного кода товара) по </a:t>
            </a:r>
            <a:r>
              <a:rPr lang="ru-RU" dirty="0" smtClean="0">
                <a:latin typeface="+mn-lt"/>
              </a:rPr>
              <a:t>ТН на </a:t>
            </a:r>
            <a:r>
              <a:rPr lang="ru-RU" dirty="0">
                <a:latin typeface="+mn-lt"/>
              </a:rPr>
              <a:t>уровне любого из первых четырех знаков, произошедшее в результате переработки товара;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785252" y="2154645"/>
            <a:ext cx="66912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n-lt"/>
              </a:rPr>
              <a:t>выполнение производственных или иных технологических операций, достаточных или </a:t>
            </a:r>
            <a:r>
              <a:rPr lang="ru-RU" dirty="0" smtClean="0">
                <a:latin typeface="+mn-lt"/>
              </a:rPr>
              <a:t>недостаточных, </a:t>
            </a:r>
            <a:r>
              <a:rPr lang="ru-RU" dirty="0">
                <a:latin typeface="+mn-lt"/>
              </a:rPr>
              <a:t>чтобы товар считался происходящим из той страны, где эти операции имели место;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744401" y="3348798"/>
            <a:ext cx="667405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latin typeface="+mn-lt"/>
              </a:rPr>
              <a:t>правило адвалорной доли — изменение стоимости товара, </a:t>
            </a:r>
            <a:r>
              <a:rPr lang="ru-RU" sz="1700" dirty="0" smtClean="0">
                <a:latin typeface="+mn-lt"/>
              </a:rPr>
              <a:t>  когда </a:t>
            </a:r>
            <a:r>
              <a:rPr lang="ru-RU" sz="1700" dirty="0">
                <a:latin typeface="+mn-lt"/>
              </a:rPr>
              <a:t>процентная доля стоимости использованных материалов или добавленной стоимости достигает фиксированной доли </a:t>
            </a:r>
            <a:r>
              <a:rPr lang="ru-RU" sz="1700" dirty="0" smtClean="0">
                <a:latin typeface="+mn-lt"/>
              </a:rPr>
              <a:t> цены </a:t>
            </a:r>
            <a:r>
              <a:rPr lang="ru-RU" sz="1700" dirty="0">
                <a:latin typeface="+mn-lt"/>
              </a:rPr>
              <a:t>поставляемого товара.</a:t>
            </a:r>
          </a:p>
        </p:txBody>
      </p:sp>
      <p:sp>
        <p:nvSpPr>
          <p:cNvPr id="46" name="AutoShape 4"/>
          <p:cNvSpPr>
            <a:spLocks noChangeArrowheads="1"/>
          </p:cNvSpPr>
          <p:nvPr/>
        </p:nvSpPr>
        <p:spPr bwMode="gray">
          <a:xfrm>
            <a:off x="5168687" y="4728986"/>
            <a:ext cx="3152166" cy="1907938"/>
          </a:xfrm>
          <a:prstGeom prst="homePlate">
            <a:avLst>
              <a:gd name="adj" fmla="val 26341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gray">
          <a:xfrm>
            <a:off x="2797378" y="4740596"/>
            <a:ext cx="3574822" cy="1896328"/>
          </a:xfrm>
          <a:prstGeom prst="homePlate">
            <a:avLst>
              <a:gd name="adj" fmla="val 27281"/>
            </a:avLst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AutoShape 7"/>
          <p:cNvSpPr>
            <a:spLocks noChangeArrowheads="1"/>
          </p:cNvSpPr>
          <p:nvPr/>
        </p:nvSpPr>
        <p:spPr bwMode="ltGray">
          <a:xfrm>
            <a:off x="1038174" y="4800816"/>
            <a:ext cx="2851561" cy="1836108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2700000" scaled="1"/>
          </a:gra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Freeform 6"/>
          <p:cNvSpPr>
            <a:spLocks/>
          </p:cNvSpPr>
          <p:nvPr/>
        </p:nvSpPr>
        <p:spPr bwMode="gray">
          <a:xfrm>
            <a:off x="875937" y="4696550"/>
            <a:ext cx="7228892" cy="517525"/>
          </a:xfrm>
          <a:custGeom>
            <a:avLst/>
            <a:gdLst>
              <a:gd name="T0" fmla="*/ 0 w 3454"/>
              <a:gd name="T1" fmla="*/ 0 h 267"/>
              <a:gd name="T2" fmla="*/ 87 w 3454"/>
              <a:gd name="T3" fmla="*/ 267 h 267"/>
              <a:gd name="T4" fmla="*/ 3454 w 3454"/>
              <a:gd name="T5" fmla="*/ 267 h 267"/>
              <a:gd name="T6" fmla="*/ 3292 w 3454"/>
              <a:gd name="T7" fmla="*/ 8 h 267"/>
              <a:gd name="T8" fmla="*/ 0 w 3454"/>
              <a:gd name="T9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54" h="267">
                <a:moveTo>
                  <a:pt x="0" y="0"/>
                </a:moveTo>
                <a:lnTo>
                  <a:pt x="87" y="267"/>
                </a:lnTo>
                <a:lnTo>
                  <a:pt x="3454" y="267"/>
                </a:lnTo>
                <a:lnTo>
                  <a:pt x="3292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292929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1908632" y="4740596"/>
            <a:ext cx="5657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 </a:t>
            </a:r>
            <a:r>
              <a:rPr lang="ru-RU" dirty="0" smtClean="0"/>
              <a:t>отвечают </a:t>
            </a:r>
            <a:r>
              <a:rPr lang="ru-RU" dirty="0"/>
              <a:t>критерию достаточной переработки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056300" y="5214074"/>
            <a:ext cx="28334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операции по обеспечению сохранности товаров во время хранения и </a:t>
            </a:r>
            <a:r>
              <a:rPr lang="ru-RU" dirty="0" smtClean="0"/>
              <a:t>транспортировки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3830365" y="5197279"/>
            <a:ext cx="21196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операции по подготовке товаров к продаже и транспортировке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401607" y="5257205"/>
            <a:ext cx="1703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простые сборочные операции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38174" y="1268760"/>
            <a:ext cx="50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1001968" y="2516725"/>
            <a:ext cx="664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980598" y="3729534"/>
            <a:ext cx="660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2439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31" grpId="0" animBg="1"/>
      <p:bldP spid="43" grpId="0"/>
      <p:bldP spid="44" grpId="0"/>
      <p:bldP spid="45" grpId="0"/>
      <p:bldP spid="46" grpId="0" animBg="1"/>
      <p:bldP spid="47" grpId="0" animBg="1"/>
      <p:bldP spid="49" grpId="0" animBg="1"/>
      <p:bldP spid="48" grpId="0" animBg="1"/>
      <p:bldP spid="54" grpId="0"/>
      <p:bldP spid="55" grpId="0"/>
      <p:bldP spid="56" grpId="0"/>
      <p:bldP spid="57" grpId="0"/>
      <p:bldP spid="58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196752"/>
            <a:ext cx="1405033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143000"/>
          </a:xfrm>
        </p:spPr>
        <p:txBody>
          <a:bodyPr/>
          <a:lstStyle/>
          <a:p>
            <a:r>
              <a:rPr lang="ru-RU" sz="3600" b="1" dirty="0" smtClean="0"/>
              <a:t>СЕРТИФИКАТ О ПРОИСХОЖДЕНИИ ТОВАРА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86093" y="4149080"/>
            <a:ext cx="7488832" cy="20162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ru-RU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</a:t>
            </a:r>
            <a:r>
              <a:rPr lang="ru-RU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ввозе товаров на таможенную территорию Таможенного союза документ, подтверждающий страну происхождения товаров, предоставляется в случае, если стране происхождения этих товаров на территории Таможенного союза предоставляются тарифные преференции в соответствии с таможенным законодательством и (или) международными договорами государств – членов Таможенного союза. </a:t>
            </a:r>
            <a:endParaRPr lang="ru-RU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2" descr="https://lh5.googleusercontent.com/-yeOkmthU9YI/AAAAAAAAAAI/AAAAAAAAAA4/NH6v1v9bxiQ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3" y="3753780"/>
            <a:ext cx="790600" cy="7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78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340768"/>
            <a:ext cx="3888432" cy="639762"/>
          </a:xfrm>
        </p:spPr>
        <p:txBody>
          <a:bodyPr/>
          <a:lstStyle/>
          <a:p>
            <a:pPr algn="just"/>
            <a:r>
              <a:rPr lang="ru-RU" sz="1400" dirty="0" smtClean="0"/>
              <a:t>	</a:t>
            </a:r>
            <a:r>
              <a:rPr lang="ru-RU" sz="1400" b="0" dirty="0" smtClean="0"/>
              <a:t>Постановление Совета Министров Республики Беларусь №1306 от 10.10.2007 «О некоторых вопросах определения страны происхождения товаров»</a:t>
            </a:r>
            <a:endParaRPr lang="ru-RU" sz="1400" b="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91114832"/>
              </p:ext>
            </p:extLst>
          </p:nvPr>
        </p:nvGraphicFramePr>
        <p:xfrm>
          <a:off x="1475656" y="2205038"/>
          <a:ext cx="7056783" cy="3951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20072" y="1535113"/>
            <a:ext cx="3672408" cy="639762"/>
          </a:xfrm>
        </p:spPr>
        <p:txBody>
          <a:bodyPr/>
          <a:lstStyle/>
          <a:p>
            <a:pPr algn="just"/>
            <a:r>
              <a:rPr lang="ru-RU" sz="1400" dirty="0" smtClean="0"/>
              <a:t>	</a:t>
            </a:r>
            <a:r>
              <a:rPr lang="ru-RU" sz="1400" b="0" dirty="0" smtClean="0"/>
              <a:t>Происхождение товаров из Республики Беларусь удостоверяется сертификатом, выданным Белорусской  торгово-промышленной палатой и ее подразделениями</a:t>
            </a:r>
            <a:endParaRPr lang="ru-RU" sz="1400" b="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ПРАКТИЧЕСКОЕ ПРИМЕНЕНИЕ </a:t>
            </a:r>
            <a:endParaRPr lang="ru-RU" sz="36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4211960" y="1342741"/>
            <a:ext cx="864096" cy="21602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79512" y="3429000"/>
            <a:ext cx="3762890" cy="107721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/>
              <a:t>В зависимости от государства, </a:t>
            </a:r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которое осуществляется </a:t>
            </a:r>
            <a:endParaRPr lang="ru-RU" sz="1600" dirty="0" smtClean="0"/>
          </a:p>
          <a:p>
            <a:r>
              <a:rPr lang="ru-RU" sz="1600" dirty="0" smtClean="0"/>
              <a:t>экспорт </a:t>
            </a:r>
            <a:r>
              <a:rPr lang="ru-RU" sz="1600" dirty="0"/>
              <a:t>белорусского товара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могут </a:t>
            </a:r>
            <a:r>
              <a:rPr lang="ru-RU" sz="1600" dirty="0"/>
              <a:t>быть оформлены сертификаты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7084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12968" cy="1143000"/>
          </a:xfrm>
        </p:spPr>
        <p:txBody>
          <a:bodyPr/>
          <a:lstStyle/>
          <a:p>
            <a:r>
              <a:rPr lang="ru-RU" sz="3600" b="1" dirty="0" smtClean="0"/>
              <a:t>СЕРТИФИКАТ О ПРОИСХОЖДЕНИИ ТОВАРА ФОРМЫ СТ-1</a:t>
            </a:r>
            <a:r>
              <a:rPr lang="ru-RU" sz="3600" b="1" dirty="0" smtClean="0"/>
              <a:t> </a:t>
            </a:r>
            <a:endParaRPr lang="ru-RU" sz="3600" b="1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5581" y="1484784"/>
            <a:ext cx="5862563" cy="223224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just"/>
            <a:r>
              <a:rPr lang="ru-RU" sz="1200" dirty="0" smtClean="0"/>
              <a:t>	Сертификат </a:t>
            </a:r>
            <a:r>
              <a:rPr lang="ru-RU" sz="1200" dirty="0"/>
              <a:t>о происхождении товара формы СТ-1 </a:t>
            </a:r>
            <a:endParaRPr lang="ru-RU" sz="1200" dirty="0" smtClean="0"/>
          </a:p>
          <a:p>
            <a:pPr algn="just"/>
            <a:r>
              <a:rPr lang="ru-RU" sz="1200" dirty="0" smtClean="0"/>
              <a:t>представляется </a:t>
            </a:r>
            <a:r>
              <a:rPr lang="ru-RU" sz="1200" dirty="0"/>
              <a:t>таможенным органам на русском языке в </a:t>
            </a:r>
            <a:endParaRPr lang="ru-RU" sz="1200" dirty="0" smtClean="0"/>
          </a:p>
          <a:p>
            <a:pPr algn="just"/>
            <a:r>
              <a:rPr lang="ru-RU" sz="1200" dirty="0" smtClean="0"/>
              <a:t>отпечатанном </a:t>
            </a:r>
            <a:r>
              <a:rPr lang="ru-RU" sz="1200" dirty="0"/>
              <a:t>виде без исправлений.</a:t>
            </a:r>
          </a:p>
          <a:p>
            <a:pPr algn="just"/>
            <a:r>
              <a:rPr lang="ru-RU" sz="1200" dirty="0" smtClean="0"/>
              <a:t>	Он </a:t>
            </a:r>
            <a:r>
              <a:rPr lang="ru-RU" sz="1200" dirty="0"/>
              <a:t>должен содержать: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письменную декларацию экспортера о том, </a:t>
            </a:r>
            <a:r>
              <a:rPr lang="ru-RU" sz="1200" dirty="0" smtClean="0"/>
              <a:t>что </a:t>
            </a:r>
            <a:r>
              <a:rPr lang="ru-RU" sz="1200" dirty="0"/>
              <a:t>данный товар </a:t>
            </a:r>
            <a:endParaRPr lang="ru-RU" sz="1200" dirty="0" smtClean="0"/>
          </a:p>
          <a:p>
            <a:pPr lvl="0" algn="just"/>
            <a:r>
              <a:rPr lang="ru-RU" sz="1200" dirty="0" smtClean="0"/>
              <a:t>происходит </a:t>
            </a:r>
            <a:r>
              <a:rPr lang="ru-RU" sz="1200" dirty="0"/>
              <a:t>из соответствующей страны;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письменное удостоверение компетентного органа о том, </a:t>
            </a:r>
            <a:endParaRPr lang="ru-RU" sz="1200" dirty="0"/>
          </a:p>
          <a:p>
            <a:pPr lvl="0" algn="just"/>
            <a:r>
              <a:rPr lang="ru-RU" sz="1200" dirty="0" smtClean="0"/>
              <a:t>что </a:t>
            </a:r>
            <a:r>
              <a:rPr lang="ru-RU" sz="1200" dirty="0"/>
              <a:t>представленные в сертификате сведения </a:t>
            </a:r>
            <a:r>
              <a:rPr lang="ru-RU" sz="1200" dirty="0" smtClean="0"/>
              <a:t>соответствуют </a:t>
            </a:r>
          </a:p>
          <a:p>
            <a:pPr lvl="0" algn="just"/>
            <a:r>
              <a:rPr lang="ru-RU" sz="1200" dirty="0" smtClean="0"/>
              <a:t>действительности.</a:t>
            </a:r>
            <a:endParaRPr lang="ru-RU" sz="1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454050"/>
            <a:ext cx="3332791" cy="4639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01662973"/>
              </p:ext>
            </p:extLst>
          </p:nvPr>
        </p:nvGraphicFramePr>
        <p:xfrm>
          <a:off x="251520" y="4005064"/>
          <a:ext cx="4920208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38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" t="3281" r="6566" b="5258"/>
          <a:stretch/>
        </p:blipFill>
        <p:spPr>
          <a:xfrm>
            <a:off x="6153664" y="1705233"/>
            <a:ext cx="2780271" cy="4139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ru-RU" sz="3600" b="1" dirty="0" smtClean="0"/>
              <a:t>СЕРТИФИКАТ О ПРОИСХОЖДЕНИИ ТОВАРА ФОРМЫ А</a:t>
            </a:r>
            <a:endParaRPr lang="ru-RU" sz="36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996317" y="1227646"/>
            <a:ext cx="4392488" cy="1297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	соответствие </a:t>
            </a:r>
            <a:r>
              <a:rPr lang="ru-RU" sz="1400" dirty="0"/>
              <a:t>сведений об экспортере и импортере сведениям, заявленным в других товаросопроводительных документах</a:t>
            </a:r>
            <a:endParaRPr lang="ru-RU" sz="1400" dirty="0"/>
          </a:p>
        </p:txBody>
      </p:sp>
      <p:pic>
        <p:nvPicPr>
          <p:cNvPr id="6" name="Picture 2" descr="https://lh5.googleusercontent.com/-yeOkmthU9YI/AAAAAAAAAAI/AAAAAAAAAA4/NH6v1v9bxiQ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9" y="1214570"/>
            <a:ext cx="790600" cy="7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996317" y="2525278"/>
            <a:ext cx="4392488" cy="122413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/>
              <a:t>соответствие указанного в графе 10 сертификата номера счета-фактуры номеру предъявленного счета-фактуры</a:t>
            </a:r>
            <a:endParaRPr lang="ru-RU" sz="14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996317" y="3728979"/>
            <a:ext cx="4392488" cy="122413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/>
              <a:t>расхождение между фактически поставленным количеством товара и указанным в сертификате не должно превышать </a:t>
            </a:r>
            <a:r>
              <a:rPr lang="ru-RU" sz="1400" dirty="0">
                <a:sym typeface="Symbol"/>
              </a:rPr>
              <a:t></a:t>
            </a:r>
            <a:r>
              <a:rPr lang="ru-RU" sz="1400" dirty="0"/>
              <a:t> 5 %</a:t>
            </a:r>
            <a:endParaRPr lang="ru-RU" sz="1400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996318" y="4653136"/>
            <a:ext cx="4583794" cy="2304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/>
              <a:t>в графе </a:t>
            </a:r>
            <a:r>
              <a:rPr lang="ru-RU" sz="1400" dirty="0" smtClean="0"/>
              <a:t>8:</a:t>
            </a:r>
            <a:r>
              <a:rPr lang="ru-RU" sz="1400" dirty="0"/>
              <a:t> </a:t>
            </a:r>
            <a:endParaRPr lang="ru-RU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«</a:t>
            </a:r>
            <a:r>
              <a:rPr lang="ru-RU" sz="1400" dirty="0"/>
              <a:t>Р</a:t>
            </a:r>
            <a:r>
              <a:rPr lang="ru-RU" sz="1200" dirty="0" smtClean="0"/>
              <a:t>»(товар произведен </a:t>
            </a:r>
            <a:r>
              <a:rPr lang="ru-RU" sz="1200" dirty="0"/>
              <a:t>в стране </a:t>
            </a:r>
            <a:r>
              <a:rPr lang="ru-RU" sz="1200" dirty="0" smtClean="0"/>
              <a:t>экспорта</a:t>
            </a:r>
            <a:r>
              <a:rPr lang="ru-RU" sz="1400" dirty="0" smtClean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«</a:t>
            </a:r>
            <a:r>
              <a:rPr lang="ru-RU" sz="1400" dirty="0"/>
              <a:t>Y</a:t>
            </a:r>
            <a:r>
              <a:rPr lang="ru-RU" sz="1200" dirty="0" smtClean="0"/>
              <a:t>»(товар включает </a:t>
            </a:r>
            <a:r>
              <a:rPr lang="ru-RU" sz="1200" dirty="0"/>
              <a:t>добавленную </a:t>
            </a:r>
            <a:r>
              <a:rPr lang="ru-RU" sz="1200" dirty="0" smtClean="0"/>
              <a:t>стоимость),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«</a:t>
            </a:r>
            <a:r>
              <a:rPr lang="ru-RU" sz="1400" dirty="0" err="1"/>
              <a:t>Pk</a:t>
            </a:r>
            <a:r>
              <a:rPr lang="ru-RU" sz="1400" dirty="0" smtClean="0"/>
              <a:t>» </a:t>
            </a:r>
            <a:r>
              <a:rPr lang="ru-RU" sz="1200" dirty="0" smtClean="0"/>
              <a:t>(товар произведен </a:t>
            </a:r>
            <a:r>
              <a:rPr lang="ru-RU" sz="1200" dirty="0"/>
              <a:t>в одной из стран, на которые распространяется преференциальный режим, и подвергся обработке в других таких странах </a:t>
            </a:r>
          </a:p>
        </p:txBody>
      </p:sp>
    </p:spTree>
    <p:extLst>
      <p:ext uri="{BB962C8B-B14F-4D97-AF65-F5344CB8AC3E}">
        <p14:creationId xmlns:p14="http://schemas.microsoft.com/office/powerpoint/2010/main" val="112349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ru-RU" sz="3600" b="1" dirty="0" smtClean="0"/>
              <a:t>ПРЕДОСТАВЛЕНИЕ ЛЬГОТ ПО ТАМОЖЕННОМУ ТАРИФУ 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119669"/>
              </p:ext>
            </p:extLst>
          </p:nvPr>
        </p:nvGraphicFramePr>
        <p:xfrm>
          <a:off x="-31610" y="2794000"/>
          <a:ext cx="90730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30" y="3810520"/>
            <a:ext cx="8568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/>
                </a:solidFill>
              </a:rPr>
              <a:t>(применяются </a:t>
            </a:r>
            <a:r>
              <a:rPr lang="ru-RU" sz="1200" dirty="0">
                <a:solidFill>
                  <a:schemeClr val="accent1"/>
                </a:solidFill>
              </a:rPr>
              <a:t>ставки ввозных таможенных пошлин в размере 75 % от ставок ввозных таможенных пошлин ЕТТ </a:t>
            </a:r>
            <a:r>
              <a:rPr lang="ru-RU" sz="1200" dirty="0" smtClean="0">
                <a:solidFill>
                  <a:schemeClr val="accent1"/>
                </a:solidFill>
              </a:rPr>
              <a:t>ТС)</a:t>
            </a:r>
            <a:endParaRPr lang="ru-RU" sz="12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89" y="4715271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(применяются </a:t>
            </a:r>
            <a:r>
              <a:rPr lang="ru-RU" sz="1400" dirty="0">
                <a:solidFill>
                  <a:srgbClr val="00B050"/>
                </a:solidFill>
              </a:rPr>
              <a:t>нулевые ставки ввозных таможенных пошлин ЕТТ </a:t>
            </a:r>
            <a:r>
              <a:rPr lang="ru-RU" sz="1400" dirty="0" smtClean="0">
                <a:solidFill>
                  <a:srgbClr val="00B050"/>
                </a:solidFill>
              </a:rPr>
              <a:t>ТС)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1" y="1412776"/>
            <a:ext cx="8187905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Решением КТС № 130 от 27.11.2009 «О едином таможенно-тарифном регулировании Таможенного союза Республики Беларусь, Республики Казахстан и Российской Федерации» </a:t>
            </a:r>
            <a:r>
              <a:rPr lang="ru-RU" dirty="0" smtClean="0"/>
              <a:t>утверждены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2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4356" y="2967335"/>
            <a:ext cx="7875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за внимание!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355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WOT Analys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SWOT Analysis</Template>
  <TotalTime>225</TotalTime>
  <Words>838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SWOT Analysis</vt:lpstr>
      <vt:lpstr>Страна происхождения товаров</vt:lpstr>
      <vt:lpstr>ОПРЕДЕЛЕНИЕ СТРАНЫ ПРОИСХОЖДЕНИЯ ТОВАРОВ</vt:lpstr>
      <vt:lpstr>ПРИНЦИПЫ И ПРАВИЛА ГАТТ/ВТО</vt:lpstr>
      <vt:lpstr>МЕРЫ НЕТАРИФНОГО РЕГУЛИРОВАНИЯ ГАТТ/ВТО</vt:lpstr>
      <vt:lpstr>ПРАВИЛА ОПРЕДЕЛЕНИЯ СТРАНЫ ПРОИСХОЖДЕНИЯ  </vt:lpstr>
      <vt:lpstr>Презентация PowerPoint</vt:lpstr>
      <vt:lpstr>Презентация PowerPoint</vt:lpstr>
      <vt:lpstr>КРИТЕРИИ ДОСТАТОЧНОЙ ПЕРЕРАБОТКИ</vt:lpstr>
      <vt:lpstr>СЕРТИФИКАТ О ПРОИСХОЖДЕНИИ ТОВАРА</vt:lpstr>
      <vt:lpstr>ПРАКТИЧЕСКОЕ ПРИМЕНЕНИЕ </vt:lpstr>
      <vt:lpstr>СЕРТИФИКАТ О ПРОИСХОЖДЕНИИ ТОВАРА ФОРМЫ СТ-1 </vt:lpstr>
      <vt:lpstr>СЕРТИФИКАТ О ПРОИСХОЖДЕНИИ ТОВАРА ФОРМЫ А</vt:lpstr>
      <vt:lpstr>ПРЕДОСТАВЛЕНИЕ ЛЬГОТ ПО ТАМОЖЕННОМУ ТАРИФУ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Admin</dc:creator>
  <cp:lastModifiedBy>Anna</cp:lastModifiedBy>
  <cp:revision>34</cp:revision>
  <dcterms:created xsi:type="dcterms:W3CDTF">2011-11-28T19:19:40Z</dcterms:created>
  <dcterms:modified xsi:type="dcterms:W3CDTF">2014-12-12T21:24:48Z</dcterms:modified>
</cp:coreProperties>
</file>