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0;&#1086;&#1083;&#1103;\Desktop\&#1074;&#1080;&#1076;&#1080;&#1086;%20&#1076;&#1077;&#1090;&#1080;\2016-04\&#1076;&#1086;&#1073;&#1088;&#1086;&#1078;&#1077;&#1083;&#1072;&#1090;&#1077;&#1083;&#1100;&#1085;&#1099;&#1081;%20&#1085;&#1072;&#1089;&#1090;&#1088;&#1086;&#1081;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0;&#1086;&#1083;&#1103;\Desktop\&#1074;&#1080;&#1076;&#1080;&#1086;%20&#1076;&#1077;&#1090;&#1080;\2016-04\&#1086;&#1088;&#1075;&#1072;&#1085;&#1080;&#1079;&#1072;&#1094;&#1080;&#1103;%20&#1074;&#1085;&#1080;&#1084;&#1072;&#1085;&#1080;&#1103;%20(2).mp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0;&#1086;&#1083;&#1103;\Desktop\&#1074;&#1080;&#1076;&#1080;&#1086;%20&#1076;&#1077;&#1090;&#1080;\2016-04\&#1074;&#1082;&#1083;&#1102;&#1095;&#1077;&#1085;&#1080;&#1077;%20&#1074;%20&#1076;&#1077;&#1083;&#1086;&#1074;&#1086;&#1081;%20&#1088;&#1080;&#1090;&#1084;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772400" cy="4286279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Организационный этап как формирование навыка и привычки самоорганизации детей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dirty="0" smtClean="0">
                <a:solidFill>
                  <a:srgbClr val="FF0000"/>
                </a:solidFill>
              </a:rPr>
              <a:t> 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включение детей  в деятельность на личностно- значимом уровне. 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«Хочу, потому что могу».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Результат: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 детей  должна возникнуть положительная эмоциональная направленность;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включение детей в деятельность;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выделение содержательной области. 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5011750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Приёмы работы: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242889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Доброжелательный настрой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доброжелательный настрой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330200"/>
            <a:ext cx="9294813" cy="619601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9730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Организация внимания всех, без исключения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рганизация внимания (2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320675"/>
            <a:ext cx="9144000" cy="6096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158162" cy="3357586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Быстрое включение в деловой ритм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включение в деловой ритм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1486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</TotalTime>
  <Words>68</Words>
  <PresentationFormat>Экран (4:3)</PresentationFormat>
  <Paragraphs>12</Paragraphs>
  <Slides>11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Организационный этап как формирование навыка и привычки самоорганизации детей</vt:lpstr>
      <vt:lpstr>Цель :</vt:lpstr>
      <vt:lpstr>Результат:</vt:lpstr>
      <vt:lpstr>Приёмы работы: </vt:lpstr>
      <vt:lpstr>Доброжелательный настрой </vt:lpstr>
      <vt:lpstr>Слайд 6</vt:lpstr>
      <vt:lpstr>Организация внимания всех, без исключения</vt:lpstr>
      <vt:lpstr>Слайд 8</vt:lpstr>
      <vt:lpstr>Быстрое включение в деловой ритм</vt:lpstr>
      <vt:lpstr>Слайд 10</vt:lpstr>
      <vt:lpstr>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Организационный этап как формирование навыка и привычки самоорганизации детей</dc:title>
  <dc:creator>Коля</dc:creator>
  <cp:lastModifiedBy>Коля</cp:lastModifiedBy>
  <cp:revision>2</cp:revision>
  <dcterms:created xsi:type="dcterms:W3CDTF">2016-04-13T14:20:29Z</dcterms:created>
  <dcterms:modified xsi:type="dcterms:W3CDTF">2016-04-13T14:32:38Z</dcterms:modified>
</cp:coreProperties>
</file>