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71" r:id="rId4"/>
    <p:sldId id="272" r:id="rId5"/>
    <p:sldId id="268" r:id="rId6"/>
    <p:sldId id="270" r:id="rId7"/>
    <p:sldId id="269" r:id="rId8"/>
    <p:sldId id="273" r:id="rId9"/>
    <p:sldId id="274" r:id="rId10"/>
    <p:sldId id="275" r:id="rId11"/>
    <p:sldId id="276" r:id="rId12"/>
    <p:sldId id="258" r:id="rId13"/>
    <p:sldId id="266" r:id="rId14"/>
    <p:sldId id="279" r:id="rId15"/>
    <p:sldId id="278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molodozhenu.ru/up/99b9789371-svadebnyj-salon-slavyanskij-svadebnyj-rushnik-n0787.jpg" TargetMode="External"/><Relationship Id="rId2" Type="http://schemas.openxmlformats.org/officeDocument/2006/relationships/hyperlink" Target="http://static.forumodua.com/attachment.php?attachmentid=9284304&amp;d=142164608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&#1083;&#1101;&#1076;&#1080;&#1089;.&#1073;&#1077;&#1083;/images/cms/data/articles/svadba/svadebnie_obryady.jpg" TargetMode="External"/><Relationship Id="rId5" Type="http://schemas.openxmlformats.org/officeDocument/2006/relationships/hyperlink" Target="http://myvip24.com/static/img/0000/0003/9599/39599516.15h77yvj15.jpg" TargetMode="External"/><Relationship Id="rId4" Type="http://schemas.openxmlformats.org/officeDocument/2006/relationships/hyperlink" Target="http://onewed.ru/media/cache/fe/e7/fee7e50ec66a0b99249d2ae5cbae24d5.jp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dlm8.meta.ua/pic/0/90/149/LpoADR4qMT.jpg" TargetMode="External"/><Relationship Id="rId3" Type="http://schemas.openxmlformats.org/officeDocument/2006/relationships/hyperlink" Target="http://slav-museum.ru/wp-content/uploads/2012/02/polotence-svadba.jpg" TargetMode="External"/><Relationship Id="rId7" Type="http://schemas.openxmlformats.org/officeDocument/2006/relationships/hyperlink" Target="http://122012.imgbb.ru/user/61/610033/1/b8dfb313b4b05955a478b0f3fc139088.jpg" TargetMode="External"/><Relationship Id="rId2" Type="http://schemas.openxmlformats.org/officeDocument/2006/relationships/hyperlink" Target="http://uarp.org/upload/video/photo_report/a696b05bc616c253d74829bcb41b4987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vadbaok.ru/articles/soveti/68_svadebnyerushniki/images/11.jpg" TargetMode="External"/><Relationship Id="rId5" Type="http://schemas.openxmlformats.org/officeDocument/2006/relationships/hyperlink" Target="http://klubokdel.ru/uploads/posts/2013-04/1365278977_rushnik_6_sxema.jpg" TargetMode="External"/><Relationship Id="rId4" Type="http://schemas.openxmlformats.org/officeDocument/2006/relationships/hyperlink" Target="http://forum.lvivport.com/imagehosting/2013/12/24/5805152b9eeeac88f0.jpg" TargetMode="External"/><Relationship Id="rId9" Type="http://schemas.openxmlformats.org/officeDocument/2006/relationships/hyperlink" Target="http://content.foto.mail.ru/mail/olenewa-tanja/_blogs/i-16.jpg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cdn-nus-1.pinme.ru/tumb/600/photo/65/7f/657fa096f271b959f923ccb756a5dfc6.jpg" TargetMode="External"/><Relationship Id="rId3" Type="http://schemas.openxmlformats.org/officeDocument/2006/relationships/hyperlink" Target="http://img4.nevesta.info/content/photo/479300/479283/201505/5376777/5376777x.jpg" TargetMode="External"/><Relationship Id="rId7" Type="http://schemas.openxmlformats.org/officeDocument/2006/relationships/hyperlink" Target="http://s50.radikal.ru/i129/1104/4f/b11813f3fa11.jpg" TargetMode="External"/><Relationship Id="rId2" Type="http://schemas.openxmlformats.org/officeDocument/2006/relationships/hyperlink" Target="http://www.ukraynagezi.com/components/com_rsmediagallery/assets/gallery/original/e03c0f029e0cafc0bb3419a74e95ebb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.e1.ru/preview/market/34927667afbc56e086f0f09bddd33b5d_1428517930_700_525.png" TargetMode="External"/><Relationship Id="rId5" Type="http://schemas.openxmlformats.org/officeDocument/2006/relationships/hyperlink" Target="http://www.dd.studio.wedlife.ru/photos/2/358/41414ae2b2689eba0_71522.jpg" TargetMode="External"/><Relationship Id="rId4" Type="http://schemas.openxmlformats.org/officeDocument/2006/relationships/hyperlink" Target="http://www.svadba66.ru/content/photo/12800/12742/201007/114399/114399l.jpg?t=127980476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57201"/>
            <a:ext cx="8458200" cy="160019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Русские традиции на свадьбе 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в наше время. РУШНИК.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0" y="3124200"/>
            <a:ext cx="3200400" cy="16764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Выполнил: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учитель технологии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СОШ №13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Азова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Семенец Ольга Ивановна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cdn-nus-1.pinme.ru/tumb/600/photo/65/7f/657fa096f271b959f923ccb756a5dfc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76400" y="1676400"/>
            <a:ext cx="2857500" cy="3609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533400"/>
            <a:ext cx="8382000" cy="554672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Девичник, выкуп, платье невесты, обручальные кольца, свадебный каравай и рушник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всё это пришло из далекой древности, но обязательно присутствует на свадьбе и до сих пор.</a:t>
            </a:r>
          </a:p>
          <a:p>
            <a:endParaRPr lang="ru-RU" dirty="0"/>
          </a:p>
        </p:txBody>
      </p:sp>
      <p:pic>
        <p:nvPicPr>
          <p:cNvPr id="4" name="Picture 2" descr="http://www.conferancie.ru/sites/default/files/content/soviet/122590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0" y="3200400"/>
            <a:ext cx="4249710" cy="3240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5800" y="457200"/>
            <a:ext cx="77724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Девичник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Прощальные посиделки невесты с подругами накануне бракосочетания (прощание с беззаботной незамужней жизнью)</a:t>
            </a:r>
          </a:p>
          <a:p>
            <a:endParaRPr lang="ru-RU" dirty="0"/>
          </a:p>
        </p:txBody>
      </p:sp>
      <p:pic>
        <p:nvPicPr>
          <p:cNvPr id="4" name="Picture 4" descr="http://img4.nevesta.info/content/photo/479300/479283/201505/5376777/5376777x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400" y="2286000"/>
            <a:ext cx="4077200" cy="2716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www.ukraynagezi.com/components/com_rsmediagallery/assets/gallery/original/e03c0f029e0cafc0bb3419a74e95ebb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53000" y="2286000"/>
            <a:ext cx="3761385" cy="2761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457200"/>
            <a:ext cx="8305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«Выкуп невесты»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Жених со своими друзьями и свидетелем, собравшись вместе идут «выкупать» невесту, которая находится в доме своих родителей (игровой обряд)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svadba66.ru/content/photo/12800/12742/201007/114399/114399l.jpg?t=127980476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3200400"/>
            <a:ext cx="4599197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www.dd.studio.wedlife.ru/photos/2/358/41414ae2b2689eba0_7152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3200400"/>
            <a:ext cx="4188389" cy="2794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381001"/>
            <a:ext cx="792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Свадебное платье невесты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Традиционно     белого цвета.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://s50.radikal.ru/i129/1104/4f/b11813f3fa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3600" y="1371600"/>
            <a:ext cx="4343400" cy="5036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685800"/>
            <a:ext cx="784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Обручальные кольца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Кольца, которыми обмениваются молодожены, символизируют бесконечность.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://do.e1.ru/preview/market/34927667afbc56e086f0f09bddd33b5d_1428517930_700_525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5000" y="2366211"/>
            <a:ext cx="5181600" cy="354530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609600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Свадебный пирог «Каравай»</a:t>
            </a:r>
          </a:p>
          <a:p>
            <a:endParaRPr lang="ru-RU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Пирог символизирует изобилие и удачу.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myvip24.com/static/img/0000/0003/9599/39599516.15h77yvj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3429000"/>
            <a:ext cx="4507066" cy="2666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http://xn--d1aih0a1d.xn--90ais/images/cms/data/articles/svadba/svadebnie_obryad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76800" y="1981200"/>
            <a:ext cx="4002152" cy="2667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304801"/>
            <a:ext cx="6248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Рушник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Расшитое декоративное полотенце из домотканого холста. 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molodozhenu.ru/up/99b9789371-svadebnyj-salon-slavyanskij-svadebnyj-rushnik-n078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9400" y="2209800"/>
            <a:ext cx="38608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onewed.ru/media/cache/fe/e7/fee7e50ec66a0b99249d2ae5cbae24d5.jpg"/>
          <p:cNvPicPr>
            <a:picLocks noChangeAspect="1" noChangeArrowheads="1"/>
          </p:cNvPicPr>
          <p:nvPr/>
        </p:nvPicPr>
        <p:blipFill>
          <a:blip r:embed="rId3" cstate="email"/>
          <a:srcRect r="-8"/>
          <a:stretch>
            <a:fillRect/>
          </a:stretch>
        </p:blipFill>
        <p:spPr bwMode="auto">
          <a:xfrm>
            <a:off x="4495800" y="2133600"/>
            <a:ext cx="4337648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14400"/>
            <a:ext cx="8458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Свадебный рушник – разновидности и символика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cdn-nus-1.pinme.ru/tumb/600/photo/65/7f/657fa096f271b959f923ccb756a5dfc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3352800" y="2590800"/>
            <a:ext cx="2514600" cy="3851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0"/>
            <a:ext cx="457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Разновидности рушников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Свадебный рушник: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нем стоят во время свадебной церемонии.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Венчальный рушник: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нем стоят в церкви. 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Союзный рушник: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 перевязывают руки. 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Хлебосольный рушник: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 венчания родители встречают молодоженов караваем, который лежит на этом рушнике. </a:t>
            </a:r>
          </a:p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Божник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Маленький рушник для иконы.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uarp.org/upload/video/photo_report/a696b05bc616c253d74829bcb41b498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53000" y="249382"/>
            <a:ext cx="4016189" cy="3103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http://slav-museum.ru/wp-content/uploads/2012/02/polotence-svadb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06683" y="4953000"/>
            <a:ext cx="3356601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content.foto.mail.ru/mail/olenewa-tanja/_blogs/i-1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00600" y="3429000"/>
            <a:ext cx="4133846" cy="1392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0" y="228600"/>
            <a:ext cx="678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Символика в вышивке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371600"/>
            <a:ext cx="3505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Калина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ягоды калины красные, что символизирует бессмертие рода.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Дуб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священное дерево, воплощение жизни.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Виноград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- открывает нам радость и красоту образования семьи.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2400" dirty="0"/>
          </a:p>
        </p:txBody>
      </p:sp>
      <p:pic>
        <p:nvPicPr>
          <p:cNvPr id="4" name="Picture 2" descr="http://dlm8.meta.ua/pic/0/90/149/LpoADR4qM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34200" y="3886200"/>
            <a:ext cx="2057400" cy="2805545"/>
          </a:xfrm>
          <a:prstGeom prst="rect">
            <a:avLst/>
          </a:prstGeom>
          <a:noFill/>
        </p:spPr>
      </p:pic>
      <p:pic>
        <p:nvPicPr>
          <p:cNvPr id="5" name="Picture 6" descr="http://122012.imgbb.ru/user/61/610033/1/b8dfb313b4b05955a478b0f3fc13908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5044" y="1143000"/>
            <a:ext cx="4580164" cy="2590800"/>
          </a:xfrm>
          <a:prstGeom prst="rect">
            <a:avLst/>
          </a:prstGeom>
          <a:noFill/>
        </p:spPr>
      </p:pic>
      <p:pic>
        <p:nvPicPr>
          <p:cNvPr id="6" name="Picture 2" descr="http://klubokdel.ru/uploads/posts/2013-04/1365278977_rushnik_6_sxem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400000">
            <a:off x="4064875" y="3707525"/>
            <a:ext cx="2590799" cy="294814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04800" y="457200"/>
            <a:ext cx="43434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Лилия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символ девичьей чистоты и невинности, женской энергии.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Соловей и кукушка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вышиваются на девичьих рушниках. </a:t>
            </a:r>
          </a:p>
          <a:p>
            <a:pPr>
              <a:buNone/>
            </a:pPr>
            <a:r>
              <a:rPr lang="ru-RU" sz="2400" dirty="0" smtClean="0"/>
              <a:t> 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Соколы, голуби и петухи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символизируют  молодоженов.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Павлины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-птица семейного счастья, и часто над ними расположен венок или венец.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Вышивают слова -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"на счастье" "на долю".</a:t>
            </a:r>
          </a:p>
          <a:p>
            <a:pPr>
              <a:buNone/>
            </a:pP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http://www.svadbaok.ru/articles/soveti/68_svadebnyerushniki/images/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0" y="228600"/>
            <a:ext cx="3429000" cy="4116625"/>
          </a:xfrm>
          <a:prstGeom prst="rect">
            <a:avLst/>
          </a:prstGeom>
          <a:noFill/>
        </p:spPr>
      </p:pic>
      <p:pic>
        <p:nvPicPr>
          <p:cNvPr id="9" name="Picture 2" descr="http://molodozhenu.ru/up/99b9789371-svadebnyj-salon-slavyanskij-svadebnyj-rushnik-n078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21400" y="4495800"/>
            <a:ext cx="2946400" cy="2209800"/>
          </a:xfrm>
          <a:prstGeom prst="rect">
            <a:avLst/>
          </a:prstGeom>
          <a:noFill/>
        </p:spPr>
      </p:pic>
      <p:pic>
        <p:nvPicPr>
          <p:cNvPr id="10" name="Picture 2" descr="http://static.forumodua.com/attachment.php?attachmentid=9284305&amp;d=142164609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33417" y="4648200"/>
            <a:ext cx="1486383" cy="199024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Используемая литература и Активные ссылки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6172200"/>
          </a:xfrm>
        </p:spPr>
        <p:txBody>
          <a:bodyPr>
            <a:normAutofit/>
          </a:bodyPr>
          <a:lstStyle/>
          <a:p>
            <a:endParaRPr lang="ru-RU" sz="1050" dirty="0" smtClean="0"/>
          </a:p>
          <a:p>
            <a:pPr>
              <a:buNone/>
            </a:pPr>
            <a:endParaRPr lang="ru-RU" dirty="0" smtClean="0"/>
          </a:p>
          <a:p>
            <a:endParaRPr lang="ru-RU" sz="1050" dirty="0" smtClean="0"/>
          </a:p>
          <a:p>
            <a:endParaRPr lang="ru-RU" sz="16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19200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Литература: «Традиции русской народной свадьбы» А.Л. Соколова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«Вышиваем иконы, рушники, картины»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Наниашвили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Соцкова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2"/>
              </a:rPr>
              <a:t>http://static.forumodua.com/attachment.php?attachmentid=9284304&amp;d=1421646089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3"/>
              </a:rPr>
              <a:t>http://molodozhenu.ru/up/99b9789371-svadebnyj-salon-slavyanskij-svadebnyj-rushnik-n0787.jpg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4"/>
              </a:rPr>
              <a:t>http://onewed.ru/media/cache/fe/e7/fee7e50ec66a0b99249d2ae5cbae24d5.jpg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5"/>
              </a:rPr>
              <a:t>http://myvip24.com/static/img/0000/0003/9599/39599516.15h77yvj15.jpg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6"/>
              </a:rPr>
              <a:t>http://xn--d1aih0a1d.xn--90ais/images/cms/data/articles/svadba/svadebnie_obryady.jpg</a:t>
            </a:r>
            <a:endParaRPr lang="ru-RU" sz="2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685800"/>
            <a:ext cx="83058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2"/>
              </a:rPr>
              <a:t>http://uarp.org/upload/video/photo_report/a696b05bc616c253d74829bcb41b4987.jpg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3"/>
              </a:rPr>
              <a:t>http://slav-museum.ru/wp-content/uploads/2012/02/polotence-svadba.jpg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4"/>
              </a:rPr>
              <a:t>http://forum.lvivport.com/imagehosting/2013/12/24/5805152b9eeeac88f0.jpg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5"/>
              </a:rPr>
              <a:t>http://klubokdel.ru/uploads/posts/2013-04/1365278977_rushnik_6_sxema.jpg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6"/>
              </a:rPr>
              <a:t>http://www.svadbaok.ru/articles/soveti/68_svadebnyerushniki/images/11.jpg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7"/>
              </a:rPr>
              <a:t>http://122012.imgbb.ru/user/61/610033/1/b8dfb313b4b05955a478b0f3fc139088.jpg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8"/>
              </a:rPr>
              <a:t>http://dlm8.meta.ua/pic/0/90/149/LpoADR4qMT.jpg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9"/>
              </a:rPr>
              <a:t>http://content.foto.mail.ru/mail/olenewa-tanja/_blogs/i-16.jpg</a:t>
            </a:r>
            <a:endParaRPr lang="ru-RU" sz="2400" dirty="0" smtClean="0"/>
          </a:p>
          <a:p>
            <a:endParaRPr lang="ru-RU" sz="2400" dirty="0" smtClean="0"/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685800"/>
            <a:ext cx="8458200" cy="6154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2"/>
              </a:rPr>
              <a:t>http://www.ukraynagezi.com/components/com_rsmediagallery/assets/gallery/original/e03c0f029e0cafc0bb3419a74e95ebb1.jpg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3"/>
              </a:rPr>
              <a:t>http://img4.nevesta.info/content/photo/479300/479283/201505/5376777/5376777x.jpg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4"/>
              </a:rPr>
              <a:t>http://www.svadba66.ru/content/photo/12800/12742/201007/114399/114399l.jpg?t=1279804761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5"/>
              </a:rPr>
              <a:t>http://www.dd.studio.wedlife.ru/photos/2/358/41414ae2b2689eba0_71522.jpg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6"/>
              </a:rPr>
              <a:t>http://do.e1.ru/preview/market/34927667afbc56e086f0f09bddd33b5d_1428517930_700_525.png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7"/>
              </a:rPr>
              <a:t>http://s50.radikal.ru/i129/1104/4f/b11813f3fa11.jpg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hlinkClick r:id="rId8"/>
              </a:rPr>
              <a:t>http://cdn-nus-1.pinme.ru/tumb/600/photo/65/7f/657fa096f271b959f923ccb756a5dfc6.jpg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85800"/>
            <a:ext cx="9144000" cy="502920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Спасибо за внимание!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259</TotalTime>
  <Words>277</Words>
  <Application>Microsoft Office PowerPoint</Application>
  <PresentationFormat>Экран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Русские традиции на свадьбе       в наше время. РУШНИК.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Используемая литература и Активные ссылки</vt:lpstr>
      <vt:lpstr>Слайд 14</vt:lpstr>
      <vt:lpstr>Слайд 15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KarMaN</cp:lastModifiedBy>
  <cp:revision>30</cp:revision>
  <dcterms:created xsi:type="dcterms:W3CDTF">2016-01-08T09:41:04Z</dcterms:created>
  <dcterms:modified xsi:type="dcterms:W3CDTF">2016-01-08T23:31:17Z</dcterms:modified>
</cp:coreProperties>
</file>