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70" r:id="rId3"/>
    <p:sldId id="258" r:id="rId4"/>
    <p:sldId id="256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14.07.2014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52;&#1091;&#1083;&#1100;&#1090;%20&#1087;&#1088;&#1086;%20&#1045;&#1078;&#1080;&#1082;&#1072;%20&#1080;%20&#1071;&#1073;&#1083;&#1086;&#1082;&#1086;.mp4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J2ua4AzZTDo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usplus.ru/uploads/posts/2010-09/1284981340_106.frames.musplus.ru.jpg" TargetMode="External"/><Relationship Id="rId5" Type="http://schemas.openxmlformats.org/officeDocument/2006/relationships/hyperlink" Target="http://&#1088;&#1086;&#1089;&#1087;&#1080;&#1089;&#1100;-&#1076;&#1077;&#1090;&#1089;&#1082;&#1086;&#1081;-&#1082;&#1086;&#1084;&#1085;&#1072;&#1090;&#1099;.&#1088;&#1092;/images/stories/primers/foni/3997bf2ceaf2.jpg" TargetMode="External"/><Relationship Id="rId4" Type="http://schemas.openxmlformats.org/officeDocument/2006/relationships/hyperlink" Target="http://dvorikcvetov.ru/images/basket_empty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972616" y="0"/>
            <a:ext cx="10116616" cy="6858000"/>
            <a:chOff x="-972616" y="0"/>
            <a:chExt cx="10116616" cy="6858000"/>
          </a:xfrm>
        </p:grpSpPr>
        <p:pic>
          <p:nvPicPr>
            <p:cNvPr id="1026" name="Picture 2" descr="http://musplus.ru/uploads/posts/2010-09/1284981340_106.frames.musplus.ru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32"/>
            <a:stretch/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C:\Users\НГачальная школа\Pictures\81625624_ezh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72616" y="1556792"/>
              <a:ext cx="5101177" cy="5101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СОЛНЫШКО - СОЛНЫШКО - АНИМАЦИОННЫЕ КЛИПАРТЫ - NEW Animation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CF1F5"/>
              </a:clrFrom>
              <a:clrTo>
                <a:srgbClr val="ECF1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9" y="-25168"/>
            <a:ext cx="1636390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10124" y="2636912"/>
            <a:ext cx="51106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anose="03010101010201010101" pitchFamily="66" charset="0"/>
              </a:rPr>
              <a:t>Считаем с ёжиком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6079" y="373804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Интерактивный тренажёр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5118929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Мамонтова </a:t>
            </a:r>
            <a:r>
              <a:rPr lang="ru-RU" sz="1400" dirty="0" smtClean="0"/>
              <a:t>Людмила Васильевна</a:t>
            </a:r>
            <a:endParaRPr lang="ru-RU" sz="1400" dirty="0" smtClean="0"/>
          </a:p>
          <a:p>
            <a:r>
              <a:rPr lang="ru-RU" sz="1400" dirty="0" smtClean="0"/>
              <a:t>учитель начальных классов</a:t>
            </a:r>
          </a:p>
          <a:p>
            <a:r>
              <a:rPr lang="ru-RU" sz="1400" dirty="0" smtClean="0"/>
              <a:t>МБОУ </a:t>
            </a:r>
            <a:r>
              <a:rPr lang="ru-RU" sz="1400" dirty="0" err="1" smtClean="0"/>
              <a:t>Каяльской</a:t>
            </a:r>
            <a:r>
              <a:rPr lang="ru-RU" sz="1400" dirty="0" smtClean="0"/>
              <a:t> СОШ</a:t>
            </a:r>
          </a:p>
          <a:p>
            <a:r>
              <a:rPr lang="ru-RU" sz="1400" dirty="0" smtClean="0"/>
              <a:t>Ростовской области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3654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1988840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2158180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Волна 8"/>
          <p:cNvSpPr/>
          <p:nvPr/>
        </p:nvSpPr>
        <p:spPr>
          <a:xfrm>
            <a:off x="323528" y="285972"/>
            <a:ext cx="6408712" cy="187220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Помоги ёжику собрать яблочки.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Волна 15">
            <a:hlinkClick r:id="rId5" action="ppaction://hlinkfile"/>
          </p:cNvPr>
          <p:cNvSpPr/>
          <p:nvPr/>
        </p:nvSpPr>
        <p:spPr>
          <a:xfrm>
            <a:off x="3571558" y="4653136"/>
            <a:ext cx="3817135" cy="187220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Смотри здесь мультфильм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7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2946969" y="2204864"/>
            <a:ext cx="3240360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15 - 8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2158180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3381044" y="-270651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4067170" y="548680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6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5148064" y="-320743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940152" y="529324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7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812360" y="529324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8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182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0.06476 0.3937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7200" b="1" dirty="0" smtClean="0">
                <a:solidFill>
                  <a:srgbClr val="FF0000"/>
                </a:solidFill>
              </a:rPr>
              <a:t>7 + 7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378103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15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15126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54805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16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385487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14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975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0.05746 0.4261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7200" b="1" dirty="0" smtClean="0">
                <a:solidFill>
                  <a:srgbClr val="FF0000"/>
                </a:solidFill>
              </a:rPr>
              <a:t>6 </a:t>
            </a:r>
            <a:r>
              <a:rPr lang="ru-RU" sz="7200" b="1" dirty="0">
                <a:solidFill>
                  <a:srgbClr val="FF0000"/>
                </a:solidFill>
              </a:rPr>
              <a:t>+ </a:t>
            </a:r>
            <a:r>
              <a:rPr lang="ru-RU" sz="7200" b="1" dirty="0" smtClean="0">
                <a:solidFill>
                  <a:srgbClr val="FF0000"/>
                </a:solidFill>
              </a:rPr>
              <a:t>5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378103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11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20743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681913" y="583073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12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524328" y="583073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13</a:t>
              </a:r>
              <a:endParaRPr lang="ru-RU" sz="8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150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27379 0.41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1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2946969" y="2204864"/>
            <a:ext cx="3240360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9 + 3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2158180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3381044" y="-270651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3781034" y="548680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11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5148064" y="-320743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654016" y="529324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12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526224" y="529324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13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14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0.06476 0.3937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8 + 6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378103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15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15126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54805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16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385487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14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61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0.05746 0.4261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17 - 9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4067170" y="605521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8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20743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968049" y="583073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7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810464" y="583073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9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11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27379 0.41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1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2946969" y="2204864"/>
            <a:ext cx="3240360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16 - 8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2158180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3381044" y="-270651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4067170" y="548680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7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5148064" y="-320743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940152" y="529324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8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812360" y="529324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9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608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0.06476 0.3937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14 - 9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4067170" y="605521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3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15126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834190" y="605521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4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671623" y="605521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5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02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0.05746 0.4261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7 + 5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378103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12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20743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681913" y="583073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13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524328" y="583073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14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679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27379 0.41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1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6 + 6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378103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11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15126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548054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13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385487" y="605521"/>
              <a:ext cx="1329210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12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018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0.05746 0.4261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77" y="3194039"/>
            <a:ext cx="33432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83568" y="4799002"/>
            <a:ext cx="4826666" cy="2058996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13 - 7</a:t>
            </a:r>
            <a:endParaRPr lang="ru-RU" sz="72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381044" y="-327492"/>
            <a:ext cx="2129190" cy="2532356"/>
            <a:chOff x="3381044" y="-327492"/>
            <a:chExt cx="2129190" cy="2532356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044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4067170" y="605521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6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148064" y="-320743"/>
            <a:ext cx="2129190" cy="2532356"/>
            <a:chOff x="5148064" y="-320743"/>
            <a:chExt cx="2129190" cy="2532356"/>
          </a:xfrm>
        </p:grpSpPr>
        <p:pic>
          <p:nvPicPr>
            <p:cNvPr id="7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-320743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968049" y="583073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7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985497" y="-327492"/>
            <a:ext cx="2129190" cy="2532356"/>
            <a:chOff x="6985497" y="-327492"/>
            <a:chExt cx="2129190" cy="2532356"/>
          </a:xfrm>
        </p:grpSpPr>
        <p:pic>
          <p:nvPicPr>
            <p:cNvPr id="1029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497" y="-327492"/>
              <a:ext cx="2129190" cy="2532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7810464" y="583073"/>
              <a:ext cx="756938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8800" b="1" cap="all" dirty="0" smtClean="0">
                  <a:ln w="9000" cmpd="sng">
                    <a:solidFill>
                      <a:srgbClr val="8064A2">
                        <a:shade val="50000"/>
                        <a:satMod val="120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8</a:t>
              </a:r>
              <a:endParaRPr lang="ru-RU" sz="8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904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27379 0.41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1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НГачальная школа\Pictures\f_4acb6a10d5f2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6" y="116632"/>
            <a:ext cx="6731840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33740" y="1628800"/>
            <a:ext cx="302433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http://dvorikcvetov.ru/images/basket_emp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54" y="3688902"/>
            <a:ext cx="1898563" cy="182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НГачальная школа\Pictures\redapp06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095" y="3964486"/>
            <a:ext cx="506186" cy="60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6731750" y="3646950"/>
            <a:ext cx="1081560" cy="1042370"/>
            <a:chOff x="5766680" y="5403272"/>
            <a:chExt cx="1081560" cy="1042370"/>
          </a:xfrm>
        </p:grpSpPr>
        <p:pic>
          <p:nvPicPr>
            <p:cNvPr id="6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8676" y="5445224"/>
              <a:ext cx="506186" cy="602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1076" y="5597624"/>
              <a:ext cx="506186" cy="602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3476" y="5750024"/>
              <a:ext cx="506186" cy="602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054" y="5403272"/>
              <a:ext cx="506186" cy="602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7929" y="5750024"/>
              <a:ext cx="506186" cy="602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5" descr="C:\Users\НГачальная школа\Pictures\redapp0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680" y="5843609"/>
              <a:ext cx="506186" cy="602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291" name="Picture 3" descr="C:\Users\НГачальная школа\Pictures\bukety1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633" y="4718998"/>
            <a:ext cx="1019035" cy="15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НГачальная школа\Pictures\bukety1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509" y="4871398"/>
            <a:ext cx="1019035" cy="15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НГачальная школа\Pictures\bukety1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64556"/>
            <a:ext cx="1019035" cy="15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НГачальная школа\Pictures\bukety1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998" y="4735797"/>
            <a:ext cx="1019035" cy="15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НГачальная школа\Pictures\bukety1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595735"/>
            <a:ext cx="1019035" cy="15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НГачальная школа\Pictures\bukety1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715" y="4536284"/>
            <a:ext cx="1019035" cy="15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Волна 13"/>
          <p:cNvSpPr/>
          <p:nvPr/>
        </p:nvSpPr>
        <p:spPr>
          <a:xfrm>
            <a:off x="5599451" y="66417"/>
            <a:ext cx="3384376" cy="1368152"/>
          </a:xfrm>
          <a:prstGeom prst="wav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Спасибо за помощь!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37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Гачальная школа\Pictures\3997bf2cea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Гачальная школа\Pictures\81625624_ezh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332656"/>
            <a:ext cx="4643805" cy="46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03848" y="1268760"/>
            <a:ext cx="5916488" cy="51125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dvorikcvetov.ru/images/basket_empty.png</a:t>
            </a:r>
            <a:endParaRPr lang="ru-RU" sz="1400" dirty="0" smtClean="0"/>
          </a:p>
          <a:p>
            <a:pPr algn="ctr"/>
            <a:r>
              <a:rPr lang="en-US" sz="1400" dirty="0">
                <a:hlinkClick r:id="rId5"/>
              </a:rPr>
              <a:t>http://</a:t>
            </a:r>
            <a:r>
              <a:rPr lang="ru-RU" sz="1400" dirty="0">
                <a:hlinkClick r:id="rId5"/>
              </a:rPr>
              <a:t>роспись-детской-</a:t>
            </a:r>
            <a:r>
              <a:rPr lang="ru-RU" sz="1400" dirty="0" err="1">
                <a:hlinkClick r:id="rId5"/>
              </a:rPr>
              <a:t>комнаты.рф</a:t>
            </a:r>
            <a:r>
              <a:rPr lang="ru-RU" sz="1400" dirty="0">
                <a:hlinkClick r:id="rId5"/>
              </a:rPr>
              <a:t>/</a:t>
            </a:r>
            <a:r>
              <a:rPr lang="en-US" sz="1400" dirty="0" smtClean="0">
                <a:hlinkClick r:id="rId5"/>
              </a:rPr>
              <a:t>images/stories/primers/</a:t>
            </a:r>
            <a:r>
              <a:rPr lang="en-US" sz="1400" dirty="0" err="1" smtClean="0">
                <a:hlinkClick r:id="rId5"/>
              </a:rPr>
              <a:t>foni</a:t>
            </a:r>
            <a:r>
              <a:rPr lang="en-US" sz="1400" dirty="0" smtClean="0">
                <a:hlinkClick r:id="rId5"/>
              </a:rPr>
              <a:t>/3997bf2ceaf2.jpg</a:t>
            </a:r>
            <a:endParaRPr lang="ru-RU" sz="1400" dirty="0" smtClean="0"/>
          </a:p>
          <a:p>
            <a:pPr algn="ctr"/>
            <a:r>
              <a:rPr lang="en-US" sz="1400" dirty="0"/>
              <a:t>http://</a:t>
            </a:r>
            <a:r>
              <a:rPr lang="en-US" sz="1400" dirty="0" smtClean="0"/>
              <a:t>www.google.ru/imgres?imgurl=http%3A%2F%2Flenagold.narod.ru%2Ffon%2Fclipart%2Fj%2Fjabl%2Fkras%2Fredapp065.png&amp;imgrefurl=http%3A%2F%2Flenagold.ru%2Ffon%2Fclipart%2Fja%2Fjabl%2Fkras3.html&amp;h=5666&amp;w=4764&amp;tbnid=ry9QbXPg5Vlo-M%3A&amp;zoom=1&amp;docid=4jcLkhLBmEFiJM&amp;ei=HM-6U7POBemj4gTQ_IHwDw&amp;tbm=isch&amp;ved=0CHQQMyg9MD0&amp;iact=rc&amp;uact=3&amp;dur=293&amp;page=4&amp;start=53&amp;ndsp=24</a:t>
            </a:r>
            <a:endParaRPr lang="ru-RU" sz="1400" dirty="0" smtClean="0"/>
          </a:p>
          <a:p>
            <a:pPr algn="ctr"/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musplus.ru/uploads/posts/2010-09/1284981340_106.frames.musplus.ru.jpg</a:t>
            </a:r>
            <a:endParaRPr lang="ru-RU" sz="1400" dirty="0" smtClean="0"/>
          </a:p>
          <a:p>
            <a:pPr algn="ctr"/>
            <a:r>
              <a:rPr lang="en-US" sz="1400" dirty="0">
                <a:hlinkClick r:id="rId7"/>
              </a:rPr>
              <a:t>https://</a:t>
            </a:r>
            <a:r>
              <a:rPr lang="en-US" sz="1400" dirty="0" smtClean="0">
                <a:hlinkClick r:id="rId7"/>
              </a:rPr>
              <a:t>www.youtube.com/watch?v=J2ua4AzZTDo</a:t>
            </a:r>
            <a:endParaRPr lang="ru-RU" sz="1400" dirty="0" smtClean="0"/>
          </a:p>
          <a:p>
            <a:pPr algn="ctr"/>
            <a:endParaRPr lang="ru-RU" sz="1400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88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50</TotalTime>
  <Words>110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Spring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Начальная школа</dc:creator>
  <cp:lastModifiedBy>Начальная школа</cp:lastModifiedBy>
  <cp:revision>12</cp:revision>
  <dcterms:created xsi:type="dcterms:W3CDTF">2014-07-07T18:15:39Z</dcterms:created>
  <dcterms:modified xsi:type="dcterms:W3CDTF">2014-07-14T10:43:50Z</dcterms:modified>
</cp:coreProperties>
</file>