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97" r:id="rId5"/>
    <p:sldId id="298" r:id="rId6"/>
    <p:sldId id="303" r:id="rId7"/>
    <p:sldId id="302" r:id="rId8"/>
    <p:sldId id="301" r:id="rId9"/>
    <p:sldId id="300" r:id="rId10"/>
    <p:sldId id="299" r:id="rId11"/>
    <p:sldId id="294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D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97" autoAdjust="0"/>
    <p:restoredTop sz="94660"/>
  </p:normalViewPr>
  <p:slideViewPr>
    <p:cSldViewPr>
      <p:cViewPr varScale="1">
        <p:scale>
          <a:sx n="104" d="100"/>
          <a:sy n="104" d="100"/>
        </p:scale>
        <p:origin x="-1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5BCBC-4F8F-4A63-82DC-229778D43A14}" type="datetimeFigureOut">
              <a:rPr lang="ru-RU" smtClean="0"/>
              <a:pPr/>
              <a:t>30.07.2016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ED357-5448-4FD5-90B9-3CBBA8A6C2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85720" y="214290"/>
            <a:ext cx="8572560" cy="6429420"/>
          </a:xfrm>
          <a:prstGeom prst="rect">
            <a:avLst/>
          </a:prstGeom>
          <a:solidFill>
            <a:srgbClr val="81DEFF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2.xml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slide" Target="slide9.xml"/><Relationship Id="rId1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slide" Target="slide6.xml"/><Relationship Id="rId12" Type="http://schemas.openxmlformats.org/officeDocument/2006/relationships/image" Target="../media/image14.jpeg"/><Relationship Id="rId17" Type="http://schemas.openxmlformats.org/officeDocument/2006/relationships/slide" Target="slide11.xml"/><Relationship Id="rId2" Type="http://schemas.openxmlformats.org/officeDocument/2006/relationships/slide" Target="slide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7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10.xml"/><Relationship Id="rId1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liparts.co/cliparts/8c6/5Aq/8c65Aq4oi.jpg" TargetMode="External"/><Relationship Id="rId13" Type="http://schemas.openxmlformats.org/officeDocument/2006/relationships/hyperlink" Target="http://images.easyfreeclipart.com/308/cartoon-dump-truck-clip-art-free-308457.jpg" TargetMode="External"/><Relationship Id="rId18" Type="http://schemas.openxmlformats.org/officeDocument/2006/relationships/slide" Target="slide2.xml"/><Relationship Id="rId3" Type="http://schemas.openxmlformats.org/officeDocument/2006/relationships/hyperlink" Target="http://fotohomka.ru/images/Jan/08/caa99e4c9ecc6c53d07f6f9b02a95899/mini_3.jpg" TargetMode="External"/><Relationship Id="rId7" Type="http://schemas.openxmlformats.org/officeDocument/2006/relationships/hyperlink" Target="http://www.cliparthut.com/clip-arts/31/school-bus-clip-art-31172.jpg" TargetMode="External"/><Relationship Id="rId12" Type="http://schemas.openxmlformats.org/officeDocument/2006/relationships/hyperlink" Target="http://i.ebayimg.com/00/s/Mjg2WDQ4MA==/z/TpoAAOSwxp9W5upV/$_35.JPG" TargetMode="External"/><Relationship Id="rId17" Type="http://schemas.openxmlformats.org/officeDocument/2006/relationships/image" Target="../media/image18.png"/><Relationship Id="rId2" Type="http://schemas.openxmlformats.org/officeDocument/2006/relationships/hyperlink" Target="http://image.shutterstock.com/display_pic_with_logo/918416/918416,1332962260,2/stock-vector-seamless-texture-the-road-with-different-cars-traffic-lights-and-signs-transport-98719271.jpg" TargetMode="External"/><Relationship Id="rId16" Type="http://schemas.openxmlformats.org/officeDocument/2006/relationships/hyperlink" Target="http://www.ppl-14.ru/new_gallery/20483271814f0ec05c5b14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opkvadrat.ru/public/article/images/ad05571879221c2fe9efdf2fced0d6c6ab921842.jpg" TargetMode="External"/><Relationship Id="rId11" Type="http://schemas.openxmlformats.org/officeDocument/2006/relationships/hyperlink" Target="http://cdn.grid.fotosearch.com/CSP/CSP993/k14641725.jpg" TargetMode="External"/><Relationship Id="rId5" Type="http://schemas.openxmlformats.org/officeDocument/2006/relationships/hyperlink" Target="http://img10.proshkolu.ru/content/media/pic/std/4000000/3083000/3082475-d715f0e24cf35239.png" TargetMode="External"/><Relationship Id="rId15" Type="http://schemas.openxmlformats.org/officeDocument/2006/relationships/hyperlink" Target="https://s-media-cache-ak0.pinimg.com/236x/22/cd/13/22cd13ca4e46d02bd3fc063cb82b1edf.jpg" TargetMode="External"/><Relationship Id="rId10" Type="http://schemas.openxmlformats.org/officeDocument/2006/relationships/hyperlink" Target="http://siberia-miniatures.ru/siberia-minisimages/3789470-01.jpg" TargetMode="External"/><Relationship Id="rId4" Type="http://schemas.openxmlformats.org/officeDocument/2006/relationships/hyperlink" Target="http://img0.liveinternet.ru/images/attach/c/4/79/777/79777724_Malchik.png" TargetMode="External"/><Relationship Id="rId9" Type="http://schemas.openxmlformats.org/officeDocument/2006/relationships/hyperlink" Target="http://us.123rf.com/450wm/lanamaster/lanamaster1302/lanamaster130200010/17865194-ger&#231;ek&#231;i-k&#305;rm&#305;z&#305;-motosiklet.jpg" TargetMode="External"/><Relationship Id="rId14" Type="http://schemas.openxmlformats.org/officeDocument/2006/relationships/hyperlink" Target="http://modelbarn.co.nz/images/Claas-Lexion-770-Siku425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http://www.ppl-14.ru/new_gallery/20483271814f0ec05c5b14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500306"/>
            <a:ext cx="1820451" cy="2357419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2300" name="Picture 12" descr="https://s-media-cache-ak0.pinimg.com/236x/22/cd/13/22cd13ca4e46d02bd3fc063cb82b1edf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357950" y="2571440"/>
            <a:ext cx="2368092" cy="2358059"/>
          </a:xfrm>
          <a:prstGeom prst="rect">
            <a:avLst/>
          </a:prstGeom>
          <a:noFill/>
        </p:spPr>
      </p:pic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571480"/>
            <a:ext cx="7899763" cy="524213"/>
          </a:xfrm>
          <a:prstGeom prst="rect">
            <a:avLst/>
          </a:prstGeom>
        </p:spPr>
      </p:pic>
      <p:pic>
        <p:nvPicPr>
          <p:cNvPr id="12" name="Рисунок 11" descr="Рисунок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214422"/>
            <a:ext cx="7783949" cy="1481206"/>
          </a:xfrm>
          <a:prstGeom prst="rect">
            <a:avLst/>
          </a:prstGeom>
        </p:spPr>
      </p:pic>
      <p:pic>
        <p:nvPicPr>
          <p:cNvPr id="13" name="Рисунок 12" descr="Рисунок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28" y="4786322"/>
            <a:ext cx="6412462" cy="1798171"/>
          </a:xfrm>
          <a:prstGeom prst="rect">
            <a:avLst/>
          </a:prstGeom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2481646"/>
            <a:ext cx="2857520" cy="2153814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 descr="http://fotohomka.ru/images/Jan/08/caa99e4c9ecc6c53d07f6f9b02a95899/mini_3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5929330"/>
            <a:ext cx="830903" cy="619104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9" name="Управляющая кнопка: документ 8">
            <a:hlinkClick r:id="rId10" action="ppaction://hlinksldjump" highlightClick="1"/>
          </p:cNvPr>
          <p:cNvSpPr/>
          <p:nvPr/>
        </p:nvSpPr>
        <p:spPr>
          <a:xfrm>
            <a:off x="500034" y="6000768"/>
            <a:ext cx="428628" cy="500066"/>
          </a:xfrm>
          <a:prstGeom prst="actionButtonDocument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homka.ru/images/Jan/08/caa99e4c9ecc6c53d07f6f9b02a95899/mini_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5929330"/>
            <a:ext cx="830903" cy="619104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1266" name="Picture 2" descr="http://img0.liveinternet.ru/images/attach/c/4/79/777/79777724_Malchik.png"/>
          <p:cNvPicPr>
            <a:picLocks noChangeAspect="1" noChangeArrowheads="1"/>
          </p:cNvPicPr>
          <p:nvPr/>
        </p:nvPicPr>
        <p:blipFill>
          <a:blip r:embed="rId4"/>
          <a:srcRect l="30000" t="12857" r="32500" b="2500"/>
          <a:stretch>
            <a:fillRect/>
          </a:stretch>
        </p:blipFill>
        <p:spPr bwMode="auto">
          <a:xfrm>
            <a:off x="428596" y="2285992"/>
            <a:ext cx="1740736" cy="3929090"/>
          </a:xfrm>
          <a:prstGeom prst="rect">
            <a:avLst/>
          </a:prstGeom>
          <a:noFill/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428860" y="571480"/>
            <a:ext cx="5786478" cy="3786214"/>
          </a:xfrm>
          <a:prstGeom prst="wedgeRoundRectCallout">
            <a:avLst>
              <a:gd name="adj1" fmla="val -56862"/>
              <a:gd name="adj2" fmla="val 27964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Comic Sans MS" pitchFamily="66" charset="0"/>
              </a:rPr>
              <a:t>Ребята! </a:t>
            </a:r>
          </a:p>
          <a:p>
            <a:pPr algn="ctr"/>
            <a:r>
              <a:rPr lang="ru-RU" sz="2800" dirty="0" smtClean="0">
                <a:solidFill>
                  <a:srgbClr val="0070C0"/>
                </a:solidFill>
                <a:latin typeface="Comic Sans MS" pitchFamily="66" charset="0"/>
              </a:rPr>
              <a:t>Предлагаю вам познакомиться с наземным транспортом. А если вы уже знакомы с ним, то проверьте свои знания.</a:t>
            </a:r>
            <a:endParaRPr lang="ru-RU" sz="2800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комбайн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самосвал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мотоцикл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трамвай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трактор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автобус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214578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троллейбус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Hover r:id="rId2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28604"/>
            <a:ext cx="2214578" cy="157163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Hover r:id="rId5" action="ppaction://hlinksldjump">
              <a:snd r:embed="rId3" name="chimes.wav" builtIn="1"/>
            </a:hlinkHover>
          </p:cNvPr>
          <p:cNvSpPr/>
          <p:nvPr/>
        </p:nvSpPr>
        <p:spPr>
          <a:xfrm>
            <a:off x="3500430" y="4857760"/>
            <a:ext cx="2143140" cy="1571636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Hover r:id="rId7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357950" y="2643182"/>
            <a:ext cx="2214578" cy="1571636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Hover r:id="rId9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500034" y="2643182"/>
            <a:ext cx="2214578" cy="1571636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Hover r:id="rId11" action="ppaction://hlinksldjump">
              <a:snd r:embed="rId3" name="chimes.wav" builtIn="1"/>
            </a:hlinkHover>
          </p:cNvPr>
          <p:cNvSpPr/>
          <p:nvPr/>
        </p:nvSpPr>
        <p:spPr>
          <a:xfrm flipH="1">
            <a:off x="6000760" y="928670"/>
            <a:ext cx="2143140" cy="1500198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Hover r:id="rId13" action="ppaction://hlinksldjump">
              <a:snd r:embed="rId3" name="chimes.wav" builtIn="1"/>
            </a:hlinkHover>
          </p:cNvPr>
          <p:cNvSpPr/>
          <p:nvPr/>
        </p:nvSpPr>
        <p:spPr>
          <a:xfrm>
            <a:off x="928662" y="4357694"/>
            <a:ext cx="2214578" cy="1571636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Hover r:id="rId15" action="ppaction://hlinksldjump">
              <a:snd r:embed="rId3" name="chimes.wav" builtIn="1"/>
            </a:hlinkHover>
          </p:cNvPr>
          <p:cNvSpPr/>
          <p:nvPr/>
        </p:nvSpPr>
        <p:spPr>
          <a:xfrm>
            <a:off x="6000760" y="4357694"/>
            <a:ext cx="2143140" cy="1571636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>
            <a:hlinkHover r:id="rId2" action="ppaction://hlinksldjump"/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hlinkHover r:id="rId17" action="ppaction://hlinksldjump">
              <a:snd r:embed="rId3" name="chimes.wav" builtIn="1"/>
            </a:hlinkHover>
          </p:cNvPr>
          <p:cNvSpPr/>
          <p:nvPr/>
        </p:nvSpPr>
        <p:spPr>
          <a:xfrm>
            <a:off x="1000100" y="857232"/>
            <a:ext cx="2143140" cy="1571636"/>
          </a:xfrm>
          <a:prstGeom prst="flowChartAlternateProcess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786058"/>
            <a:ext cx="2143140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бульдозер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500174"/>
            <a:ext cx="65008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hlinkClick r:id="rId2"/>
              </a:rPr>
              <a:t>Рамка</a:t>
            </a:r>
            <a:endParaRPr lang="en-US" dirty="0" smtClean="0"/>
          </a:p>
          <a:p>
            <a:pPr algn="ctr"/>
            <a:r>
              <a:rPr lang="ru-RU" dirty="0" smtClean="0">
                <a:hlinkClick r:id="rId3"/>
              </a:rPr>
              <a:t>Машинка</a:t>
            </a:r>
            <a:endParaRPr lang="en-US" dirty="0" smtClean="0"/>
          </a:p>
          <a:p>
            <a:pPr algn="ctr"/>
            <a:r>
              <a:rPr lang="ru-RU" dirty="0" smtClean="0">
                <a:hlinkClick r:id="rId4"/>
              </a:rPr>
              <a:t>Мальчик</a:t>
            </a:r>
            <a:endParaRPr lang="en-US" dirty="0" smtClean="0">
              <a:hlinkClick r:id="rId5"/>
            </a:endParaRPr>
          </a:p>
          <a:p>
            <a:pPr algn="ctr"/>
            <a:r>
              <a:rPr lang="ru-RU" dirty="0" smtClean="0">
                <a:hlinkClick r:id="rId6"/>
              </a:rPr>
              <a:t>Троллейбус</a:t>
            </a:r>
            <a:endParaRPr lang="ru-RU" dirty="0" smtClean="0"/>
          </a:p>
          <a:p>
            <a:pPr algn="ctr"/>
            <a:r>
              <a:rPr lang="ru-RU" dirty="0" smtClean="0">
                <a:hlinkClick r:id="rId7"/>
              </a:rPr>
              <a:t>Автобус </a:t>
            </a:r>
            <a:endParaRPr lang="ru-RU" dirty="0" smtClean="0"/>
          </a:p>
          <a:p>
            <a:pPr algn="ctr"/>
            <a:r>
              <a:rPr lang="ru-RU" dirty="0" smtClean="0">
                <a:hlinkClick r:id="rId8"/>
              </a:rPr>
              <a:t>Бульдозер</a:t>
            </a:r>
            <a:endParaRPr lang="ru-RU" dirty="0" smtClean="0"/>
          </a:p>
          <a:p>
            <a:pPr algn="ctr"/>
            <a:r>
              <a:rPr lang="ru-RU" dirty="0" smtClean="0">
                <a:hlinkClick r:id="rId9"/>
              </a:rPr>
              <a:t>Мотоцикл </a:t>
            </a:r>
            <a:endParaRPr lang="ru-RU" dirty="0" smtClean="0"/>
          </a:p>
          <a:p>
            <a:pPr algn="ctr"/>
            <a:r>
              <a:rPr lang="ru-RU" dirty="0" smtClean="0">
                <a:hlinkClick r:id="rId10"/>
              </a:rPr>
              <a:t>Трамвай</a:t>
            </a:r>
            <a:r>
              <a:rPr lang="ru-RU" dirty="0" smtClean="0"/>
              <a:t>  </a:t>
            </a:r>
          </a:p>
          <a:p>
            <a:pPr algn="ctr"/>
            <a:r>
              <a:rPr lang="ru-RU" dirty="0" smtClean="0">
                <a:hlinkClick r:id="rId11"/>
              </a:rPr>
              <a:t>Трактор </a:t>
            </a:r>
            <a:endParaRPr lang="ru-RU" dirty="0" smtClean="0"/>
          </a:p>
          <a:p>
            <a:pPr algn="ctr"/>
            <a:r>
              <a:rPr lang="ru-RU" dirty="0" smtClean="0">
                <a:hlinkClick r:id="rId12"/>
              </a:rPr>
              <a:t>Самосвал</a:t>
            </a:r>
            <a:r>
              <a:rPr lang="ru-RU" dirty="0" smtClean="0">
                <a:hlinkClick r:id="rId13"/>
              </a:rPr>
              <a:t> </a:t>
            </a:r>
            <a:endParaRPr lang="ru-RU" dirty="0" smtClean="0"/>
          </a:p>
          <a:p>
            <a:pPr algn="ctr"/>
            <a:r>
              <a:rPr lang="ru-RU" dirty="0" smtClean="0">
                <a:hlinkClick r:id="rId14"/>
              </a:rPr>
              <a:t>Комбайн</a:t>
            </a:r>
            <a:endParaRPr lang="ru-RU" dirty="0" smtClean="0"/>
          </a:p>
          <a:p>
            <a:pPr algn="ctr"/>
            <a:r>
              <a:rPr lang="ru-RU" dirty="0" smtClean="0">
                <a:hlinkClick r:id="rId15"/>
              </a:rPr>
              <a:t>Мальчик</a:t>
            </a:r>
          </a:p>
          <a:p>
            <a:pPr algn="ctr"/>
            <a:r>
              <a:rPr lang="ru-RU" dirty="0" smtClean="0">
                <a:hlinkClick r:id="rId16"/>
              </a:rPr>
              <a:t>Собака </a:t>
            </a:r>
            <a:r>
              <a:rPr lang="ru-RU" dirty="0" smtClean="0">
                <a:hlinkClick r:id="rId15"/>
              </a:rPr>
              <a:t> </a:t>
            </a: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 descr="Рисунок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5786" y="428604"/>
            <a:ext cx="7229259" cy="810701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18" action="ppaction://hlinksldjump" highlightClick="1"/>
          </p:cNvPr>
          <p:cNvSpPr/>
          <p:nvPr/>
        </p:nvSpPr>
        <p:spPr>
          <a:xfrm>
            <a:off x="8215338" y="6000768"/>
            <a:ext cx="500066" cy="500066"/>
          </a:xfrm>
          <a:prstGeom prst="actionButtonHome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8143900" y="285728"/>
            <a:ext cx="500066" cy="571504"/>
          </a:xfrm>
          <a:prstGeom prst="mathMultiply">
            <a:avLst/>
          </a:prstGeom>
          <a:solidFill>
            <a:srgbClr val="0070C0"/>
          </a:solidFill>
          <a:ln>
            <a:solidFill>
              <a:srgbClr val="81DE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43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</cp:revision>
  <dcterms:created xsi:type="dcterms:W3CDTF">2016-07-26T18:22:16Z</dcterms:created>
  <dcterms:modified xsi:type="dcterms:W3CDTF">2016-07-30T11:37:20Z</dcterms:modified>
</cp:coreProperties>
</file>