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4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6699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30" y="12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61B98-CA67-4C27-B20D-D8F73B8D7539}" type="datetimeFigureOut">
              <a:rPr lang="ru-RU" smtClean="0"/>
              <a:pPr/>
              <a:t>19.08.2014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18581F-37D1-4F27-A6CA-32ED096799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453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8581F-37D1-4F27-A6CA-32ED096799A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file:///I:\&#1040;&#1085;&#1090;&#1080;&#1087;&#1086;&#1074;%20&#1040;&#1088;&#1090;&#1077;&#1084;\&#1052;&#1091;&#1079;&#1099;&#1082;&#1072;.mp3" TargetMode="External"/><Relationship Id="rId1" Type="http://schemas.openxmlformats.org/officeDocument/2006/relationships/audio" Target="file:///C:\Users\&#1040;&#1083;&#1083;&#1072;\Desktop\Shedevry-&#1048;nstrumental_noy-Muzyki-quot-V-M&#1048;RE-Zh&#1048;VOTNYH-quot(muzofon.com).mp3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лла\Desktop\тигр\amur-tiger-foto-yvonne-smith.jpeg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857288" y="-206102"/>
            <a:ext cx="10614883" cy="7064102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0" y="642918"/>
            <a:ext cx="45005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Красная книга России</a:t>
            </a:r>
            <a:endParaRPr lang="ru-RU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11960" y="4149080"/>
            <a:ext cx="51452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Выполнил:</a:t>
            </a:r>
          </a:p>
          <a:p>
            <a:pPr algn="ctr"/>
            <a:r>
              <a:rPr lang="ru-RU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ученик 2 «Г» класса </a:t>
            </a:r>
          </a:p>
          <a:p>
            <a:pPr algn="ctr"/>
            <a:r>
              <a:rPr lang="ru-RU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Антипов </a:t>
            </a:r>
            <a:r>
              <a:rPr lang="ru-RU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Артём</a:t>
            </a:r>
          </a:p>
          <a:p>
            <a:pPr algn="ctr"/>
            <a:r>
              <a:rPr lang="ru-RU" sz="2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Кл.Руководитель</a:t>
            </a: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Водолазская</a:t>
            </a: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Ю.Н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71736" y="6072206"/>
            <a:ext cx="3929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Москва - 2013</a:t>
            </a:r>
            <a:endParaRPr lang="ru-RU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" name="Shedevry-Иnstrumental_noy-Muzyki-quot-V-MИRE-ZhИVOTNYH-quot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-500098" y="6215082"/>
            <a:ext cx="304800" cy="304800"/>
          </a:xfrm>
          <a:prstGeom prst="rect">
            <a:avLst/>
          </a:prstGeom>
        </p:spPr>
      </p:pic>
      <p:pic>
        <p:nvPicPr>
          <p:cNvPr id="7" name="Музыка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/>
          <a:stretch>
            <a:fillRect/>
          </a:stretch>
        </p:blipFill>
        <p:spPr>
          <a:xfrm>
            <a:off x="-152400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2">
                <p:cTn id="2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numSld="12">
                <p:cTn id="2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2" grpId="0"/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лла\Desktop\гриб\grib_reshetochnik_krasny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6313"/>
          </a:xfrm>
          <a:prstGeom prst="rect">
            <a:avLst/>
          </a:prstGeom>
          <a:noFill/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6872310" cy="785794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Решеточник</a:t>
            </a: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красный</a:t>
            </a:r>
          </a:p>
        </p:txBody>
      </p:sp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-142908" y="857232"/>
            <a:ext cx="4643438" cy="1500198"/>
          </a:xfrm>
        </p:spPr>
        <p:txBody>
          <a:bodyPr>
            <a:noAutofit/>
          </a:bodyPr>
          <a:lstStyle/>
          <a:p>
            <a:r>
              <a:rPr lang="ru-RU" sz="1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Решеточник</a:t>
            </a:r>
            <a:r>
              <a:rPr lang="ru-RU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красный, или </a:t>
            </a:r>
            <a:r>
              <a:rPr lang="ru-RU" sz="1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клатрус</a:t>
            </a:r>
            <a:r>
              <a:rPr lang="ru-RU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красный, представляет собой несъедобный гриб, единственный представитель семейства </a:t>
            </a:r>
            <a:r>
              <a:rPr lang="ru-RU" sz="1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решеточников</a:t>
            </a:r>
            <a:r>
              <a:rPr lang="ru-RU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встречающийся на территории России. </a:t>
            </a:r>
            <a:br>
              <a:rPr lang="ru-RU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929158" y="5715016"/>
            <a:ext cx="4214842" cy="10001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Растет исключительно поодиночке в лиственных, реже смешанных лесах, а также в оранжереях.</a:t>
            </a:r>
            <a:b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Алла\Desktop\гриб\Clathrus_Rub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0236721" cy="6858000"/>
          </a:xfrm>
          <a:prstGeom prst="rect">
            <a:avLst/>
          </a:prstGeom>
          <a:noFill/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285720" y="357166"/>
            <a:ext cx="528638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Плодовое тело яйцевидное, высотой около 8-10 см, в процессе роста его оболочка растрескивается и распадается на несколько лепестков. Затем на месте оболочки формируется решетка с неправильными ячейками.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лла\Desktop\гриб\66936224_x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14338"/>
            <a:ext cx="9144000" cy="8072495"/>
          </a:xfrm>
          <a:prstGeom prst="rect">
            <a:avLst/>
          </a:prstGeom>
          <a:noFill/>
        </p:spPr>
      </p:pic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5572132" y="2500306"/>
            <a:ext cx="3429024" cy="1785950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Поверхность плодового тела окрашена в красный или оранжевый цвет, а спороносная слизь на внутренней стороне решетки — в </a:t>
            </a:r>
            <a:r>
              <a:rPr lang="ru-RU" sz="1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оливковый.</a:t>
            </a:r>
            <a:endParaRPr lang="ru-RU" sz="1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0" y="4286256"/>
            <a:ext cx="3429024" cy="164307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Мякоть мягкая, рыхлая, губчатая, с неприятным запахом, отдаленно напоминающим запах падали.</a:t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Содержимое 2"/>
          <p:cNvSpPr txBox="1">
            <a:spLocks/>
          </p:cNvSpPr>
          <p:nvPr/>
        </p:nvSpPr>
        <p:spPr>
          <a:xfrm>
            <a:off x="3286116" y="5214926"/>
            <a:ext cx="3429024" cy="16430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Решеточник</a:t>
            </a: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красный не употребляется в пищу в силу своих низких вкусовых качеств и неприятного запаха.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C:\Users\Алла\Desktop\1269454982_www.refrns.ru00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858412" cy="7215190"/>
          </a:xfrm>
          <a:prstGeom prst="rect">
            <a:avLst/>
          </a:prstGeom>
          <a:noFill/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Жужелица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енетрие</a:t>
            </a:r>
            <a:endParaRPr lang="ru-RU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4214810" y="4786322"/>
            <a:ext cx="4714876" cy="1785950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ЖУЖЕЛИЦА МЕНЕТРИЕ </a:t>
            </a:r>
            <a:r>
              <a:rPr lang="ru-RU" sz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сокращающийся в численности </a:t>
            </a:r>
            <a:r>
              <a:rPr lang="ru-RU" sz="1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вид.</a:t>
            </a:r>
          </a:p>
          <a:p>
            <a:r>
              <a:rPr lang="ru-RU" sz="1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Описание: </a:t>
            </a:r>
            <a:r>
              <a:rPr lang="ru-RU" sz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Жук длиной 18-24 мм. Голова и </a:t>
            </a:r>
            <a:r>
              <a:rPr lang="ru-RU" sz="1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переднеспинка</a:t>
            </a:r>
            <a:r>
              <a:rPr lang="ru-RU" sz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черно-бронзовые или бронзовые. Надкрылья бронзовые, черно-бронзовые иногда с зеленым блеском.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Алла\Desktop\149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4422"/>
            <a:ext cx="9164689" cy="6286520"/>
          </a:xfrm>
          <a:prstGeom prst="rect">
            <a:avLst/>
          </a:prstGeom>
          <a:noFill/>
        </p:spPr>
      </p:pic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428596" y="928670"/>
            <a:ext cx="8143932" cy="1143008"/>
          </a:xfrm>
        </p:spPr>
        <p:txBody>
          <a:bodyPr>
            <a:normAutofit/>
          </a:bodyPr>
          <a:lstStyle/>
          <a:p>
            <a:r>
              <a:rPr lang="ru-RU" sz="1800" dirty="0"/>
              <a:t>В России встречается в лесной </a:t>
            </a:r>
            <a:r>
              <a:rPr lang="ru-RU" sz="1800" dirty="0" smtClean="0"/>
              <a:t>зоне. </a:t>
            </a:r>
            <a:r>
              <a:rPr lang="ru-RU" sz="1800" dirty="0"/>
              <a:t>Жуки встречаются в мае-июле и в августе-сентябре. </a:t>
            </a:r>
            <a:r>
              <a:rPr lang="ru-RU" sz="1800" dirty="0" smtClean="0"/>
              <a:t>Личинки </a:t>
            </a:r>
            <a:r>
              <a:rPr lang="ru-RU" sz="1800" dirty="0" err="1"/>
              <a:t>развививаются</a:t>
            </a:r>
            <a:r>
              <a:rPr lang="ru-RU" sz="1800" dirty="0"/>
              <a:t> в течение лета, зимуют имаго.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 descr="C:\Users\Алла\Desktop\0013-033-Raznoobrazie-zhivotnykh-lug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1"/>
            <a:ext cx="10443653" cy="6858000"/>
          </a:xfrm>
          <a:prstGeom prst="rect">
            <a:avLst/>
          </a:prstGeom>
          <a:noFill/>
        </p:spPr>
      </p:pic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214282" y="642918"/>
            <a:ext cx="9144000" cy="1928802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Хищник, питающийся преимущественно червями, паукообразными, насекомыми.  Общая численность вида сокращается из-за разрушения мест обитания в результате вырубки лесов и осушения болот.</a:t>
            </a:r>
          </a:p>
          <a:p>
            <a:endParaRPr lang="ru-RU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Алла\Desktop\тигр\doc66k5alk1gch11bn6fmop_800_4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97144" cy="6858000"/>
          </a:xfrm>
          <a:prstGeom prst="rect">
            <a:avLst/>
          </a:prstGeom>
          <a:noFill/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5214974" cy="1285860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rgbClr val="FFFF00"/>
                </a:solidFill>
              </a:rPr>
              <a:t>Амурский тигр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0" y="1071546"/>
            <a:ext cx="5286380" cy="2714643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rgbClr val="FFFF00"/>
                </a:solidFill>
              </a:rPr>
              <a:t>Амурский, или уссурийский, тигр – один из самых малочисленных представителей семейства кошачьих. Его еще называют самым северным тигром. Ареал его проживания располагается на юго-востоке России, по берегам Амура и Уссури в Хабаровском и Приморском крае</a:t>
            </a:r>
            <a:r>
              <a:rPr lang="ru-RU" sz="1800" dirty="0" smtClean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Алла\Desktop\тигр\tamur_z0_59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0"/>
            <a:ext cx="10429948" cy="6858000"/>
          </a:xfrm>
          <a:prstGeom prst="rect">
            <a:avLst/>
          </a:prstGeom>
          <a:noFill/>
        </p:spPr>
      </p:pic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-142908" y="214290"/>
            <a:ext cx="6000792" cy="3929090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Уссурийский </a:t>
            </a:r>
            <a:r>
              <a:rPr lang="ru-RU" sz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тигр - большая, экзотически окрашенная кошка, по силе и мощи не имеющая себе равных во всей мировой фауне</a:t>
            </a:r>
            <a:r>
              <a:rPr lang="ru-RU" sz="1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1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один из самых больших наземных хищников нашей планеты и в то же время легкоуязвимый зверь, несмотря на свой крупный размер и огромную физическую силу. </a:t>
            </a: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4857720" y="5072074"/>
            <a:ext cx="4286280" cy="2500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Сила тигра такова, что он может волочить по земле тушу лошади более 500 м. По снегу он способен развивать скорость до 80 км/ч. Быстротой он уступает лишь гепарду.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Алла\Desktop\тигр\11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0267501" cy="6858000"/>
          </a:xfrm>
          <a:prstGeom prst="rect">
            <a:avLst/>
          </a:prstGeom>
          <a:noFill/>
        </p:spPr>
      </p:pic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0" y="4929198"/>
            <a:ext cx="9001220" cy="2114575"/>
          </a:xfrm>
        </p:spPr>
        <p:txBody>
          <a:bodyPr>
            <a:normAutofit fontScale="92500" lnSpcReduction="20000"/>
          </a:bodyPr>
          <a:lstStyle/>
          <a:p>
            <a:r>
              <a:rPr lang="ru-RU" sz="1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Вес </a:t>
            </a:r>
            <a:r>
              <a:rPr lang="ru-RU" sz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крупного амурского тигра достигает может превышать 300 килограммов. В некоторых источников сообщается о тиграх весом до 390 кг, хотя сейчас столь крупные тигры не встречаются. Длина тела 160-290 см, хвоста - 110 см</a:t>
            </a:r>
            <a:r>
              <a:rPr lang="ru-RU" sz="1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Амурские тигры живут поодиночке. Но самки спят вместе со своими тигрятами. Участки обитания не перекрываются, а если и перекрываются, то частично. Как правило, это относится к самцам. Там, где обитают взрослые самцы, могут жить и несколько самок. В среднем взрослый тигр за день проходит по 9,6 км, максимум - 41 км. Тигрица - по 7 км, максимум - 22 км.</a:t>
            </a:r>
            <a:br>
              <a:rPr lang="ru-RU" sz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Алла\Desktop\тигр\3eecdeb0ec387a8f47d2bbcb5a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00097" y="-31682"/>
            <a:ext cx="10855078" cy="6889682"/>
          </a:xfrm>
          <a:prstGeom prst="rect">
            <a:avLst/>
          </a:prstGeom>
          <a:noFill/>
        </p:spPr>
      </p:pic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1928794" y="0"/>
            <a:ext cx="4429156" cy="1571612"/>
          </a:xfrm>
        </p:spPr>
        <p:txBody>
          <a:bodyPr>
            <a:normAutofit/>
          </a:bodyPr>
          <a:lstStyle/>
          <a:p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Вопреки распространенным мифам об опасности для человека, амурский тигр предпочитает нападать на изюбрей, пятнистых оленей, косуль, кабанов. </a:t>
            </a: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7215206" y="2071678"/>
            <a:ext cx="2286016" cy="35004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Для полноценного питания тигру требуется порядка 50-70 копытных в год. Если еды будет не хватать, тигр может напасть и на домашний скот, но не на человека.</a:t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Алла\Desktop\тигр\1300911363_0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857280"/>
            <a:ext cx="9358346" cy="9022030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0" y="0"/>
            <a:ext cx="3500462" cy="2071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Амурский тигр на редкость молчалив: некоторые зоологи, многие годы наблюдавшие его в природе, ни разу и не слышали тигриного рыка</a:t>
            </a: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5643538" y="3786190"/>
            <a:ext cx="3500462" cy="24288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Исключение составляет период гона, когда тигры ревут часто, особенно самки. Раздражённый чем-то хищник рычит глухо и хрипло, в ярости характерно «кашляет». В добродушном состоянии он </a:t>
            </a:r>
            <a:r>
              <a:rPr lang="ru-RU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мурлыкает</a:t>
            </a: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как кошка.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</TotalTime>
  <Words>533</Words>
  <Application>Microsoft Office PowerPoint</Application>
  <PresentationFormat>Экран (4:3)</PresentationFormat>
  <Paragraphs>30</Paragraphs>
  <Slides>12</Slides>
  <Notes>1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   Решеточник красный</vt:lpstr>
      <vt:lpstr>Презентация PowerPoint</vt:lpstr>
      <vt:lpstr>Презентация PowerPoint</vt:lpstr>
      <vt:lpstr>Жужелица Менетрие</vt:lpstr>
      <vt:lpstr>Презентация PowerPoint</vt:lpstr>
      <vt:lpstr>Презентация PowerPoint</vt:lpstr>
      <vt:lpstr>Амурский тигр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Алла</dc:creator>
  <cp:lastModifiedBy>HOME</cp:lastModifiedBy>
  <cp:revision>19</cp:revision>
  <dcterms:created xsi:type="dcterms:W3CDTF">2013-12-10T17:02:05Z</dcterms:created>
  <dcterms:modified xsi:type="dcterms:W3CDTF">2014-08-19T11:04:56Z</dcterms:modified>
  <cp:contentStatus>Окончательное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