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4" r:id="rId3"/>
    <p:sldId id="257" r:id="rId4"/>
    <p:sldId id="258" r:id="rId5"/>
    <p:sldId id="259" r:id="rId6"/>
    <p:sldId id="263" r:id="rId7"/>
    <p:sldId id="262" r:id="rId8"/>
    <p:sldId id="269" r:id="rId9"/>
    <p:sldId id="268" r:id="rId10"/>
    <p:sldId id="267" r:id="rId11"/>
    <p:sldId id="266" r:id="rId12"/>
    <p:sldId id="265" r:id="rId13"/>
    <p:sldId id="261" r:id="rId14"/>
    <p:sldId id="260" r:id="rId15"/>
    <p:sldId id="264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64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3199B6-2576-423E-B855-C2EA9F7B1D5B}" type="datetimeFigureOut">
              <a:rPr lang="ru-RU" smtClean="0"/>
              <a:t>22.07.2014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8C052A-DB98-439D-8817-312267C1951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3199B6-2576-423E-B855-C2EA9F7B1D5B}" type="datetimeFigureOut">
              <a:rPr lang="ru-RU" smtClean="0"/>
              <a:t>22.07.2014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8C052A-DB98-439D-8817-312267C1951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3199B6-2576-423E-B855-C2EA9F7B1D5B}" type="datetimeFigureOut">
              <a:rPr lang="ru-RU" smtClean="0"/>
              <a:t>22.07.2014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8C052A-DB98-439D-8817-312267C1951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3199B6-2576-423E-B855-C2EA9F7B1D5B}" type="datetimeFigureOut">
              <a:rPr lang="ru-RU" smtClean="0"/>
              <a:t>22.07.2014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8C052A-DB98-439D-8817-312267C1951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3199B6-2576-423E-B855-C2EA9F7B1D5B}" type="datetimeFigureOut">
              <a:rPr lang="ru-RU" smtClean="0"/>
              <a:t>22.07.2014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8C052A-DB98-439D-8817-312267C1951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3199B6-2576-423E-B855-C2EA9F7B1D5B}" type="datetimeFigureOut">
              <a:rPr lang="ru-RU" smtClean="0"/>
              <a:t>22.07.2014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8C052A-DB98-439D-8817-312267C1951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3199B6-2576-423E-B855-C2EA9F7B1D5B}" type="datetimeFigureOut">
              <a:rPr lang="ru-RU" smtClean="0"/>
              <a:t>22.07.2014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8C052A-DB98-439D-8817-312267C1951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3199B6-2576-423E-B855-C2EA9F7B1D5B}" type="datetimeFigureOut">
              <a:rPr lang="ru-RU" smtClean="0"/>
              <a:t>22.07.2014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8C052A-DB98-439D-8817-312267C1951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3199B6-2576-423E-B855-C2EA9F7B1D5B}" type="datetimeFigureOut">
              <a:rPr lang="ru-RU" smtClean="0"/>
              <a:t>22.07.2014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8C052A-DB98-439D-8817-312267C1951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3199B6-2576-423E-B855-C2EA9F7B1D5B}" type="datetimeFigureOut">
              <a:rPr lang="ru-RU" smtClean="0"/>
              <a:t>22.07.2014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8C052A-DB98-439D-8817-312267C1951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3199B6-2576-423E-B855-C2EA9F7B1D5B}" type="datetimeFigureOut">
              <a:rPr lang="ru-RU" smtClean="0"/>
              <a:t>22.07.2014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8C052A-DB98-439D-8817-312267C1951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75000"/>
              </a:schemeClr>
            </a:gs>
            <a:gs pos="25000">
              <a:srgbClr val="FF0000"/>
            </a:gs>
            <a:gs pos="50000">
              <a:srgbClr val="FFFF00"/>
            </a:gs>
            <a:gs pos="75000">
              <a:srgbClr val="01A78F"/>
            </a:gs>
            <a:gs pos="100000">
              <a:srgbClr val="3366FF"/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3199B6-2576-423E-B855-C2EA9F7B1D5B}" type="datetimeFigureOut">
              <a:rPr lang="ru-RU" smtClean="0"/>
              <a:t>22.07.2014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8C052A-DB98-439D-8817-312267C19515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3" Type="http://schemas.openxmlformats.org/officeDocument/2006/relationships/slide" Target="slide7.xml"/><Relationship Id="rId7" Type="http://schemas.openxmlformats.org/officeDocument/2006/relationships/image" Target="../media/image4.jpeg"/><Relationship Id="rId2" Type="http://schemas.openxmlformats.org/officeDocument/2006/relationships/slide" Target="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jpeg"/><Relationship Id="rId5" Type="http://schemas.openxmlformats.org/officeDocument/2006/relationships/slide" Target="slide14.xml"/><Relationship Id="rId4" Type="http://schemas.openxmlformats.org/officeDocument/2006/relationships/slide" Target="slide10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Relationship Id="rId6" Type="http://schemas.openxmlformats.org/officeDocument/2006/relationships/slide" Target="slide2.xml"/><Relationship Id="rId5" Type="http://schemas.openxmlformats.org/officeDocument/2006/relationships/image" Target="../media/image3.jpeg"/><Relationship Id="rId4" Type="http://schemas.openxmlformats.org/officeDocument/2006/relationships/image" Target="../media/image4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://allforchildren.ru/article/plastilin21-5.php" TargetMode="External"/><Relationship Id="rId2" Type="http://schemas.openxmlformats.org/officeDocument/2006/relationships/hyperlink" Target="http://allforchildren.ru/article/plastilin21.php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www.wodnypark.com.pl/panel/free-game-download-of-my-farm-life" TargetMode="External"/><Relationship Id="rId5" Type="http://schemas.openxmlformats.org/officeDocument/2006/relationships/hyperlink" Target="http://allforchildren.ru/article/plastilin21-7.php" TargetMode="External"/><Relationship Id="rId4" Type="http://schemas.openxmlformats.org/officeDocument/2006/relationships/hyperlink" Target="http://allforchildren.ru/article/plastilin21-6.php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/>
          <p:nvPr/>
        </p:nvSpPr>
        <p:spPr>
          <a:xfrm>
            <a:off x="428596" y="500042"/>
            <a:ext cx="8429684" cy="6000792"/>
          </a:xfrm>
          <a:prstGeom prst="roundRect">
            <a:avLst/>
          </a:prstGeom>
          <a:gradFill>
            <a:gsLst>
              <a:gs pos="0">
                <a:srgbClr val="5E9EFF"/>
              </a:gs>
              <a:gs pos="39999">
                <a:srgbClr val="85C2FF"/>
              </a:gs>
              <a:gs pos="70000">
                <a:srgbClr val="C4D6EB"/>
              </a:gs>
              <a:gs pos="100000">
                <a:srgbClr val="FFEBFA"/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1357290" y="1643050"/>
            <a:ext cx="697819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5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Пластилиновая ферма</a:t>
            </a:r>
            <a:endParaRPr lang="ru-RU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6" name="Рисунок 5" descr="0_6ff04_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43702" y="2634227"/>
            <a:ext cx="2428892" cy="3795145"/>
          </a:xfrm>
          <a:prstGeom prst="rect">
            <a:avLst/>
          </a:prstGeom>
        </p:spPr>
      </p:pic>
      <p:pic>
        <p:nvPicPr>
          <p:cNvPr id="7" name="Рисунок 6" descr="e20d44acc1063f9f3b9b2c80a3b747c9.jpg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57224" y="3071810"/>
            <a:ext cx="3100390" cy="310039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3714744" y="4572008"/>
            <a:ext cx="328614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Королева Ирина Николаевна</a:t>
            </a:r>
          </a:p>
          <a:p>
            <a:pPr algn="ctr"/>
            <a:r>
              <a:rPr lang="ru-RU" dirty="0" smtClean="0"/>
              <a:t>Учитель начальных классов</a:t>
            </a:r>
          </a:p>
          <a:p>
            <a:pPr algn="ctr"/>
            <a:r>
              <a:rPr lang="ru-RU" dirty="0" smtClean="0"/>
              <a:t>МКОУ СОШ №2</a:t>
            </a:r>
          </a:p>
          <a:p>
            <a:pPr algn="ctr"/>
            <a:r>
              <a:rPr lang="ru-RU" dirty="0" smtClean="0"/>
              <a:t>г.Нефтекумск</a:t>
            </a:r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428596" y="500042"/>
            <a:ext cx="8429684" cy="6000792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1928794" y="1000108"/>
            <a:ext cx="5286412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ru-RU" sz="3600" dirty="0" smtClean="0">
                <a:hlinkClick r:id="rId2" action="ppaction://hlinksldjump"/>
              </a:rPr>
              <a:t>Овечка</a:t>
            </a:r>
            <a:endParaRPr lang="ru-RU" sz="3600" dirty="0" smtClean="0"/>
          </a:p>
          <a:p>
            <a:pPr marL="342900" indent="-342900">
              <a:buAutoNum type="arabicPeriod"/>
            </a:pPr>
            <a:r>
              <a:rPr lang="ru-RU" sz="3600" dirty="0" smtClean="0">
                <a:hlinkClick r:id="rId3" action="ppaction://hlinksldjump"/>
              </a:rPr>
              <a:t>Барашек</a:t>
            </a:r>
            <a:endParaRPr lang="ru-RU" sz="3600" dirty="0" smtClean="0"/>
          </a:p>
          <a:p>
            <a:pPr marL="342900" indent="-342900">
              <a:buAutoNum type="arabicPeriod"/>
            </a:pPr>
            <a:r>
              <a:rPr lang="ru-RU" sz="3600" dirty="0" smtClean="0">
                <a:hlinkClick r:id="rId4" action="ppaction://hlinksldjump"/>
              </a:rPr>
              <a:t>Свинки</a:t>
            </a:r>
            <a:endParaRPr lang="ru-RU" sz="3600" dirty="0" smtClean="0"/>
          </a:p>
          <a:p>
            <a:pPr marL="342900" indent="-342900">
              <a:buAutoNum type="arabicPeriod"/>
            </a:pPr>
            <a:r>
              <a:rPr lang="ru-RU" sz="3600" dirty="0" smtClean="0">
                <a:hlinkClick r:id="rId5" action="ppaction://hlinksldjump"/>
              </a:rPr>
              <a:t>Пластилиновая ферма</a:t>
            </a:r>
            <a:endParaRPr lang="ru-RU" sz="3600" dirty="0" smtClean="0"/>
          </a:p>
          <a:p>
            <a:pPr marL="342900" indent="-342900">
              <a:buAutoNum type="arabicPeriod"/>
            </a:pPr>
            <a:endParaRPr lang="ru-RU" dirty="0"/>
          </a:p>
        </p:txBody>
      </p:sp>
      <p:pic>
        <p:nvPicPr>
          <p:cNvPr id="4" name="Picture 2" descr="Овечка из пластилина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286380" y="785794"/>
            <a:ext cx="3071834" cy="2088847"/>
          </a:xfrm>
          <a:prstGeom prst="rect">
            <a:avLst/>
          </a:prstGeom>
          <a:noFill/>
        </p:spPr>
      </p:pic>
      <p:pic>
        <p:nvPicPr>
          <p:cNvPr id="5" name="Picture 2" descr="Барашек из пластилина"/>
          <p:cNvPicPr>
            <a:picLocks noChangeAspect="1" noChangeArrowheads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42910" y="3143248"/>
            <a:ext cx="2861985" cy="3140006"/>
          </a:xfrm>
          <a:prstGeom prst="rect">
            <a:avLst/>
          </a:prstGeom>
          <a:noFill/>
        </p:spPr>
      </p:pic>
      <p:pic>
        <p:nvPicPr>
          <p:cNvPr id="6" name="Picture 2" descr="Пластилиновые поросята"/>
          <p:cNvPicPr>
            <a:picLocks noChangeAspect="1" noChangeArrowheads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143372" y="3214686"/>
            <a:ext cx="4353252" cy="278608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428596" y="500042"/>
            <a:ext cx="8429684" cy="6000792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3000364" y="785794"/>
            <a:ext cx="267938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ОВЕЧКА ИЗ ПЛАСТИЛИНА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714348" y="3000372"/>
            <a:ext cx="792961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/>
              <a:t>1. Лепим туловище</a:t>
            </a:r>
          </a:p>
          <a:p>
            <a:r>
              <a:rPr lang="ru-RU" dirty="0"/>
              <a:t>Катаем туловище в форме большого шара и вытягиваем в стороны.</a:t>
            </a:r>
          </a:p>
        </p:txBody>
      </p:sp>
      <p:pic>
        <p:nvPicPr>
          <p:cNvPr id="8194" name="Picture 2" descr="Овечка из пластилина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715008" y="785794"/>
            <a:ext cx="3071834" cy="2088847"/>
          </a:xfrm>
          <a:prstGeom prst="rect">
            <a:avLst/>
          </a:prstGeom>
          <a:noFill/>
        </p:spPr>
      </p:pic>
      <p:pic>
        <p:nvPicPr>
          <p:cNvPr id="8196" name="Picture 4" descr="Лепим овечку из пластилина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071802" y="4214818"/>
            <a:ext cx="2857500" cy="16764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428596" y="500042"/>
            <a:ext cx="8429684" cy="6000792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785786" y="928670"/>
            <a:ext cx="800105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/>
              <a:t>2. Лепим голову</a:t>
            </a:r>
          </a:p>
          <a:p>
            <a:r>
              <a:rPr lang="ru-RU" dirty="0"/>
              <a:t>Лепим голову таким же способом, как туловище, но из маленького шара; оформляем голову и мордочку: прикрепляем уши, кудрявый хохолок, глазки и носик</a:t>
            </a:r>
          </a:p>
        </p:txBody>
      </p:sp>
      <p:pic>
        <p:nvPicPr>
          <p:cNvPr id="7170" name="Picture 2" descr="Лепим овечку из пластилина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00364" y="1857364"/>
            <a:ext cx="2469373" cy="454485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428596" y="500042"/>
            <a:ext cx="8429684" cy="6000792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857224" y="928670"/>
            <a:ext cx="800105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/>
              <a:t>3. Лепим ножки</a:t>
            </a:r>
          </a:p>
          <a:p>
            <a:r>
              <a:rPr lang="ru-RU" dirty="0"/>
              <a:t>Делаем 4 одинаковые ножки: катаем столбики и дополняем черными копытцами.</a:t>
            </a:r>
          </a:p>
        </p:txBody>
      </p:sp>
      <p:pic>
        <p:nvPicPr>
          <p:cNvPr id="6146" name="Picture 2" descr="Лепим индюка из пластилина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71802" y="1785926"/>
            <a:ext cx="2857500" cy="1400175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642910" y="3071810"/>
            <a:ext cx="814393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/>
              <a:t>4. Лепим кудряшки</a:t>
            </a:r>
          </a:p>
          <a:p>
            <a:r>
              <a:rPr lang="ru-RU" dirty="0"/>
              <a:t>Оформляем туловище завитками: катаем много-много жгутиков, сворачиваем в спиральки и прикрепляем к «шубке» овечки.</a:t>
            </a:r>
          </a:p>
        </p:txBody>
      </p:sp>
      <p:pic>
        <p:nvPicPr>
          <p:cNvPr id="6148" name="Picture 4" descr="Лепим овечку из пластилина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929058" y="4071942"/>
            <a:ext cx="2371725" cy="23812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428596" y="500042"/>
            <a:ext cx="8429684" cy="6000792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050" name="Picture 2" descr="Кудрявая овечка из пластилина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85786" y="1142983"/>
            <a:ext cx="6786610" cy="4614895"/>
          </a:xfrm>
          <a:prstGeom prst="rect">
            <a:avLst/>
          </a:prstGeom>
          <a:noFill/>
        </p:spPr>
      </p:pic>
      <p:sp>
        <p:nvSpPr>
          <p:cNvPr id="4" name="Управляющая кнопка: домой 3">
            <a:hlinkClick r:id="rId3" action="ppaction://hlinksldjump" highlightClick="1"/>
          </p:cNvPr>
          <p:cNvSpPr/>
          <p:nvPr/>
        </p:nvSpPr>
        <p:spPr>
          <a:xfrm>
            <a:off x="7572396" y="5643578"/>
            <a:ext cx="571504" cy="571504"/>
          </a:xfrm>
          <a:prstGeom prst="actionButtonHom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428596" y="500042"/>
            <a:ext cx="8429684" cy="6000792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074" name="Picture 2" descr="Барашек из пластилина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42844" y="3294670"/>
            <a:ext cx="3000396" cy="3291863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3428992" y="714356"/>
            <a:ext cx="283879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БАРАШЕК ИЗ ПЛАСТИЛИНА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785786" y="1428736"/>
            <a:ext cx="7929618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/>
              <a:t>1. Лепим туловище</a:t>
            </a:r>
          </a:p>
          <a:p>
            <a:r>
              <a:rPr lang="ru-RU" dirty="0"/>
              <a:t>Катаем длинный толстый валик, сгибаем дугой и прорезаем с двух сторон стекой, чтобы получились ножки.</a:t>
            </a:r>
          </a:p>
          <a:p>
            <a:r>
              <a:rPr lang="ru-RU" b="1" dirty="0"/>
              <a:t>2. Лепим шею и голову</a:t>
            </a:r>
          </a:p>
          <a:p>
            <a:r>
              <a:rPr lang="ru-RU" dirty="0"/>
              <a:t>Таким же образом делаем второй валик, небольшой.</a:t>
            </a:r>
          </a:p>
          <a:p>
            <a:r>
              <a:rPr lang="ru-RU" dirty="0"/>
              <a:t>Прикрепляем к туловищу и слегка загибаем, чтобы получилась мордочка.</a:t>
            </a:r>
          </a:p>
        </p:txBody>
      </p:sp>
      <p:pic>
        <p:nvPicPr>
          <p:cNvPr id="3076" name="Picture 4" descr="Лепим барашка из пластилина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143240" y="3143248"/>
            <a:ext cx="5715000" cy="224790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428596" y="500042"/>
            <a:ext cx="8429684" cy="6000792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1071538" y="642918"/>
            <a:ext cx="750099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/>
              <a:t>3. Лепим рожки</a:t>
            </a:r>
          </a:p>
          <a:p>
            <a:r>
              <a:rPr lang="ru-RU" dirty="0"/>
              <a:t>Лепим крутые рожки: катаем столбики и сворачиваем в калач.</a:t>
            </a:r>
          </a:p>
        </p:txBody>
      </p:sp>
      <p:pic>
        <p:nvPicPr>
          <p:cNvPr id="22530" name="Picture 2" descr="Лепим рожки барашка из пластилина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928926" y="1357298"/>
            <a:ext cx="2857500" cy="1581151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714348" y="2857496"/>
            <a:ext cx="828680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Такой же завиток, только меньшего размера, пригодится для хвостика</a:t>
            </a:r>
            <a:r>
              <a:rPr lang="ru-RU" dirty="0" smtClean="0"/>
              <a:t>.</a:t>
            </a:r>
          </a:p>
          <a:p>
            <a:endParaRPr lang="ru-RU" dirty="0"/>
          </a:p>
          <a:p>
            <a:r>
              <a:rPr lang="ru-RU" b="1" dirty="0"/>
              <a:t>4. Лепим голову</a:t>
            </a:r>
          </a:p>
          <a:p>
            <a:r>
              <a:rPr lang="ru-RU" dirty="0"/>
              <a:t>Оформляем голову и мордочку: кудрявый чубчик, уши, глаза и нос-кнопочка.</a:t>
            </a:r>
          </a:p>
        </p:txBody>
      </p:sp>
      <p:pic>
        <p:nvPicPr>
          <p:cNvPr id="22532" name="Picture 4" descr="Лепим мордочку барашка из пластилина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214678" y="4286256"/>
            <a:ext cx="2857500" cy="187642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428596" y="500042"/>
            <a:ext cx="8429684" cy="6000792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785786" y="785794"/>
            <a:ext cx="800105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/>
              <a:t>5. Украшаем барашка</a:t>
            </a:r>
          </a:p>
          <a:p>
            <a:r>
              <a:rPr lang="ru-RU" dirty="0"/>
              <a:t>Для украшения туловища барашка скатайте много маленьких разноцветных шариков, сплющите их в лепешечки и прикрепите их к туловищу.</a:t>
            </a:r>
          </a:p>
          <a:p>
            <a:r>
              <a:rPr lang="ru-RU" b="1" dirty="0" smtClean="0"/>
              <a:t>                                                          ГОТОВО</a:t>
            </a:r>
            <a:r>
              <a:rPr lang="ru-RU" b="1" dirty="0"/>
              <a:t>!</a:t>
            </a:r>
          </a:p>
        </p:txBody>
      </p:sp>
      <p:pic>
        <p:nvPicPr>
          <p:cNvPr id="4" name="Picture 2" descr="Барашек из пластилина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643174" y="2071678"/>
            <a:ext cx="3643338" cy="3997262"/>
          </a:xfrm>
          <a:prstGeom prst="rect">
            <a:avLst/>
          </a:prstGeom>
          <a:noFill/>
        </p:spPr>
      </p:pic>
      <p:sp>
        <p:nvSpPr>
          <p:cNvPr id="5" name="Управляющая кнопка: домой 4">
            <a:hlinkClick r:id="rId3" action="ppaction://hlinksldjump" highlightClick="1"/>
          </p:cNvPr>
          <p:cNvSpPr/>
          <p:nvPr/>
        </p:nvSpPr>
        <p:spPr>
          <a:xfrm>
            <a:off x="7572396" y="5643578"/>
            <a:ext cx="571504" cy="571504"/>
          </a:xfrm>
          <a:prstGeom prst="actionButtonHom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428596" y="500042"/>
            <a:ext cx="8429684" cy="6000792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4357686" y="857232"/>
            <a:ext cx="282333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ХРЮШКИ ИЗ ПЛАСТИЛИНА</a:t>
            </a:r>
          </a:p>
        </p:txBody>
      </p:sp>
      <p:pic>
        <p:nvPicPr>
          <p:cNvPr id="24578" name="Picture 2" descr="Свинка из пластилина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428604"/>
            <a:ext cx="3810000" cy="243840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3929058" y="1643050"/>
            <a:ext cx="4572000" cy="147732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dirty="0"/>
              <a:t>1. Лепим туловище</a:t>
            </a:r>
          </a:p>
          <a:p>
            <a:r>
              <a:rPr lang="ru-RU" dirty="0"/>
              <a:t>Туловище для мамы-хрюшки лепим из большого шара, а для поросят - из маленьких шариков: раскатываем и слегка вытягиваем в стороны</a:t>
            </a:r>
          </a:p>
        </p:txBody>
      </p:sp>
      <p:pic>
        <p:nvPicPr>
          <p:cNvPr id="24580" name="Picture 4" descr="Лепим туловище хрюшки из пластилина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143372" y="3929066"/>
            <a:ext cx="2857500" cy="24288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428596" y="500042"/>
            <a:ext cx="8429684" cy="6000792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1000100" y="928670"/>
            <a:ext cx="742955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/>
              <a:t>2. Лепим ножки</a:t>
            </a:r>
          </a:p>
          <a:p>
            <a:r>
              <a:rPr lang="ru-RU" dirty="0"/>
              <a:t>Катаем ножки-столбики и прикрепляем к туловищу, чтобы свинки стояли и не падали</a:t>
            </a:r>
          </a:p>
        </p:txBody>
      </p:sp>
      <p:pic>
        <p:nvPicPr>
          <p:cNvPr id="25602" name="Picture 2" descr="Лепим ножки пластлиновой свиньи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86892" y="1714488"/>
            <a:ext cx="3413848" cy="1285884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571472" y="3357562"/>
            <a:ext cx="814393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/>
              <a:t>3. Лепим ушки</a:t>
            </a:r>
          </a:p>
          <a:p>
            <a:r>
              <a:rPr lang="ru-RU" dirty="0"/>
              <a:t>Лепим ушки-лопушки: катаем шарики, сплющиваем пальчиками, заостряем, прикрепляем к голове так, чтобы они стояли торчком или висели.</a:t>
            </a:r>
          </a:p>
        </p:txBody>
      </p:sp>
      <p:pic>
        <p:nvPicPr>
          <p:cNvPr id="25604" name="Picture 4" descr="Лепим ушки пластилиновой свинки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714612" y="4714883"/>
            <a:ext cx="3286148" cy="130350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428596" y="500042"/>
            <a:ext cx="8429684" cy="6000792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857224" y="714356"/>
            <a:ext cx="757242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/>
              <a:t>4. Лепим пятачки хрюшек</a:t>
            </a:r>
          </a:p>
          <a:p>
            <a:r>
              <a:rPr lang="ru-RU" dirty="0"/>
              <a:t>Делаем носы-пятачки: сплющиваем шарики и протыкаем дырочки.</a:t>
            </a:r>
          </a:p>
        </p:txBody>
      </p:sp>
      <p:pic>
        <p:nvPicPr>
          <p:cNvPr id="26626" name="Picture 2" descr="Лепим пятачок пластилиновой свинки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929058" y="1571612"/>
            <a:ext cx="1381125" cy="1133476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928662" y="2967335"/>
            <a:ext cx="785818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/>
              <a:t>5. Лепим хвостики</a:t>
            </a:r>
          </a:p>
          <a:p>
            <a:r>
              <a:rPr lang="ru-RU" dirty="0"/>
              <a:t>Для хвостика скатайте маленькую колбаску и сверните ее спиралькой.</a:t>
            </a:r>
          </a:p>
        </p:txBody>
      </p:sp>
      <p:pic>
        <p:nvPicPr>
          <p:cNvPr id="26628" name="Picture 4" descr="Лепим хвостик пластилиновой свинки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428992" y="4000504"/>
            <a:ext cx="1628775" cy="11715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428596" y="500042"/>
            <a:ext cx="8429684" cy="6000792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098" name="Picture 2" descr="Пластилиновые поросята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14414" y="1643050"/>
            <a:ext cx="6474067" cy="4143404"/>
          </a:xfrm>
          <a:prstGeom prst="rect">
            <a:avLst/>
          </a:prstGeom>
          <a:noFill/>
        </p:spPr>
      </p:pic>
      <p:sp>
        <p:nvSpPr>
          <p:cNvPr id="4" name="Управляющая кнопка: домой 3">
            <a:hlinkClick r:id="rId3" action="ppaction://hlinksldjump" highlightClick="1"/>
          </p:cNvPr>
          <p:cNvSpPr/>
          <p:nvPr/>
        </p:nvSpPr>
        <p:spPr>
          <a:xfrm>
            <a:off x="7572396" y="5643578"/>
            <a:ext cx="571504" cy="571504"/>
          </a:xfrm>
          <a:prstGeom prst="actionButtonHom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27000" r="-2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Пластилиновые поросята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072066" y="4143382"/>
            <a:ext cx="4071934" cy="2606038"/>
          </a:xfrm>
          <a:prstGeom prst="rect">
            <a:avLst/>
          </a:prstGeom>
          <a:noFill/>
        </p:spPr>
      </p:pic>
      <p:sp>
        <p:nvSpPr>
          <p:cNvPr id="6" name="Овал 5"/>
          <p:cNvSpPr/>
          <p:nvPr/>
        </p:nvSpPr>
        <p:spPr>
          <a:xfrm>
            <a:off x="785786" y="4500570"/>
            <a:ext cx="1785950" cy="785818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Овал 7"/>
          <p:cNvSpPr/>
          <p:nvPr/>
        </p:nvSpPr>
        <p:spPr>
          <a:xfrm rot="17778008">
            <a:off x="1901687" y="4107441"/>
            <a:ext cx="792247" cy="357633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Овал 8"/>
          <p:cNvSpPr/>
          <p:nvPr/>
        </p:nvSpPr>
        <p:spPr>
          <a:xfrm rot="20948189">
            <a:off x="2586514" y="3526547"/>
            <a:ext cx="294649" cy="184835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" name="Picture 2" descr="Барашек из пластилина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2857496"/>
            <a:ext cx="3255616" cy="3571876"/>
          </a:xfrm>
          <a:prstGeom prst="rect">
            <a:avLst/>
          </a:prstGeom>
          <a:noFill/>
        </p:spPr>
      </p:pic>
      <p:sp>
        <p:nvSpPr>
          <p:cNvPr id="12" name="Овал 11"/>
          <p:cNvSpPr/>
          <p:nvPr/>
        </p:nvSpPr>
        <p:spPr>
          <a:xfrm rot="17340895">
            <a:off x="3187570" y="3964564"/>
            <a:ext cx="792247" cy="357633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3" name="Picture 2" descr="Овечка из пластилина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000364" y="3643314"/>
            <a:ext cx="2651610" cy="1803095"/>
          </a:xfrm>
          <a:prstGeom prst="rect">
            <a:avLst/>
          </a:prstGeom>
          <a:noFill/>
        </p:spPr>
      </p:pic>
      <p:sp>
        <p:nvSpPr>
          <p:cNvPr id="14" name="Управляющая кнопка: домой 13">
            <a:hlinkClick r:id="rId6" action="ppaction://hlinksldjump" highlightClick="1"/>
          </p:cNvPr>
          <p:cNvSpPr/>
          <p:nvPr/>
        </p:nvSpPr>
        <p:spPr>
          <a:xfrm>
            <a:off x="8358214" y="500042"/>
            <a:ext cx="571504" cy="571504"/>
          </a:xfrm>
          <a:prstGeom prst="actionButtonHom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643174" y="571480"/>
            <a:ext cx="347107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0" cap="none" spc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Источники </a:t>
            </a:r>
            <a:endParaRPr lang="ru-RU" sz="5400" b="0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214414" y="1643050"/>
            <a:ext cx="451886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hlinkClick r:id="rId2"/>
              </a:rPr>
              <a:t>http://allforchildren.ru/article/plastilin21.php</a:t>
            </a:r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214414" y="1928802"/>
            <a:ext cx="657228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hlinkClick r:id="rId3"/>
              </a:rPr>
              <a:t>http://allforchildren.ru/article/plastilin21-5.php</a:t>
            </a:r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1214414" y="2285992"/>
            <a:ext cx="657228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hlinkClick r:id="rId4"/>
              </a:rPr>
              <a:t>http://allforchildren.ru/article/plastilin21-6.php</a:t>
            </a:r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1214414" y="2643182"/>
            <a:ext cx="664371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hlinkClick r:id="rId5"/>
              </a:rPr>
              <a:t>http://allforchildren.ru/article/plastilin21-7.php</a:t>
            </a:r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1285852" y="3000372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 smtClean="0">
                <a:hlinkClick r:id="rId6"/>
              </a:rPr>
              <a:t>http://www.wodnypark.com.pl/panel/free-game-download-of-my-farm-life</a:t>
            </a:r>
            <a:r>
              <a:rPr lang="ru-RU" dirty="0" smtClean="0"/>
              <a:t> </a:t>
            </a:r>
            <a:endParaRPr lang="ru-RU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47</TotalTime>
  <Words>347</Words>
  <Application>Microsoft Office PowerPoint</Application>
  <PresentationFormat>Экран (4:3)</PresentationFormat>
  <Paragraphs>50</Paragraphs>
  <Slides>15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Admin</dc:creator>
  <cp:lastModifiedBy>Admin</cp:lastModifiedBy>
  <cp:revision>7</cp:revision>
  <dcterms:created xsi:type="dcterms:W3CDTF">2014-07-22T10:43:27Z</dcterms:created>
  <dcterms:modified xsi:type="dcterms:W3CDTF">2014-07-22T11:31:23Z</dcterms:modified>
</cp:coreProperties>
</file>