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56" r:id="rId2"/>
    <p:sldMasterId id="2147483768" r:id="rId3"/>
    <p:sldMasterId id="2147483792" r:id="rId4"/>
  </p:sldMasterIdLst>
  <p:notesMasterIdLst>
    <p:notesMasterId r:id="rId40"/>
  </p:notesMasterIdLst>
  <p:sldIdLst>
    <p:sldId id="266" r:id="rId5"/>
    <p:sldId id="329" r:id="rId6"/>
    <p:sldId id="331" r:id="rId7"/>
    <p:sldId id="290" r:id="rId8"/>
    <p:sldId id="260" r:id="rId9"/>
    <p:sldId id="286" r:id="rId10"/>
    <p:sldId id="288" r:id="rId11"/>
    <p:sldId id="270" r:id="rId12"/>
    <p:sldId id="264" r:id="rId13"/>
    <p:sldId id="272" r:id="rId14"/>
    <p:sldId id="332" r:id="rId15"/>
    <p:sldId id="291" r:id="rId16"/>
    <p:sldId id="293" r:id="rId17"/>
    <p:sldId id="296" r:id="rId18"/>
    <p:sldId id="294" r:id="rId19"/>
    <p:sldId id="355" r:id="rId20"/>
    <p:sldId id="356" r:id="rId21"/>
    <p:sldId id="357" r:id="rId22"/>
    <p:sldId id="358" r:id="rId23"/>
    <p:sldId id="359" r:id="rId24"/>
    <p:sldId id="360" r:id="rId25"/>
    <p:sldId id="366" r:id="rId26"/>
    <p:sldId id="365" r:id="rId27"/>
    <p:sldId id="367" r:id="rId28"/>
    <p:sldId id="362" r:id="rId29"/>
    <p:sldId id="363" r:id="rId30"/>
    <p:sldId id="343" r:id="rId31"/>
    <p:sldId id="344" r:id="rId32"/>
    <p:sldId id="345" r:id="rId33"/>
    <p:sldId id="346" r:id="rId34"/>
    <p:sldId id="306" r:id="rId35"/>
    <p:sldId id="337" r:id="rId36"/>
    <p:sldId id="298" r:id="rId37"/>
    <p:sldId id="334" r:id="rId38"/>
    <p:sldId id="299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667" autoAdjust="0"/>
  </p:normalViewPr>
  <p:slideViewPr>
    <p:cSldViewPr>
      <p:cViewPr varScale="1">
        <p:scale>
          <a:sx n="72" d="100"/>
          <a:sy n="72" d="100"/>
        </p:scale>
        <p:origin x="-13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0366C1-13EA-486D-9C8E-E98ACB9A121F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33255AF9-3E6B-482B-8B02-1A64D17D11D9}" type="pres">
      <dgm:prSet presAssocID="{170366C1-13EA-486D-9C8E-E98ACB9A121F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F6A6BB3C-E2B8-4ABC-9668-9E40F4413A88}" type="presOf" srcId="{170366C1-13EA-486D-9C8E-E98ACB9A121F}" destId="{33255AF9-3E6B-482B-8B02-1A64D17D11D9}" srcOrd="0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D13391-BCAB-4570-8AB1-CFD3B31DFFC8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36F72D6-FE8C-4B7C-B0E2-12FE95E57F07}">
      <dgm:prSet phldrT="[Текст]" custT="1"/>
      <dgm:spPr/>
      <dgm:t>
        <a:bodyPr/>
        <a:lstStyle/>
        <a:p>
          <a:r>
            <a:rPr lang="ru-RU" sz="3200" b="1" dirty="0" smtClean="0">
              <a:solidFill>
                <a:srgbClr val="002060"/>
              </a:solidFill>
            </a:rPr>
            <a:t>в системе уроков</a:t>
          </a:r>
          <a:endParaRPr lang="ru-RU" sz="3200" b="1" dirty="0">
            <a:solidFill>
              <a:srgbClr val="002060"/>
            </a:solidFill>
          </a:endParaRPr>
        </a:p>
      </dgm:t>
    </dgm:pt>
    <dgm:pt modelId="{AB9F79B6-4430-4B67-BCCA-9B5F4795D779}" type="parTrans" cxnId="{A2210F55-6A26-4D02-ABF2-F90052711438}">
      <dgm:prSet/>
      <dgm:spPr/>
      <dgm:t>
        <a:bodyPr/>
        <a:lstStyle/>
        <a:p>
          <a:endParaRPr lang="ru-RU"/>
        </a:p>
      </dgm:t>
    </dgm:pt>
    <dgm:pt modelId="{33DD82B0-3547-4082-853F-D1F4EBE13605}" type="sibTrans" cxnId="{A2210F55-6A26-4D02-ABF2-F90052711438}">
      <dgm:prSet/>
      <dgm:spPr>
        <a:solidFill>
          <a:srgbClr val="000099"/>
        </a:solidFill>
      </dgm:spPr>
      <dgm:t>
        <a:bodyPr/>
        <a:lstStyle/>
        <a:p>
          <a:endParaRPr lang="ru-RU" baseline="0">
            <a:solidFill>
              <a:srgbClr val="002060"/>
            </a:solidFill>
          </a:endParaRPr>
        </a:p>
      </dgm:t>
    </dgm:pt>
    <dgm:pt modelId="{DCA1F572-3AA0-4EB1-A5CC-E8E41BE01A71}">
      <dgm:prSet phldrT="[Текст]" custT="1"/>
      <dgm:spPr/>
      <dgm:t>
        <a:bodyPr/>
        <a:lstStyle/>
        <a:p>
          <a:r>
            <a:rPr lang="ru-RU" sz="3200" b="1" dirty="0" smtClean="0">
              <a:solidFill>
                <a:srgbClr val="002060"/>
              </a:solidFill>
            </a:rPr>
            <a:t>в работе с родителями</a:t>
          </a:r>
          <a:endParaRPr lang="ru-RU" sz="3200" b="1" dirty="0">
            <a:solidFill>
              <a:srgbClr val="002060"/>
            </a:solidFill>
          </a:endParaRPr>
        </a:p>
      </dgm:t>
    </dgm:pt>
    <dgm:pt modelId="{8EE82F13-861B-41F0-BA68-FE8B8447D6A5}" type="parTrans" cxnId="{659783F4-CF3C-4085-9EF1-390CD5EB6BA0}">
      <dgm:prSet/>
      <dgm:spPr/>
      <dgm:t>
        <a:bodyPr/>
        <a:lstStyle/>
        <a:p>
          <a:endParaRPr lang="ru-RU"/>
        </a:p>
      </dgm:t>
    </dgm:pt>
    <dgm:pt modelId="{10E35742-05C9-4DBC-A8EE-6FEF2E643039}" type="sibTrans" cxnId="{659783F4-CF3C-4085-9EF1-390CD5EB6BA0}">
      <dgm:prSet/>
      <dgm:spPr>
        <a:solidFill>
          <a:srgbClr val="000099"/>
        </a:solidFill>
      </dgm:spPr>
      <dgm:t>
        <a:bodyPr/>
        <a:lstStyle/>
        <a:p>
          <a:endParaRPr lang="ru-RU"/>
        </a:p>
      </dgm:t>
    </dgm:pt>
    <dgm:pt modelId="{942D3914-F948-4727-8FB9-C0FA4C663AE1}">
      <dgm:prSet phldrT="[Текст]" custT="1"/>
      <dgm:spPr/>
      <dgm:t>
        <a:bodyPr/>
        <a:lstStyle/>
        <a:p>
          <a:r>
            <a:rPr lang="ru-RU" sz="3200" b="1" dirty="0" smtClean="0">
              <a:solidFill>
                <a:srgbClr val="002060"/>
              </a:solidFill>
            </a:rPr>
            <a:t>во внеурочной деятельности</a:t>
          </a:r>
          <a:endParaRPr lang="ru-RU" sz="3200" b="1" dirty="0">
            <a:solidFill>
              <a:srgbClr val="002060"/>
            </a:solidFill>
          </a:endParaRPr>
        </a:p>
      </dgm:t>
    </dgm:pt>
    <dgm:pt modelId="{7369BCD5-0607-43A4-89C9-9E5A361AE0BD}" type="parTrans" cxnId="{AA4892BD-C35D-49D4-9CF5-4A79429F668D}">
      <dgm:prSet/>
      <dgm:spPr/>
      <dgm:t>
        <a:bodyPr/>
        <a:lstStyle/>
        <a:p>
          <a:endParaRPr lang="ru-RU"/>
        </a:p>
      </dgm:t>
    </dgm:pt>
    <dgm:pt modelId="{EB81368E-8B5D-4860-9A8F-846DB46A349C}" type="sibTrans" cxnId="{AA4892BD-C35D-49D4-9CF5-4A79429F668D}">
      <dgm:prSet/>
      <dgm:spPr>
        <a:solidFill>
          <a:srgbClr val="000099"/>
        </a:solidFill>
      </dgm:spPr>
      <dgm:t>
        <a:bodyPr/>
        <a:lstStyle/>
        <a:p>
          <a:endParaRPr lang="ru-RU"/>
        </a:p>
      </dgm:t>
    </dgm:pt>
    <dgm:pt modelId="{448D7B63-94A3-4813-8186-DDBF6240D32A}" type="pres">
      <dgm:prSet presAssocID="{E4D13391-BCAB-4570-8AB1-CFD3B31DFF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9999C87-A124-46E9-B1CF-41BAA729D0B4}" type="pres">
      <dgm:prSet presAssocID="{936F72D6-FE8C-4B7C-B0E2-12FE95E57F07}" presName="node" presStyleLbl="node1" presStyleIdx="0" presStyleCnt="3" custScaleX="1317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214722-683F-44D1-AA1D-D9214CDD2D19}" type="pres">
      <dgm:prSet presAssocID="{33DD82B0-3547-4082-853F-D1F4EBE13605}" presName="sibTrans" presStyleLbl="sibTrans2D1" presStyleIdx="0" presStyleCnt="3" custLinFactNeighborX="63245" custLinFactNeighborY="-19214"/>
      <dgm:spPr/>
      <dgm:t>
        <a:bodyPr/>
        <a:lstStyle/>
        <a:p>
          <a:endParaRPr lang="ru-RU"/>
        </a:p>
      </dgm:t>
    </dgm:pt>
    <dgm:pt modelId="{567CA141-138A-4A2C-B28F-2A23B81328A3}" type="pres">
      <dgm:prSet presAssocID="{33DD82B0-3547-4082-853F-D1F4EBE13605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E7374C47-5807-4991-B0B2-7F54A0A41864}" type="pres">
      <dgm:prSet presAssocID="{DCA1F572-3AA0-4EB1-A5CC-E8E41BE01A71}" presName="node" presStyleLbl="node1" presStyleIdx="1" presStyleCnt="3" custScaleX="143536" custScaleY="113498" custRadScaleRad="100187" custRadScaleInc="-318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044E5C-90FF-42E6-943F-36D1882B62CD}" type="pres">
      <dgm:prSet presAssocID="{10E35742-05C9-4DBC-A8EE-6FEF2E643039}" presName="sibTrans" presStyleLbl="sibTrans2D1" presStyleIdx="1" presStyleCnt="3" custLinFactNeighborX="2177" custLinFactNeighborY="-12437"/>
      <dgm:spPr/>
      <dgm:t>
        <a:bodyPr/>
        <a:lstStyle/>
        <a:p>
          <a:endParaRPr lang="ru-RU"/>
        </a:p>
      </dgm:t>
    </dgm:pt>
    <dgm:pt modelId="{FC11AE0C-6A61-4105-8F2B-C7E89C3337F1}" type="pres">
      <dgm:prSet presAssocID="{10E35742-05C9-4DBC-A8EE-6FEF2E643039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49BF8CE3-5CDB-4FA6-B163-A39894865BE2}" type="pres">
      <dgm:prSet presAssocID="{942D3914-F948-4727-8FB9-C0FA4C663AE1}" presName="node" presStyleLbl="node1" presStyleIdx="2" presStyleCnt="3" custScaleX="144480" custScaleY="113853" custRadScaleRad="99845" custRadScaleInc="317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E45C96-987B-4FC2-A63B-A36D37D18383}" type="pres">
      <dgm:prSet presAssocID="{EB81368E-8B5D-4860-9A8F-846DB46A349C}" presName="sibTrans" presStyleLbl="sibTrans2D1" presStyleIdx="2" presStyleCnt="3" custLinFactNeighborX="-34549" custLinFactNeighborY="-1123"/>
      <dgm:spPr/>
      <dgm:t>
        <a:bodyPr/>
        <a:lstStyle/>
        <a:p>
          <a:endParaRPr lang="ru-RU"/>
        </a:p>
      </dgm:t>
    </dgm:pt>
    <dgm:pt modelId="{60FF3810-7B6D-4C78-8FFA-4E829C7DD485}" type="pres">
      <dgm:prSet presAssocID="{EB81368E-8B5D-4860-9A8F-846DB46A349C}" presName="connectorText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2E88CE1E-B5C2-426E-A135-CAE2FA21EC6C}" type="presOf" srcId="{DCA1F572-3AA0-4EB1-A5CC-E8E41BE01A71}" destId="{E7374C47-5807-4991-B0B2-7F54A0A41864}" srcOrd="0" destOrd="0" presId="urn:microsoft.com/office/officeart/2005/8/layout/cycle7"/>
    <dgm:cxn modelId="{A2210F55-6A26-4D02-ABF2-F90052711438}" srcId="{E4D13391-BCAB-4570-8AB1-CFD3B31DFFC8}" destId="{936F72D6-FE8C-4B7C-B0E2-12FE95E57F07}" srcOrd="0" destOrd="0" parTransId="{AB9F79B6-4430-4B67-BCCA-9B5F4795D779}" sibTransId="{33DD82B0-3547-4082-853F-D1F4EBE13605}"/>
    <dgm:cxn modelId="{8B75A47E-1B22-4D07-85E1-A5387904B9A5}" type="presOf" srcId="{33DD82B0-3547-4082-853F-D1F4EBE13605}" destId="{567CA141-138A-4A2C-B28F-2A23B81328A3}" srcOrd="1" destOrd="0" presId="urn:microsoft.com/office/officeart/2005/8/layout/cycle7"/>
    <dgm:cxn modelId="{CE89A647-3A96-4AB0-810A-54DC0A065100}" type="presOf" srcId="{936F72D6-FE8C-4B7C-B0E2-12FE95E57F07}" destId="{59999C87-A124-46E9-B1CF-41BAA729D0B4}" srcOrd="0" destOrd="0" presId="urn:microsoft.com/office/officeart/2005/8/layout/cycle7"/>
    <dgm:cxn modelId="{286D3636-9E48-4D5F-84AF-9ADDA5DBE5A7}" type="presOf" srcId="{942D3914-F948-4727-8FB9-C0FA4C663AE1}" destId="{49BF8CE3-5CDB-4FA6-B163-A39894865BE2}" srcOrd="0" destOrd="0" presId="urn:microsoft.com/office/officeart/2005/8/layout/cycle7"/>
    <dgm:cxn modelId="{AEF4466C-D7AA-41CD-9367-59AF0ED7EBA0}" type="presOf" srcId="{E4D13391-BCAB-4570-8AB1-CFD3B31DFFC8}" destId="{448D7B63-94A3-4813-8186-DDBF6240D32A}" srcOrd="0" destOrd="0" presId="urn:microsoft.com/office/officeart/2005/8/layout/cycle7"/>
    <dgm:cxn modelId="{5563B94D-233D-49B0-8FB9-0BC2CCC558E3}" type="presOf" srcId="{EB81368E-8B5D-4860-9A8F-846DB46A349C}" destId="{E5E45C96-987B-4FC2-A63B-A36D37D18383}" srcOrd="0" destOrd="0" presId="urn:microsoft.com/office/officeart/2005/8/layout/cycle7"/>
    <dgm:cxn modelId="{35079B83-11E9-4AD6-AAF2-6F64673B7C48}" type="presOf" srcId="{33DD82B0-3547-4082-853F-D1F4EBE13605}" destId="{90214722-683F-44D1-AA1D-D9214CDD2D19}" srcOrd="0" destOrd="0" presId="urn:microsoft.com/office/officeart/2005/8/layout/cycle7"/>
    <dgm:cxn modelId="{AA4892BD-C35D-49D4-9CF5-4A79429F668D}" srcId="{E4D13391-BCAB-4570-8AB1-CFD3B31DFFC8}" destId="{942D3914-F948-4727-8FB9-C0FA4C663AE1}" srcOrd="2" destOrd="0" parTransId="{7369BCD5-0607-43A4-89C9-9E5A361AE0BD}" sibTransId="{EB81368E-8B5D-4860-9A8F-846DB46A349C}"/>
    <dgm:cxn modelId="{BDDFA34B-331D-4259-B90C-00F409464499}" type="presOf" srcId="{10E35742-05C9-4DBC-A8EE-6FEF2E643039}" destId="{05044E5C-90FF-42E6-943F-36D1882B62CD}" srcOrd="0" destOrd="0" presId="urn:microsoft.com/office/officeart/2005/8/layout/cycle7"/>
    <dgm:cxn modelId="{72342D60-A711-4840-BF92-98384B3C7584}" type="presOf" srcId="{10E35742-05C9-4DBC-A8EE-6FEF2E643039}" destId="{FC11AE0C-6A61-4105-8F2B-C7E89C3337F1}" srcOrd="1" destOrd="0" presId="urn:microsoft.com/office/officeart/2005/8/layout/cycle7"/>
    <dgm:cxn modelId="{659783F4-CF3C-4085-9EF1-390CD5EB6BA0}" srcId="{E4D13391-BCAB-4570-8AB1-CFD3B31DFFC8}" destId="{DCA1F572-3AA0-4EB1-A5CC-E8E41BE01A71}" srcOrd="1" destOrd="0" parTransId="{8EE82F13-861B-41F0-BA68-FE8B8447D6A5}" sibTransId="{10E35742-05C9-4DBC-A8EE-6FEF2E643039}"/>
    <dgm:cxn modelId="{1DC9594D-4ABA-4190-89DE-16BB6A3395C8}" type="presOf" srcId="{EB81368E-8B5D-4860-9A8F-846DB46A349C}" destId="{60FF3810-7B6D-4C78-8FFA-4E829C7DD485}" srcOrd="1" destOrd="0" presId="urn:microsoft.com/office/officeart/2005/8/layout/cycle7"/>
    <dgm:cxn modelId="{71A389F5-41DC-44F9-8E82-96DC99A9F44C}" type="presParOf" srcId="{448D7B63-94A3-4813-8186-DDBF6240D32A}" destId="{59999C87-A124-46E9-B1CF-41BAA729D0B4}" srcOrd="0" destOrd="0" presId="urn:microsoft.com/office/officeart/2005/8/layout/cycle7"/>
    <dgm:cxn modelId="{7DB90829-F5F0-4627-AA2A-8450E6777F6B}" type="presParOf" srcId="{448D7B63-94A3-4813-8186-DDBF6240D32A}" destId="{90214722-683F-44D1-AA1D-D9214CDD2D19}" srcOrd="1" destOrd="0" presId="urn:microsoft.com/office/officeart/2005/8/layout/cycle7"/>
    <dgm:cxn modelId="{D5206AB9-E444-4E45-A905-BCF1D5B8F1C4}" type="presParOf" srcId="{90214722-683F-44D1-AA1D-D9214CDD2D19}" destId="{567CA141-138A-4A2C-B28F-2A23B81328A3}" srcOrd="0" destOrd="0" presId="urn:microsoft.com/office/officeart/2005/8/layout/cycle7"/>
    <dgm:cxn modelId="{B54067BB-5EEA-4516-892B-555290D76734}" type="presParOf" srcId="{448D7B63-94A3-4813-8186-DDBF6240D32A}" destId="{E7374C47-5807-4991-B0B2-7F54A0A41864}" srcOrd="2" destOrd="0" presId="urn:microsoft.com/office/officeart/2005/8/layout/cycle7"/>
    <dgm:cxn modelId="{45477103-8197-4A91-A2A1-224BCE4D02DD}" type="presParOf" srcId="{448D7B63-94A3-4813-8186-DDBF6240D32A}" destId="{05044E5C-90FF-42E6-943F-36D1882B62CD}" srcOrd="3" destOrd="0" presId="urn:microsoft.com/office/officeart/2005/8/layout/cycle7"/>
    <dgm:cxn modelId="{7235ECAE-4DCA-4D7A-B214-E494892AEF0C}" type="presParOf" srcId="{05044E5C-90FF-42E6-943F-36D1882B62CD}" destId="{FC11AE0C-6A61-4105-8F2B-C7E89C3337F1}" srcOrd="0" destOrd="0" presId="urn:microsoft.com/office/officeart/2005/8/layout/cycle7"/>
    <dgm:cxn modelId="{018A823A-CB89-4F48-B4E0-BFF1DBEA3E52}" type="presParOf" srcId="{448D7B63-94A3-4813-8186-DDBF6240D32A}" destId="{49BF8CE3-5CDB-4FA6-B163-A39894865BE2}" srcOrd="4" destOrd="0" presId="urn:microsoft.com/office/officeart/2005/8/layout/cycle7"/>
    <dgm:cxn modelId="{7B4074A6-F190-4D05-BA85-DD770E125C5F}" type="presParOf" srcId="{448D7B63-94A3-4813-8186-DDBF6240D32A}" destId="{E5E45C96-987B-4FC2-A63B-A36D37D18383}" srcOrd="5" destOrd="0" presId="urn:microsoft.com/office/officeart/2005/8/layout/cycle7"/>
    <dgm:cxn modelId="{F74C2D10-893A-47CA-AE64-4F6CED262E57}" type="presParOf" srcId="{E5E45C96-987B-4FC2-A63B-A36D37D18383}" destId="{60FF3810-7B6D-4C78-8FFA-4E829C7DD485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48B02F8-3A30-43B2-B0F9-ECDBF0F36433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BCA6156-6507-4396-B050-29ADBB31E48F}">
      <dgm:prSet phldrT="[Текст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b="1" dirty="0" smtClean="0">
              <a:solidFill>
                <a:srgbClr val="7030A0"/>
              </a:solidFill>
            </a:rPr>
            <a:t>Формы работы</a:t>
          </a:r>
          <a:endParaRPr lang="ru-RU" b="1" dirty="0">
            <a:solidFill>
              <a:srgbClr val="7030A0"/>
            </a:solidFill>
          </a:endParaRPr>
        </a:p>
      </dgm:t>
    </dgm:pt>
    <dgm:pt modelId="{E77B7253-26A8-45FE-8628-80F0F851DC03}" type="parTrans" cxnId="{A9C6F73A-1957-4B18-89A8-A3E37E15E320}">
      <dgm:prSet/>
      <dgm:spPr/>
      <dgm:t>
        <a:bodyPr/>
        <a:lstStyle/>
        <a:p>
          <a:endParaRPr lang="ru-RU"/>
        </a:p>
      </dgm:t>
    </dgm:pt>
    <dgm:pt modelId="{865EC80F-732C-4FEF-A036-A118F7D8AF8B}" type="sibTrans" cxnId="{A9C6F73A-1957-4B18-89A8-A3E37E15E320}">
      <dgm:prSet/>
      <dgm:spPr/>
      <dgm:t>
        <a:bodyPr/>
        <a:lstStyle/>
        <a:p>
          <a:endParaRPr lang="ru-RU"/>
        </a:p>
      </dgm:t>
    </dgm:pt>
    <dgm:pt modelId="{55939B59-351A-4078-B98A-3054EFB4C059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2400" b="1" dirty="0" smtClean="0">
              <a:solidFill>
                <a:srgbClr val="7030A0"/>
              </a:solidFill>
            </a:rPr>
            <a:t>КТД</a:t>
          </a:r>
          <a:endParaRPr lang="ru-RU" sz="2400" b="1" dirty="0">
            <a:solidFill>
              <a:srgbClr val="7030A0"/>
            </a:solidFill>
          </a:endParaRPr>
        </a:p>
      </dgm:t>
    </dgm:pt>
    <dgm:pt modelId="{AE003759-7BD1-4D23-86A5-F3C02218A9ED}" type="parTrans" cxnId="{74E6DC04-04E7-4F61-9887-2CDCC6C29F5D}">
      <dgm:prSet/>
      <dgm:spPr>
        <a:solidFill>
          <a:srgbClr val="7030A0"/>
        </a:solidFill>
      </dgm:spPr>
      <dgm:t>
        <a:bodyPr/>
        <a:lstStyle/>
        <a:p>
          <a:endParaRPr lang="ru-RU"/>
        </a:p>
      </dgm:t>
    </dgm:pt>
    <dgm:pt modelId="{3319797B-45A8-4A89-8E37-0F1DA8EA527D}" type="sibTrans" cxnId="{74E6DC04-04E7-4F61-9887-2CDCC6C29F5D}">
      <dgm:prSet/>
      <dgm:spPr/>
      <dgm:t>
        <a:bodyPr/>
        <a:lstStyle/>
        <a:p>
          <a:endParaRPr lang="ru-RU"/>
        </a:p>
      </dgm:t>
    </dgm:pt>
    <dgm:pt modelId="{1AE05945-4AFF-4262-AFD2-724A8AAF9A3E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2400" b="1" dirty="0" smtClean="0">
              <a:solidFill>
                <a:srgbClr val="7030A0"/>
              </a:solidFill>
            </a:rPr>
            <a:t>Круглый стол </a:t>
          </a:r>
          <a:endParaRPr lang="ru-RU" sz="2400" b="1" dirty="0">
            <a:solidFill>
              <a:srgbClr val="7030A0"/>
            </a:solidFill>
          </a:endParaRPr>
        </a:p>
      </dgm:t>
    </dgm:pt>
    <dgm:pt modelId="{C13038A3-D7CF-4C84-AB16-1970BC47E2D3}" type="parTrans" cxnId="{831DD31F-02D1-4E10-9B51-6BC5B7483070}">
      <dgm:prSet/>
      <dgm:spPr>
        <a:solidFill>
          <a:srgbClr val="7030A0"/>
        </a:solidFill>
      </dgm:spPr>
      <dgm:t>
        <a:bodyPr/>
        <a:lstStyle/>
        <a:p>
          <a:endParaRPr lang="ru-RU"/>
        </a:p>
      </dgm:t>
    </dgm:pt>
    <dgm:pt modelId="{498072C6-B3E9-41EE-B858-812CF7024117}" type="sibTrans" cxnId="{831DD31F-02D1-4E10-9B51-6BC5B7483070}">
      <dgm:prSet/>
      <dgm:spPr/>
      <dgm:t>
        <a:bodyPr/>
        <a:lstStyle/>
        <a:p>
          <a:endParaRPr lang="ru-RU"/>
        </a:p>
      </dgm:t>
    </dgm:pt>
    <dgm:pt modelId="{5910B630-4898-40A3-A116-570940A74B7E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2300" b="1" dirty="0" smtClean="0">
              <a:solidFill>
                <a:srgbClr val="7030A0"/>
              </a:solidFill>
            </a:rPr>
            <a:t>Экскурсия</a:t>
          </a:r>
          <a:r>
            <a:rPr lang="ru-RU" sz="1900" dirty="0" smtClean="0"/>
            <a:t> </a:t>
          </a:r>
          <a:endParaRPr lang="ru-RU" sz="1900" dirty="0"/>
        </a:p>
      </dgm:t>
    </dgm:pt>
    <dgm:pt modelId="{C27B6E3C-0C8E-42F7-AB48-B98556DE208A}" type="parTrans" cxnId="{05B5C070-A297-4807-A675-0DDC81C80589}">
      <dgm:prSet/>
      <dgm:spPr>
        <a:solidFill>
          <a:srgbClr val="7030A0"/>
        </a:solidFill>
      </dgm:spPr>
      <dgm:t>
        <a:bodyPr/>
        <a:lstStyle/>
        <a:p>
          <a:endParaRPr lang="ru-RU"/>
        </a:p>
      </dgm:t>
    </dgm:pt>
    <dgm:pt modelId="{7135F6A5-A1CD-4C72-B911-7EAFB90B03DB}" type="sibTrans" cxnId="{05B5C070-A297-4807-A675-0DDC81C80589}">
      <dgm:prSet/>
      <dgm:spPr/>
      <dgm:t>
        <a:bodyPr/>
        <a:lstStyle/>
        <a:p>
          <a:endParaRPr lang="ru-RU"/>
        </a:p>
      </dgm:t>
    </dgm:pt>
    <dgm:pt modelId="{2C3AC781-0A09-4608-BA8F-DF5155F83B79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800" b="1" dirty="0" smtClean="0">
              <a:solidFill>
                <a:srgbClr val="7030A0"/>
              </a:solidFill>
            </a:rPr>
            <a:t>Конкурс, викторина, КВН, станционная игра</a:t>
          </a:r>
          <a:endParaRPr lang="ru-RU" sz="1800" b="1" dirty="0">
            <a:solidFill>
              <a:srgbClr val="7030A0"/>
            </a:solidFill>
          </a:endParaRPr>
        </a:p>
      </dgm:t>
    </dgm:pt>
    <dgm:pt modelId="{CE1E76E2-C368-487B-91CB-5801083D8ECB}" type="parTrans" cxnId="{A6A85553-63F9-4750-AE9F-B9B4116D3636}">
      <dgm:prSet/>
      <dgm:spPr>
        <a:solidFill>
          <a:srgbClr val="7030A0"/>
        </a:solidFill>
      </dgm:spPr>
      <dgm:t>
        <a:bodyPr/>
        <a:lstStyle/>
        <a:p>
          <a:endParaRPr lang="ru-RU"/>
        </a:p>
      </dgm:t>
    </dgm:pt>
    <dgm:pt modelId="{9A52B50D-21CB-42DD-82D3-24B7F8F28C9E}" type="sibTrans" cxnId="{A6A85553-63F9-4750-AE9F-B9B4116D3636}">
      <dgm:prSet/>
      <dgm:spPr/>
      <dgm:t>
        <a:bodyPr/>
        <a:lstStyle/>
        <a:p>
          <a:endParaRPr lang="ru-RU"/>
        </a:p>
      </dgm:t>
    </dgm:pt>
    <dgm:pt modelId="{4C5A1E49-A1A3-4BDC-BD6E-A49C20F1F539}">
      <dgm:prSet phldrT="[Текст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b="1" dirty="0" smtClean="0">
              <a:solidFill>
                <a:srgbClr val="7030A0"/>
              </a:solidFill>
            </a:rPr>
            <a:t>Встречи с интересными людьми </a:t>
          </a:r>
          <a:endParaRPr lang="ru-RU" b="1" dirty="0">
            <a:solidFill>
              <a:srgbClr val="7030A0"/>
            </a:solidFill>
          </a:endParaRPr>
        </a:p>
      </dgm:t>
    </dgm:pt>
    <dgm:pt modelId="{10EAF3EB-30CB-498A-A2C1-9A7D10539C90}" type="parTrans" cxnId="{CAC460C6-2069-41FE-BEC2-95CC0B2AF0EF}">
      <dgm:prSet/>
      <dgm:spPr>
        <a:solidFill>
          <a:srgbClr val="7030A0"/>
        </a:solidFill>
      </dgm:spPr>
      <dgm:t>
        <a:bodyPr/>
        <a:lstStyle/>
        <a:p>
          <a:endParaRPr lang="ru-RU"/>
        </a:p>
      </dgm:t>
    </dgm:pt>
    <dgm:pt modelId="{EB33B942-426F-4BC1-B76C-DA225F908BA0}" type="sibTrans" cxnId="{CAC460C6-2069-41FE-BEC2-95CC0B2AF0EF}">
      <dgm:prSet/>
      <dgm:spPr/>
      <dgm:t>
        <a:bodyPr/>
        <a:lstStyle/>
        <a:p>
          <a:endParaRPr lang="ru-RU"/>
        </a:p>
      </dgm:t>
    </dgm:pt>
    <dgm:pt modelId="{09F97C0E-B1F6-4C4C-B310-47C3A9B198DA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2400" b="1" dirty="0" smtClean="0">
              <a:solidFill>
                <a:srgbClr val="7030A0"/>
              </a:solidFill>
            </a:rPr>
            <a:t>Праздник</a:t>
          </a:r>
          <a:r>
            <a:rPr lang="ru-RU" sz="2200" dirty="0" smtClean="0"/>
            <a:t> </a:t>
          </a:r>
          <a:endParaRPr lang="ru-RU" sz="2200" dirty="0"/>
        </a:p>
      </dgm:t>
    </dgm:pt>
    <dgm:pt modelId="{1EE87C28-404C-4C9A-B14C-DB92577D82C6}" type="parTrans" cxnId="{53BC4EF9-B930-4ACE-A39C-337B111032F1}">
      <dgm:prSet/>
      <dgm:spPr>
        <a:solidFill>
          <a:srgbClr val="7030A0"/>
        </a:solidFill>
      </dgm:spPr>
      <dgm:t>
        <a:bodyPr/>
        <a:lstStyle/>
        <a:p>
          <a:endParaRPr lang="ru-RU"/>
        </a:p>
      </dgm:t>
    </dgm:pt>
    <dgm:pt modelId="{26A49D73-722E-48EE-8DEA-92F7D7A93031}" type="sibTrans" cxnId="{53BC4EF9-B930-4ACE-A39C-337B111032F1}">
      <dgm:prSet/>
      <dgm:spPr/>
      <dgm:t>
        <a:bodyPr/>
        <a:lstStyle/>
        <a:p>
          <a:endParaRPr lang="ru-RU"/>
        </a:p>
      </dgm:t>
    </dgm:pt>
    <dgm:pt modelId="{3A18174C-0D27-4766-A567-7BC805E4873F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b="1" dirty="0" smtClean="0">
              <a:solidFill>
                <a:srgbClr val="7030A0"/>
              </a:solidFill>
            </a:rPr>
            <a:t>Родительское собрание </a:t>
          </a:r>
          <a:endParaRPr lang="ru-RU" sz="1800" b="1" dirty="0">
            <a:solidFill>
              <a:srgbClr val="7030A0"/>
            </a:solidFill>
          </a:endParaRPr>
        </a:p>
      </dgm:t>
    </dgm:pt>
    <dgm:pt modelId="{455B2C59-D2DD-4942-A030-18E258FB4085}" type="parTrans" cxnId="{BB688692-1BC8-4A5D-8FE8-F7A3669F477E}">
      <dgm:prSet/>
      <dgm:spPr>
        <a:solidFill>
          <a:srgbClr val="7030A0"/>
        </a:solidFill>
      </dgm:spPr>
      <dgm:t>
        <a:bodyPr/>
        <a:lstStyle/>
        <a:p>
          <a:endParaRPr lang="ru-RU"/>
        </a:p>
      </dgm:t>
    </dgm:pt>
    <dgm:pt modelId="{6F1D9F6E-46B4-4769-AE9A-640D365A38BA}" type="sibTrans" cxnId="{BB688692-1BC8-4A5D-8FE8-F7A3669F477E}">
      <dgm:prSet/>
      <dgm:spPr/>
      <dgm:t>
        <a:bodyPr/>
        <a:lstStyle/>
        <a:p>
          <a:endParaRPr lang="ru-RU"/>
        </a:p>
      </dgm:t>
    </dgm:pt>
    <dgm:pt modelId="{ED68CA84-47B5-46DA-8F4D-A1E8D1AAB55E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2400" b="1" dirty="0" smtClean="0">
              <a:solidFill>
                <a:srgbClr val="7030A0"/>
              </a:solidFill>
            </a:rPr>
            <a:t>Классный час</a:t>
          </a:r>
          <a:endParaRPr lang="ru-RU" sz="2400" b="1" dirty="0">
            <a:solidFill>
              <a:srgbClr val="7030A0"/>
            </a:solidFill>
          </a:endParaRPr>
        </a:p>
      </dgm:t>
    </dgm:pt>
    <dgm:pt modelId="{6B31F692-A6AA-4C19-B677-E27013541BD8}" type="parTrans" cxnId="{4D1A2939-9CE5-4416-A4E6-B8CAE6EA62EC}">
      <dgm:prSet/>
      <dgm:spPr>
        <a:solidFill>
          <a:srgbClr val="7030A0"/>
        </a:solidFill>
      </dgm:spPr>
      <dgm:t>
        <a:bodyPr/>
        <a:lstStyle/>
        <a:p>
          <a:endParaRPr lang="ru-RU"/>
        </a:p>
      </dgm:t>
    </dgm:pt>
    <dgm:pt modelId="{455A5DBE-1EAB-4C53-880F-C23F3967EBA1}" type="sibTrans" cxnId="{4D1A2939-9CE5-4416-A4E6-B8CAE6EA62EC}">
      <dgm:prSet/>
      <dgm:spPr/>
      <dgm:t>
        <a:bodyPr/>
        <a:lstStyle/>
        <a:p>
          <a:endParaRPr lang="ru-RU"/>
        </a:p>
      </dgm:t>
    </dgm:pt>
    <dgm:pt modelId="{11D41B88-5EA6-41D4-A7B6-1BCB946F6442}" type="pres">
      <dgm:prSet presAssocID="{F48B02F8-3A30-43B2-B0F9-ECDBF0F3643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76C6A9-13A0-4A55-A456-F50425F6B69C}" type="pres">
      <dgm:prSet presAssocID="{9BCA6156-6507-4396-B050-29ADBB31E48F}" presName="centerShape" presStyleLbl="node0" presStyleIdx="0" presStyleCnt="1" custScaleX="193288" custScaleY="157966"/>
      <dgm:spPr/>
      <dgm:t>
        <a:bodyPr/>
        <a:lstStyle/>
        <a:p>
          <a:endParaRPr lang="ru-RU"/>
        </a:p>
      </dgm:t>
    </dgm:pt>
    <dgm:pt modelId="{D13DD8CC-2F54-49C5-9A7E-EC92D82A36AE}" type="pres">
      <dgm:prSet presAssocID="{AE003759-7BD1-4D23-86A5-F3C02218A9ED}" presName="parTrans" presStyleLbl="sibTrans2D1" presStyleIdx="0" presStyleCnt="8"/>
      <dgm:spPr/>
      <dgm:t>
        <a:bodyPr/>
        <a:lstStyle/>
        <a:p>
          <a:endParaRPr lang="ru-RU"/>
        </a:p>
      </dgm:t>
    </dgm:pt>
    <dgm:pt modelId="{411BE46B-DBEB-477A-A6B0-7F89B96FB756}" type="pres">
      <dgm:prSet presAssocID="{AE003759-7BD1-4D23-86A5-F3C02218A9ED}" presName="connectorText" presStyleLbl="sibTrans2D1" presStyleIdx="0" presStyleCnt="8"/>
      <dgm:spPr/>
      <dgm:t>
        <a:bodyPr/>
        <a:lstStyle/>
        <a:p>
          <a:endParaRPr lang="ru-RU"/>
        </a:p>
      </dgm:t>
    </dgm:pt>
    <dgm:pt modelId="{851C1AAF-D3CA-4A7C-B57F-F14E414262A5}" type="pres">
      <dgm:prSet presAssocID="{55939B59-351A-4078-B98A-3054EFB4C059}" presName="node" presStyleLbl="node1" presStyleIdx="0" presStyleCnt="8" custScaleX="164291" custScaleY="96139" custRadScaleRad="94873" custRadScaleInc="-204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51D146-FBB8-48F6-8B12-C58BE8543D69}" type="pres">
      <dgm:prSet presAssocID="{C13038A3-D7CF-4C84-AB16-1970BC47E2D3}" presName="parTrans" presStyleLbl="sibTrans2D1" presStyleIdx="1" presStyleCnt="8"/>
      <dgm:spPr/>
      <dgm:t>
        <a:bodyPr/>
        <a:lstStyle/>
        <a:p>
          <a:endParaRPr lang="ru-RU"/>
        </a:p>
      </dgm:t>
    </dgm:pt>
    <dgm:pt modelId="{9DC74E6A-4853-41FC-8D41-66705BA50ADF}" type="pres">
      <dgm:prSet presAssocID="{C13038A3-D7CF-4C84-AB16-1970BC47E2D3}" presName="connectorText" presStyleLbl="sibTrans2D1" presStyleIdx="1" presStyleCnt="8"/>
      <dgm:spPr/>
      <dgm:t>
        <a:bodyPr/>
        <a:lstStyle/>
        <a:p>
          <a:endParaRPr lang="ru-RU"/>
        </a:p>
      </dgm:t>
    </dgm:pt>
    <dgm:pt modelId="{A3D58BB8-9A4A-4CF0-A623-A0954B80FCB3}" type="pres">
      <dgm:prSet presAssocID="{1AE05945-4AFF-4262-AFD2-724A8AAF9A3E}" presName="node" presStyleLbl="node1" presStyleIdx="1" presStyleCnt="8" custScaleX="164321" custScaleY="98860" custRadScaleRad="116158" custRadScaleInc="421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8C0DC5-01B8-4125-97DE-CC3142509F16}" type="pres">
      <dgm:prSet presAssocID="{C27B6E3C-0C8E-42F7-AB48-B98556DE208A}" presName="parTrans" presStyleLbl="sibTrans2D1" presStyleIdx="2" presStyleCnt="8"/>
      <dgm:spPr/>
      <dgm:t>
        <a:bodyPr/>
        <a:lstStyle/>
        <a:p>
          <a:endParaRPr lang="ru-RU"/>
        </a:p>
      </dgm:t>
    </dgm:pt>
    <dgm:pt modelId="{B83E9D86-BBD0-47B2-AABC-D6342F5BC4CD}" type="pres">
      <dgm:prSet presAssocID="{C27B6E3C-0C8E-42F7-AB48-B98556DE208A}" presName="connectorText" presStyleLbl="sibTrans2D1" presStyleIdx="2" presStyleCnt="8"/>
      <dgm:spPr/>
      <dgm:t>
        <a:bodyPr/>
        <a:lstStyle/>
        <a:p>
          <a:endParaRPr lang="ru-RU"/>
        </a:p>
      </dgm:t>
    </dgm:pt>
    <dgm:pt modelId="{C962F0D6-30FC-4C03-969E-50390A9297F4}" type="pres">
      <dgm:prSet presAssocID="{5910B630-4898-40A3-A116-570940A74B7E}" presName="node" presStyleLbl="node1" presStyleIdx="2" presStyleCnt="8" custScaleX="154597" custScaleY="90375" custRadScaleRad="122585" custRadScaleInc="39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ECFC07-84CE-4A05-AEEB-3D64C4341A28}" type="pres">
      <dgm:prSet presAssocID="{CE1E76E2-C368-487B-91CB-5801083D8ECB}" presName="parTrans" presStyleLbl="sibTrans2D1" presStyleIdx="3" presStyleCnt="8"/>
      <dgm:spPr/>
      <dgm:t>
        <a:bodyPr/>
        <a:lstStyle/>
        <a:p>
          <a:endParaRPr lang="ru-RU"/>
        </a:p>
      </dgm:t>
    </dgm:pt>
    <dgm:pt modelId="{98B721D2-1DBB-4FA8-8BCE-79844A70778B}" type="pres">
      <dgm:prSet presAssocID="{CE1E76E2-C368-487B-91CB-5801083D8ECB}" presName="connectorText" presStyleLbl="sibTrans2D1" presStyleIdx="3" presStyleCnt="8"/>
      <dgm:spPr/>
      <dgm:t>
        <a:bodyPr/>
        <a:lstStyle/>
        <a:p>
          <a:endParaRPr lang="ru-RU"/>
        </a:p>
      </dgm:t>
    </dgm:pt>
    <dgm:pt modelId="{5695BA57-67E5-4960-8786-FA4B50633EF4}" type="pres">
      <dgm:prSet presAssocID="{2C3AC781-0A09-4608-BA8F-DF5155F83B79}" presName="node" presStyleLbl="node1" presStyleIdx="3" presStyleCnt="8" custScaleX="183245" custScaleY="98859" custRadScaleRad="140946" custRadScaleInc="-505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3A97B0-1825-46A9-93F2-BA7D17B2C127}" type="pres">
      <dgm:prSet presAssocID="{10EAF3EB-30CB-498A-A2C1-9A7D10539C90}" presName="parTrans" presStyleLbl="sibTrans2D1" presStyleIdx="4" presStyleCnt="8"/>
      <dgm:spPr/>
      <dgm:t>
        <a:bodyPr/>
        <a:lstStyle/>
        <a:p>
          <a:endParaRPr lang="ru-RU"/>
        </a:p>
      </dgm:t>
    </dgm:pt>
    <dgm:pt modelId="{7CAF6020-F082-4A24-9531-9560C8205B36}" type="pres">
      <dgm:prSet presAssocID="{10EAF3EB-30CB-498A-A2C1-9A7D10539C90}" presName="connectorText" presStyleLbl="sibTrans2D1" presStyleIdx="4" presStyleCnt="8"/>
      <dgm:spPr/>
      <dgm:t>
        <a:bodyPr/>
        <a:lstStyle/>
        <a:p>
          <a:endParaRPr lang="ru-RU"/>
        </a:p>
      </dgm:t>
    </dgm:pt>
    <dgm:pt modelId="{48AD6929-4CB5-4C9A-898F-FF0A393AD06C}" type="pres">
      <dgm:prSet presAssocID="{4C5A1E49-A1A3-4BDC-BD6E-A49C20F1F539}" presName="node" presStyleLbl="node1" presStyleIdx="4" presStyleCnt="8" custScaleX="183216" custScaleY="102722" custRadScaleRad="94176" custRadScaleInc="-24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CA7F5C-E4E1-4DFF-86E8-12283E03BCC8}" type="pres">
      <dgm:prSet presAssocID="{1EE87C28-404C-4C9A-B14C-DB92577D82C6}" presName="parTrans" presStyleLbl="sibTrans2D1" presStyleIdx="5" presStyleCnt="8"/>
      <dgm:spPr/>
      <dgm:t>
        <a:bodyPr/>
        <a:lstStyle/>
        <a:p>
          <a:endParaRPr lang="ru-RU"/>
        </a:p>
      </dgm:t>
    </dgm:pt>
    <dgm:pt modelId="{BA89D7E9-FC44-484D-B201-2311F5DA8260}" type="pres">
      <dgm:prSet presAssocID="{1EE87C28-404C-4C9A-B14C-DB92577D82C6}" presName="connectorText" presStyleLbl="sibTrans2D1" presStyleIdx="5" presStyleCnt="8"/>
      <dgm:spPr/>
      <dgm:t>
        <a:bodyPr/>
        <a:lstStyle/>
        <a:p>
          <a:endParaRPr lang="ru-RU"/>
        </a:p>
      </dgm:t>
    </dgm:pt>
    <dgm:pt modelId="{2E63B322-0CB5-402C-9E20-4C40B9811D09}" type="pres">
      <dgm:prSet presAssocID="{09F97C0E-B1F6-4C4C-B310-47C3A9B198DA}" presName="node" presStyleLbl="node1" presStyleIdx="5" presStyleCnt="8" custScaleX="171228" custScaleY="100221" custRadScaleRad="134817" custRadScaleInc="679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8E8033-927D-49FD-9570-1292B541CEBE}" type="pres">
      <dgm:prSet presAssocID="{455B2C59-D2DD-4942-A030-18E258FB4085}" presName="parTrans" presStyleLbl="sibTrans2D1" presStyleIdx="6" presStyleCnt="8"/>
      <dgm:spPr/>
      <dgm:t>
        <a:bodyPr/>
        <a:lstStyle/>
        <a:p>
          <a:endParaRPr lang="ru-RU"/>
        </a:p>
      </dgm:t>
    </dgm:pt>
    <dgm:pt modelId="{7B82A21B-11A7-455D-8739-5FE3BA977AE4}" type="pres">
      <dgm:prSet presAssocID="{455B2C59-D2DD-4942-A030-18E258FB4085}" presName="connectorText" presStyleLbl="sibTrans2D1" presStyleIdx="6" presStyleCnt="8"/>
      <dgm:spPr/>
      <dgm:t>
        <a:bodyPr/>
        <a:lstStyle/>
        <a:p>
          <a:endParaRPr lang="ru-RU"/>
        </a:p>
      </dgm:t>
    </dgm:pt>
    <dgm:pt modelId="{127825FE-13DD-4EF4-9197-47115FEDEFF7}" type="pres">
      <dgm:prSet presAssocID="{3A18174C-0D27-4766-A567-7BC805E4873F}" presName="node" presStyleLbl="node1" presStyleIdx="6" presStyleCnt="8" custScaleX="174961" custScaleY="90767" custRadScaleRad="122777" custRadScaleInc="141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47E453-8121-42CE-BB41-73F5AF698C31}" type="pres">
      <dgm:prSet presAssocID="{6B31F692-A6AA-4C19-B677-E27013541BD8}" presName="parTrans" presStyleLbl="sibTrans2D1" presStyleIdx="7" presStyleCnt="8"/>
      <dgm:spPr/>
      <dgm:t>
        <a:bodyPr/>
        <a:lstStyle/>
        <a:p>
          <a:endParaRPr lang="ru-RU"/>
        </a:p>
      </dgm:t>
    </dgm:pt>
    <dgm:pt modelId="{FB90C298-85F4-4C34-B054-B1E19397B126}" type="pres">
      <dgm:prSet presAssocID="{6B31F692-A6AA-4C19-B677-E27013541BD8}" presName="connectorText" presStyleLbl="sibTrans2D1" presStyleIdx="7" presStyleCnt="8"/>
      <dgm:spPr/>
      <dgm:t>
        <a:bodyPr/>
        <a:lstStyle/>
        <a:p>
          <a:endParaRPr lang="ru-RU"/>
        </a:p>
      </dgm:t>
    </dgm:pt>
    <dgm:pt modelId="{5FF8BE37-0EC5-4E0A-8EA2-12D2C920BD6F}" type="pres">
      <dgm:prSet presAssocID="{ED68CA84-47B5-46DA-8F4D-A1E8D1AAB55E}" presName="node" presStyleLbl="node1" presStyleIdx="7" presStyleCnt="8" custScaleX="164320" custScaleY="87083" custRadScaleRad="131592" custRadScaleInc="-412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8DE54C-B97F-4CCB-B190-F5CB9715449D}" type="presOf" srcId="{1EE87C28-404C-4C9A-B14C-DB92577D82C6}" destId="{5ECA7F5C-E4E1-4DFF-86E8-12283E03BCC8}" srcOrd="0" destOrd="0" presId="urn:microsoft.com/office/officeart/2005/8/layout/radial5"/>
    <dgm:cxn modelId="{74D5EBD2-399F-4B76-8316-FE673F57BB1D}" type="presOf" srcId="{4C5A1E49-A1A3-4BDC-BD6E-A49C20F1F539}" destId="{48AD6929-4CB5-4C9A-898F-FF0A393AD06C}" srcOrd="0" destOrd="0" presId="urn:microsoft.com/office/officeart/2005/8/layout/radial5"/>
    <dgm:cxn modelId="{851AF3DF-65BE-4CFC-AF6A-984858F0C0B7}" type="presOf" srcId="{2C3AC781-0A09-4608-BA8F-DF5155F83B79}" destId="{5695BA57-67E5-4960-8786-FA4B50633EF4}" srcOrd="0" destOrd="0" presId="urn:microsoft.com/office/officeart/2005/8/layout/radial5"/>
    <dgm:cxn modelId="{DCE61308-AEC4-4351-8422-D118C2862E0F}" type="presOf" srcId="{AE003759-7BD1-4D23-86A5-F3C02218A9ED}" destId="{411BE46B-DBEB-477A-A6B0-7F89B96FB756}" srcOrd="1" destOrd="0" presId="urn:microsoft.com/office/officeart/2005/8/layout/radial5"/>
    <dgm:cxn modelId="{00666147-4D7C-4D02-AC1D-CB23D06AB7C6}" type="presOf" srcId="{3A18174C-0D27-4766-A567-7BC805E4873F}" destId="{127825FE-13DD-4EF4-9197-47115FEDEFF7}" srcOrd="0" destOrd="0" presId="urn:microsoft.com/office/officeart/2005/8/layout/radial5"/>
    <dgm:cxn modelId="{1957568A-DBB5-4A62-932A-7E7BB4877EA2}" type="presOf" srcId="{5910B630-4898-40A3-A116-570940A74B7E}" destId="{C962F0D6-30FC-4C03-969E-50390A9297F4}" srcOrd="0" destOrd="0" presId="urn:microsoft.com/office/officeart/2005/8/layout/radial5"/>
    <dgm:cxn modelId="{AF9230D3-3A68-4DA9-A4B3-F1B764E19A7D}" type="presOf" srcId="{C27B6E3C-0C8E-42F7-AB48-B98556DE208A}" destId="{678C0DC5-01B8-4125-97DE-CC3142509F16}" srcOrd="0" destOrd="0" presId="urn:microsoft.com/office/officeart/2005/8/layout/radial5"/>
    <dgm:cxn modelId="{7B1FB60D-6A86-4846-A203-F566E0302FA4}" type="presOf" srcId="{9BCA6156-6507-4396-B050-29ADBB31E48F}" destId="{F976C6A9-13A0-4A55-A456-F50425F6B69C}" srcOrd="0" destOrd="0" presId="urn:microsoft.com/office/officeart/2005/8/layout/radial5"/>
    <dgm:cxn modelId="{5C7E847F-1BC7-41DB-AB48-AD9DF4814A54}" type="presOf" srcId="{6B31F692-A6AA-4C19-B677-E27013541BD8}" destId="{9047E453-8121-42CE-BB41-73F5AF698C31}" srcOrd="0" destOrd="0" presId="urn:microsoft.com/office/officeart/2005/8/layout/radial5"/>
    <dgm:cxn modelId="{654D6515-959A-403A-8E50-7583811E30B3}" type="presOf" srcId="{AE003759-7BD1-4D23-86A5-F3C02218A9ED}" destId="{D13DD8CC-2F54-49C5-9A7E-EC92D82A36AE}" srcOrd="0" destOrd="0" presId="urn:microsoft.com/office/officeart/2005/8/layout/radial5"/>
    <dgm:cxn modelId="{CAC460C6-2069-41FE-BEC2-95CC0B2AF0EF}" srcId="{9BCA6156-6507-4396-B050-29ADBB31E48F}" destId="{4C5A1E49-A1A3-4BDC-BD6E-A49C20F1F539}" srcOrd="4" destOrd="0" parTransId="{10EAF3EB-30CB-498A-A2C1-9A7D10539C90}" sibTransId="{EB33B942-426F-4BC1-B76C-DA225F908BA0}"/>
    <dgm:cxn modelId="{3A34DFBB-333C-475D-A824-992A7740909D}" type="presOf" srcId="{55939B59-351A-4078-B98A-3054EFB4C059}" destId="{851C1AAF-D3CA-4A7C-B57F-F14E414262A5}" srcOrd="0" destOrd="0" presId="urn:microsoft.com/office/officeart/2005/8/layout/radial5"/>
    <dgm:cxn modelId="{41DC6CF6-E8DE-40D0-9A1E-7693AD763B87}" type="presOf" srcId="{CE1E76E2-C368-487B-91CB-5801083D8ECB}" destId="{98B721D2-1DBB-4FA8-8BCE-79844A70778B}" srcOrd="1" destOrd="0" presId="urn:microsoft.com/office/officeart/2005/8/layout/radial5"/>
    <dgm:cxn modelId="{32F1B9E6-D203-40BD-A030-A79279B3A34B}" type="presOf" srcId="{C27B6E3C-0C8E-42F7-AB48-B98556DE208A}" destId="{B83E9D86-BBD0-47B2-AABC-D6342F5BC4CD}" srcOrd="1" destOrd="0" presId="urn:microsoft.com/office/officeart/2005/8/layout/radial5"/>
    <dgm:cxn modelId="{593F8402-F268-4AC1-AD2C-75AA867F235A}" type="presOf" srcId="{1AE05945-4AFF-4262-AFD2-724A8AAF9A3E}" destId="{A3D58BB8-9A4A-4CF0-A623-A0954B80FCB3}" srcOrd="0" destOrd="0" presId="urn:microsoft.com/office/officeart/2005/8/layout/radial5"/>
    <dgm:cxn modelId="{2C03CD4F-4F2A-459F-88D4-90F07A255703}" type="presOf" srcId="{6B31F692-A6AA-4C19-B677-E27013541BD8}" destId="{FB90C298-85F4-4C34-B054-B1E19397B126}" srcOrd="1" destOrd="0" presId="urn:microsoft.com/office/officeart/2005/8/layout/radial5"/>
    <dgm:cxn modelId="{9627276E-9A5E-49C1-AAEE-6330FF741B87}" type="presOf" srcId="{C13038A3-D7CF-4C84-AB16-1970BC47E2D3}" destId="{9DC74E6A-4853-41FC-8D41-66705BA50ADF}" srcOrd="1" destOrd="0" presId="urn:microsoft.com/office/officeart/2005/8/layout/radial5"/>
    <dgm:cxn modelId="{A6A85553-63F9-4750-AE9F-B9B4116D3636}" srcId="{9BCA6156-6507-4396-B050-29ADBB31E48F}" destId="{2C3AC781-0A09-4608-BA8F-DF5155F83B79}" srcOrd="3" destOrd="0" parTransId="{CE1E76E2-C368-487B-91CB-5801083D8ECB}" sibTransId="{9A52B50D-21CB-42DD-82D3-24B7F8F28C9E}"/>
    <dgm:cxn modelId="{BB688692-1BC8-4A5D-8FE8-F7A3669F477E}" srcId="{9BCA6156-6507-4396-B050-29ADBB31E48F}" destId="{3A18174C-0D27-4766-A567-7BC805E4873F}" srcOrd="6" destOrd="0" parTransId="{455B2C59-D2DD-4942-A030-18E258FB4085}" sibTransId="{6F1D9F6E-46B4-4769-AE9A-640D365A38BA}"/>
    <dgm:cxn modelId="{52B34781-0EAF-47A5-8AE9-6B45115C8180}" type="presOf" srcId="{455B2C59-D2DD-4942-A030-18E258FB4085}" destId="{7B82A21B-11A7-455D-8739-5FE3BA977AE4}" srcOrd="1" destOrd="0" presId="urn:microsoft.com/office/officeart/2005/8/layout/radial5"/>
    <dgm:cxn modelId="{6F6E4A5A-5763-465B-9632-E1A9E8D5C8AB}" type="presOf" srcId="{CE1E76E2-C368-487B-91CB-5801083D8ECB}" destId="{21ECFC07-84CE-4A05-AEEB-3D64C4341A28}" srcOrd="0" destOrd="0" presId="urn:microsoft.com/office/officeart/2005/8/layout/radial5"/>
    <dgm:cxn modelId="{476C5E43-8E02-480E-BFB1-324595CA3265}" type="presOf" srcId="{F48B02F8-3A30-43B2-B0F9-ECDBF0F36433}" destId="{11D41B88-5EA6-41D4-A7B6-1BCB946F6442}" srcOrd="0" destOrd="0" presId="urn:microsoft.com/office/officeart/2005/8/layout/radial5"/>
    <dgm:cxn modelId="{831DD31F-02D1-4E10-9B51-6BC5B7483070}" srcId="{9BCA6156-6507-4396-B050-29ADBB31E48F}" destId="{1AE05945-4AFF-4262-AFD2-724A8AAF9A3E}" srcOrd="1" destOrd="0" parTransId="{C13038A3-D7CF-4C84-AB16-1970BC47E2D3}" sibTransId="{498072C6-B3E9-41EE-B858-812CF7024117}"/>
    <dgm:cxn modelId="{1126563F-2361-47A6-9F9A-0AFEFD589AA2}" type="presOf" srcId="{10EAF3EB-30CB-498A-A2C1-9A7D10539C90}" destId="{7CAF6020-F082-4A24-9531-9560C8205B36}" srcOrd="1" destOrd="0" presId="urn:microsoft.com/office/officeart/2005/8/layout/radial5"/>
    <dgm:cxn modelId="{3BE92092-5823-43A8-9AD4-B9833F7D9E61}" type="presOf" srcId="{455B2C59-D2DD-4942-A030-18E258FB4085}" destId="{8F8E8033-927D-49FD-9570-1292B541CEBE}" srcOrd="0" destOrd="0" presId="urn:microsoft.com/office/officeart/2005/8/layout/radial5"/>
    <dgm:cxn modelId="{53BC4EF9-B930-4ACE-A39C-337B111032F1}" srcId="{9BCA6156-6507-4396-B050-29ADBB31E48F}" destId="{09F97C0E-B1F6-4C4C-B310-47C3A9B198DA}" srcOrd="5" destOrd="0" parTransId="{1EE87C28-404C-4C9A-B14C-DB92577D82C6}" sibTransId="{26A49D73-722E-48EE-8DEA-92F7D7A93031}"/>
    <dgm:cxn modelId="{B04F305D-1328-48C8-B282-5F2A7C012FC5}" type="presOf" srcId="{1EE87C28-404C-4C9A-B14C-DB92577D82C6}" destId="{BA89D7E9-FC44-484D-B201-2311F5DA8260}" srcOrd="1" destOrd="0" presId="urn:microsoft.com/office/officeart/2005/8/layout/radial5"/>
    <dgm:cxn modelId="{E1D343EA-5DBB-4A7C-89D9-BC85703A43B7}" type="presOf" srcId="{ED68CA84-47B5-46DA-8F4D-A1E8D1AAB55E}" destId="{5FF8BE37-0EC5-4E0A-8EA2-12D2C920BD6F}" srcOrd="0" destOrd="0" presId="urn:microsoft.com/office/officeart/2005/8/layout/radial5"/>
    <dgm:cxn modelId="{05B5C070-A297-4807-A675-0DDC81C80589}" srcId="{9BCA6156-6507-4396-B050-29ADBB31E48F}" destId="{5910B630-4898-40A3-A116-570940A74B7E}" srcOrd="2" destOrd="0" parTransId="{C27B6E3C-0C8E-42F7-AB48-B98556DE208A}" sibTransId="{7135F6A5-A1CD-4C72-B911-7EAFB90B03DB}"/>
    <dgm:cxn modelId="{4D1A2939-9CE5-4416-A4E6-B8CAE6EA62EC}" srcId="{9BCA6156-6507-4396-B050-29ADBB31E48F}" destId="{ED68CA84-47B5-46DA-8F4D-A1E8D1AAB55E}" srcOrd="7" destOrd="0" parTransId="{6B31F692-A6AA-4C19-B677-E27013541BD8}" sibTransId="{455A5DBE-1EAB-4C53-880F-C23F3967EBA1}"/>
    <dgm:cxn modelId="{9E23E0AD-8275-4997-B866-76A6850469F0}" type="presOf" srcId="{10EAF3EB-30CB-498A-A2C1-9A7D10539C90}" destId="{593A97B0-1825-46A9-93F2-BA7D17B2C127}" srcOrd="0" destOrd="0" presId="urn:microsoft.com/office/officeart/2005/8/layout/radial5"/>
    <dgm:cxn modelId="{BE625BE6-04B0-48B1-A9B2-5271B728D0FD}" type="presOf" srcId="{C13038A3-D7CF-4C84-AB16-1970BC47E2D3}" destId="{7751D146-FBB8-48F6-8B12-C58BE8543D69}" srcOrd="0" destOrd="0" presId="urn:microsoft.com/office/officeart/2005/8/layout/radial5"/>
    <dgm:cxn modelId="{74E6DC04-04E7-4F61-9887-2CDCC6C29F5D}" srcId="{9BCA6156-6507-4396-B050-29ADBB31E48F}" destId="{55939B59-351A-4078-B98A-3054EFB4C059}" srcOrd="0" destOrd="0" parTransId="{AE003759-7BD1-4D23-86A5-F3C02218A9ED}" sibTransId="{3319797B-45A8-4A89-8E37-0F1DA8EA527D}"/>
    <dgm:cxn modelId="{A9C6F73A-1957-4B18-89A8-A3E37E15E320}" srcId="{F48B02F8-3A30-43B2-B0F9-ECDBF0F36433}" destId="{9BCA6156-6507-4396-B050-29ADBB31E48F}" srcOrd="0" destOrd="0" parTransId="{E77B7253-26A8-45FE-8628-80F0F851DC03}" sibTransId="{865EC80F-732C-4FEF-A036-A118F7D8AF8B}"/>
    <dgm:cxn modelId="{9CDC82AB-91D9-441E-9C5A-1CA3D8668D83}" type="presOf" srcId="{09F97C0E-B1F6-4C4C-B310-47C3A9B198DA}" destId="{2E63B322-0CB5-402C-9E20-4C40B9811D09}" srcOrd="0" destOrd="0" presId="urn:microsoft.com/office/officeart/2005/8/layout/radial5"/>
    <dgm:cxn modelId="{129B2F3D-B61A-464D-A46A-15C0F93DE7DA}" type="presParOf" srcId="{11D41B88-5EA6-41D4-A7B6-1BCB946F6442}" destId="{F976C6A9-13A0-4A55-A456-F50425F6B69C}" srcOrd="0" destOrd="0" presId="urn:microsoft.com/office/officeart/2005/8/layout/radial5"/>
    <dgm:cxn modelId="{8B20E296-20E3-4A2A-9A26-E5D73583E173}" type="presParOf" srcId="{11D41B88-5EA6-41D4-A7B6-1BCB946F6442}" destId="{D13DD8CC-2F54-49C5-9A7E-EC92D82A36AE}" srcOrd="1" destOrd="0" presId="urn:microsoft.com/office/officeart/2005/8/layout/radial5"/>
    <dgm:cxn modelId="{DEB41888-EF5F-4005-8C76-B142E27586C8}" type="presParOf" srcId="{D13DD8CC-2F54-49C5-9A7E-EC92D82A36AE}" destId="{411BE46B-DBEB-477A-A6B0-7F89B96FB756}" srcOrd="0" destOrd="0" presId="urn:microsoft.com/office/officeart/2005/8/layout/radial5"/>
    <dgm:cxn modelId="{2FDEC25C-4C02-45A3-8FA4-CD936AFBC396}" type="presParOf" srcId="{11D41B88-5EA6-41D4-A7B6-1BCB946F6442}" destId="{851C1AAF-D3CA-4A7C-B57F-F14E414262A5}" srcOrd="2" destOrd="0" presId="urn:microsoft.com/office/officeart/2005/8/layout/radial5"/>
    <dgm:cxn modelId="{4C16266D-89F2-4DA2-964B-DE1E1D6AF209}" type="presParOf" srcId="{11D41B88-5EA6-41D4-A7B6-1BCB946F6442}" destId="{7751D146-FBB8-48F6-8B12-C58BE8543D69}" srcOrd="3" destOrd="0" presId="urn:microsoft.com/office/officeart/2005/8/layout/radial5"/>
    <dgm:cxn modelId="{F6094D36-F54D-46DF-B62A-5369764C6545}" type="presParOf" srcId="{7751D146-FBB8-48F6-8B12-C58BE8543D69}" destId="{9DC74E6A-4853-41FC-8D41-66705BA50ADF}" srcOrd="0" destOrd="0" presId="urn:microsoft.com/office/officeart/2005/8/layout/radial5"/>
    <dgm:cxn modelId="{925CE5AD-0BB2-44B2-B9B9-21074CF6B9AF}" type="presParOf" srcId="{11D41B88-5EA6-41D4-A7B6-1BCB946F6442}" destId="{A3D58BB8-9A4A-4CF0-A623-A0954B80FCB3}" srcOrd="4" destOrd="0" presId="urn:microsoft.com/office/officeart/2005/8/layout/radial5"/>
    <dgm:cxn modelId="{24A999B7-7653-4636-94C4-AC61719F59DB}" type="presParOf" srcId="{11D41B88-5EA6-41D4-A7B6-1BCB946F6442}" destId="{678C0DC5-01B8-4125-97DE-CC3142509F16}" srcOrd="5" destOrd="0" presId="urn:microsoft.com/office/officeart/2005/8/layout/radial5"/>
    <dgm:cxn modelId="{DC45367A-E512-4BE7-871E-6FE542281F32}" type="presParOf" srcId="{678C0DC5-01B8-4125-97DE-CC3142509F16}" destId="{B83E9D86-BBD0-47B2-AABC-D6342F5BC4CD}" srcOrd="0" destOrd="0" presId="urn:microsoft.com/office/officeart/2005/8/layout/radial5"/>
    <dgm:cxn modelId="{36D6EA14-A5A7-4A13-89D4-9103CB16D33F}" type="presParOf" srcId="{11D41B88-5EA6-41D4-A7B6-1BCB946F6442}" destId="{C962F0D6-30FC-4C03-969E-50390A9297F4}" srcOrd="6" destOrd="0" presId="urn:microsoft.com/office/officeart/2005/8/layout/radial5"/>
    <dgm:cxn modelId="{0CF8645C-1BE2-4C6E-A844-FCDEB17FAB02}" type="presParOf" srcId="{11D41B88-5EA6-41D4-A7B6-1BCB946F6442}" destId="{21ECFC07-84CE-4A05-AEEB-3D64C4341A28}" srcOrd="7" destOrd="0" presId="urn:microsoft.com/office/officeart/2005/8/layout/radial5"/>
    <dgm:cxn modelId="{62198495-7507-4085-AA53-465C8F8CA738}" type="presParOf" srcId="{21ECFC07-84CE-4A05-AEEB-3D64C4341A28}" destId="{98B721D2-1DBB-4FA8-8BCE-79844A70778B}" srcOrd="0" destOrd="0" presId="urn:microsoft.com/office/officeart/2005/8/layout/radial5"/>
    <dgm:cxn modelId="{C66299EA-F496-4BD3-9E8C-F7ECE1538A55}" type="presParOf" srcId="{11D41B88-5EA6-41D4-A7B6-1BCB946F6442}" destId="{5695BA57-67E5-4960-8786-FA4B50633EF4}" srcOrd="8" destOrd="0" presId="urn:microsoft.com/office/officeart/2005/8/layout/radial5"/>
    <dgm:cxn modelId="{3B6545B6-8920-4678-93E0-4EE91EBF59E3}" type="presParOf" srcId="{11D41B88-5EA6-41D4-A7B6-1BCB946F6442}" destId="{593A97B0-1825-46A9-93F2-BA7D17B2C127}" srcOrd="9" destOrd="0" presId="urn:microsoft.com/office/officeart/2005/8/layout/radial5"/>
    <dgm:cxn modelId="{9D5808A4-F82E-4D13-A2E3-ECDF2AB3A8A1}" type="presParOf" srcId="{593A97B0-1825-46A9-93F2-BA7D17B2C127}" destId="{7CAF6020-F082-4A24-9531-9560C8205B36}" srcOrd="0" destOrd="0" presId="urn:microsoft.com/office/officeart/2005/8/layout/radial5"/>
    <dgm:cxn modelId="{092D9E2B-FDDB-4EBE-9D01-D77B65C45AE3}" type="presParOf" srcId="{11D41B88-5EA6-41D4-A7B6-1BCB946F6442}" destId="{48AD6929-4CB5-4C9A-898F-FF0A393AD06C}" srcOrd="10" destOrd="0" presId="urn:microsoft.com/office/officeart/2005/8/layout/radial5"/>
    <dgm:cxn modelId="{53C688B7-AE9C-4D0C-8D6B-B21EAF8C1556}" type="presParOf" srcId="{11D41B88-5EA6-41D4-A7B6-1BCB946F6442}" destId="{5ECA7F5C-E4E1-4DFF-86E8-12283E03BCC8}" srcOrd="11" destOrd="0" presId="urn:microsoft.com/office/officeart/2005/8/layout/radial5"/>
    <dgm:cxn modelId="{D7427249-C23B-4F5D-B2A1-F2F7892A6C0E}" type="presParOf" srcId="{5ECA7F5C-E4E1-4DFF-86E8-12283E03BCC8}" destId="{BA89D7E9-FC44-484D-B201-2311F5DA8260}" srcOrd="0" destOrd="0" presId="urn:microsoft.com/office/officeart/2005/8/layout/radial5"/>
    <dgm:cxn modelId="{A4661A8D-7B4E-4BF9-8AC6-4DFD2B063663}" type="presParOf" srcId="{11D41B88-5EA6-41D4-A7B6-1BCB946F6442}" destId="{2E63B322-0CB5-402C-9E20-4C40B9811D09}" srcOrd="12" destOrd="0" presId="urn:microsoft.com/office/officeart/2005/8/layout/radial5"/>
    <dgm:cxn modelId="{C10D56DF-9AEC-48C6-ACE8-D25B3C8A30C3}" type="presParOf" srcId="{11D41B88-5EA6-41D4-A7B6-1BCB946F6442}" destId="{8F8E8033-927D-49FD-9570-1292B541CEBE}" srcOrd="13" destOrd="0" presId="urn:microsoft.com/office/officeart/2005/8/layout/radial5"/>
    <dgm:cxn modelId="{8171A400-616A-48C9-BE15-E329C00F09BB}" type="presParOf" srcId="{8F8E8033-927D-49FD-9570-1292B541CEBE}" destId="{7B82A21B-11A7-455D-8739-5FE3BA977AE4}" srcOrd="0" destOrd="0" presId="urn:microsoft.com/office/officeart/2005/8/layout/radial5"/>
    <dgm:cxn modelId="{7A2AB481-6F8E-4B97-9595-35257A31937C}" type="presParOf" srcId="{11D41B88-5EA6-41D4-A7B6-1BCB946F6442}" destId="{127825FE-13DD-4EF4-9197-47115FEDEFF7}" srcOrd="14" destOrd="0" presId="urn:microsoft.com/office/officeart/2005/8/layout/radial5"/>
    <dgm:cxn modelId="{7A82AE5F-AF44-4546-BA16-BF7F146E5830}" type="presParOf" srcId="{11D41B88-5EA6-41D4-A7B6-1BCB946F6442}" destId="{9047E453-8121-42CE-BB41-73F5AF698C31}" srcOrd="15" destOrd="0" presId="urn:microsoft.com/office/officeart/2005/8/layout/radial5"/>
    <dgm:cxn modelId="{77A6375F-BF45-4677-A9C3-05110582A645}" type="presParOf" srcId="{9047E453-8121-42CE-BB41-73F5AF698C31}" destId="{FB90C298-85F4-4C34-B054-B1E19397B126}" srcOrd="0" destOrd="0" presId="urn:microsoft.com/office/officeart/2005/8/layout/radial5"/>
    <dgm:cxn modelId="{BD253282-995A-4FD3-87E4-852E93CA4502}" type="presParOf" srcId="{11D41B88-5EA6-41D4-A7B6-1BCB946F6442}" destId="{5FF8BE37-0EC5-4E0A-8EA2-12D2C920BD6F}" srcOrd="1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999C87-A124-46E9-B1CF-41BAA729D0B4}">
      <dsp:nvSpPr>
        <dsp:cNvPr id="0" name=""/>
        <dsp:cNvSpPr/>
      </dsp:nvSpPr>
      <dsp:spPr>
        <a:xfrm>
          <a:off x="2351535" y="-38611"/>
          <a:ext cx="3023061" cy="11471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002060"/>
              </a:solidFill>
            </a:rPr>
            <a:t>в системе уроков</a:t>
          </a:r>
          <a:endParaRPr lang="ru-RU" sz="3200" b="1" kern="1200" dirty="0">
            <a:solidFill>
              <a:srgbClr val="002060"/>
            </a:solidFill>
          </a:endParaRPr>
        </a:p>
      </dsp:txBody>
      <dsp:txXfrm>
        <a:off x="2385133" y="-5013"/>
        <a:ext cx="2955865" cy="1079928"/>
      </dsp:txXfrm>
    </dsp:sp>
    <dsp:sp modelId="{90214722-683F-44D1-AA1D-D9214CDD2D19}">
      <dsp:nvSpPr>
        <dsp:cNvPr id="0" name=""/>
        <dsp:cNvSpPr/>
      </dsp:nvSpPr>
      <dsp:spPr>
        <a:xfrm rot="3023957">
          <a:off x="5011632" y="1518491"/>
          <a:ext cx="792700" cy="401493"/>
        </a:xfrm>
        <a:prstGeom prst="leftRightArrow">
          <a:avLst>
            <a:gd name="adj1" fmla="val 60000"/>
            <a:gd name="adj2" fmla="val 50000"/>
          </a:avLst>
        </a:prstGeom>
        <a:solidFill>
          <a:srgbClr val="00009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baseline="0">
            <a:solidFill>
              <a:srgbClr val="002060"/>
            </a:solidFill>
          </a:endParaRPr>
        </a:p>
      </dsp:txBody>
      <dsp:txXfrm>
        <a:off x="5132080" y="1598790"/>
        <a:ext cx="551804" cy="240895"/>
      </dsp:txXfrm>
    </dsp:sp>
    <dsp:sp modelId="{E7374C47-5807-4991-B0B2-7F54A0A41864}">
      <dsp:nvSpPr>
        <dsp:cNvPr id="0" name=""/>
        <dsp:cNvSpPr/>
      </dsp:nvSpPr>
      <dsp:spPr>
        <a:xfrm>
          <a:off x="4367724" y="2484250"/>
          <a:ext cx="3293071" cy="13019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002060"/>
              </a:solidFill>
            </a:rPr>
            <a:t>в работе с родителями</a:t>
          </a:r>
          <a:endParaRPr lang="ru-RU" sz="3200" b="1" kern="1200" dirty="0">
            <a:solidFill>
              <a:srgbClr val="002060"/>
            </a:solidFill>
          </a:endParaRPr>
        </a:p>
      </dsp:txBody>
      <dsp:txXfrm>
        <a:off x="4405857" y="2522383"/>
        <a:ext cx="3216805" cy="1225696"/>
      </dsp:txXfrm>
    </dsp:sp>
    <dsp:sp modelId="{05044E5C-90FF-42E6-943F-36D1882B62CD}">
      <dsp:nvSpPr>
        <dsp:cNvPr id="0" name=""/>
        <dsp:cNvSpPr/>
      </dsp:nvSpPr>
      <dsp:spPr>
        <a:xfrm rot="10800016">
          <a:off x="3493193" y="2884541"/>
          <a:ext cx="792700" cy="401493"/>
        </a:xfrm>
        <a:prstGeom prst="leftRightArrow">
          <a:avLst>
            <a:gd name="adj1" fmla="val 60000"/>
            <a:gd name="adj2" fmla="val 50000"/>
          </a:avLst>
        </a:prstGeom>
        <a:solidFill>
          <a:srgbClr val="00009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10800000">
        <a:off x="3613641" y="2964840"/>
        <a:ext cx="551804" cy="240895"/>
      </dsp:txXfrm>
    </dsp:sp>
    <dsp:sp modelId="{49BF8CE3-5CDB-4FA6-B163-A39894865BE2}">
      <dsp:nvSpPr>
        <dsp:cNvPr id="0" name=""/>
        <dsp:cNvSpPr/>
      </dsp:nvSpPr>
      <dsp:spPr>
        <a:xfrm>
          <a:off x="62119" y="2482193"/>
          <a:ext cx="3314729" cy="13060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002060"/>
              </a:solidFill>
            </a:rPr>
            <a:t>во внеурочной деятельности</a:t>
          </a:r>
          <a:endParaRPr lang="ru-RU" sz="3200" b="1" kern="1200" dirty="0">
            <a:solidFill>
              <a:srgbClr val="002060"/>
            </a:solidFill>
          </a:endParaRPr>
        </a:p>
      </dsp:txBody>
      <dsp:txXfrm>
        <a:off x="100371" y="2520445"/>
        <a:ext cx="3238225" cy="1229531"/>
      </dsp:txXfrm>
    </dsp:sp>
    <dsp:sp modelId="{E5E45C96-987B-4FC2-A63B-A36D37D18383}">
      <dsp:nvSpPr>
        <dsp:cNvPr id="0" name=""/>
        <dsp:cNvSpPr/>
      </dsp:nvSpPr>
      <dsp:spPr>
        <a:xfrm rot="18570073">
          <a:off x="2153805" y="1590097"/>
          <a:ext cx="792700" cy="401493"/>
        </a:xfrm>
        <a:prstGeom prst="leftRightArrow">
          <a:avLst>
            <a:gd name="adj1" fmla="val 60000"/>
            <a:gd name="adj2" fmla="val 50000"/>
          </a:avLst>
        </a:prstGeom>
        <a:solidFill>
          <a:srgbClr val="00009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2274253" y="1670396"/>
        <a:ext cx="551804" cy="24089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6C6A9-13A0-4A55-A456-F50425F6B69C}">
      <dsp:nvSpPr>
        <dsp:cNvPr id="0" name=""/>
        <dsp:cNvSpPr/>
      </dsp:nvSpPr>
      <dsp:spPr>
        <a:xfrm>
          <a:off x="2845445" y="1888452"/>
          <a:ext cx="3100082" cy="2533564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690" tIns="59690" rIns="59690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b="1" kern="1200" dirty="0" smtClean="0">
              <a:solidFill>
                <a:srgbClr val="7030A0"/>
              </a:solidFill>
            </a:rPr>
            <a:t>Формы работы</a:t>
          </a:r>
          <a:endParaRPr lang="ru-RU" sz="4700" b="1" kern="1200" dirty="0">
            <a:solidFill>
              <a:srgbClr val="7030A0"/>
            </a:solidFill>
          </a:endParaRPr>
        </a:p>
      </dsp:txBody>
      <dsp:txXfrm>
        <a:off x="3299441" y="2259484"/>
        <a:ext cx="2192090" cy="1791500"/>
      </dsp:txXfrm>
    </dsp:sp>
    <dsp:sp modelId="{D13DD8CC-2F54-49C5-9A7E-EC92D82A36AE}">
      <dsp:nvSpPr>
        <dsp:cNvPr id="0" name=""/>
        <dsp:cNvSpPr/>
      </dsp:nvSpPr>
      <dsp:spPr>
        <a:xfrm rot="15923614">
          <a:off x="4182673" y="1442038"/>
          <a:ext cx="193495" cy="545314"/>
        </a:xfrm>
        <a:prstGeom prst="rightArrow">
          <a:avLst>
            <a:gd name="adj1" fmla="val 60000"/>
            <a:gd name="adj2" fmla="val 50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 rot="10800000">
        <a:off x="4214028" y="1580031"/>
        <a:ext cx="135447" cy="327188"/>
      </dsp:txXfrm>
    </dsp:sp>
    <dsp:sp modelId="{851C1AAF-D3CA-4A7C-B57F-F14E414262A5}">
      <dsp:nvSpPr>
        <dsp:cNvPr id="0" name=""/>
        <dsp:cNvSpPr/>
      </dsp:nvSpPr>
      <dsp:spPr>
        <a:xfrm>
          <a:off x="3022722" y="140306"/>
          <a:ext cx="2371507" cy="1387747"/>
        </a:xfrm>
        <a:prstGeom prst="ellipse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7030A0"/>
              </a:solidFill>
            </a:rPr>
            <a:t>КТД</a:t>
          </a:r>
          <a:endParaRPr lang="ru-RU" sz="2400" b="1" kern="1200" dirty="0">
            <a:solidFill>
              <a:srgbClr val="7030A0"/>
            </a:solidFill>
          </a:endParaRPr>
        </a:p>
      </dsp:txBody>
      <dsp:txXfrm>
        <a:off x="3370021" y="343537"/>
        <a:ext cx="1676909" cy="981285"/>
      </dsp:txXfrm>
    </dsp:sp>
    <dsp:sp modelId="{7751D146-FBB8-48F6-8B12-C58BE8543D69}">
      <dsp:nvSpPr>
        <dsp:cNvPr id="0" name=""/>
        <dsp:cNvSpPr/>
      </dsp:nvSpPr>
      <dsp:spPr>
        <a:xfrm rot="19468566">
          <a:off x="5624809" y="1914569"/>
          <a:ext cx="253155" cy="545314"/>
        </a:xfrm>
        <a:prstGeom prst="rightArrow">
          <a:avLst>
            <a:gd name="adj1" fmla="val 60000"/>
            <a:gd name="adj2" fmla="val 50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5631877" y="2045696"/>
        <a:ext cx="177209" cy="327188"/>
      </dsp:txXfrm>
    </dsp:sp>
    <dsp:sp modelId="{A3D58BB8-9A4A-4CF0-A623-A0954B80FCB3}">
      <dsp:nvSpPr>
        <dsp:cNvPr id="0" name=""/>
        <dsp:cNvSpPr/>
      </dsp:nvSpPr>
      <dsp:spPr>
        <a:xfrm>
          <a:off x="5529867" y="785171"/>
          <a:ext cx="2371940" cy="1427024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7030A0"/>
              </a:solidFill>
            </a:rPr>
            <a:t>Круглый стол </a:t>
          </a:r>
          <a:endParaRPr lang="ru-RU" sz="2400" b="1" kern="1200" dirty="0">
            <a:solidFill>
              <a:srgbClr val="7030A0"/>
            </a:solidFill>
          </a:endParaRPr>
        </a:p>
      </dsp:txBody>
      <dsp:txXfrm>
        <a:off x="5877230" y="994154"/>
        <a:ext cx="1677214" cy="1009058"/>
      </dsp:txXfrm>
    </dsp:sp>
    <dsp:sp modelId="{678C0DC5-01B8-4125-97DE-CC3142509F16}">
      <dsp:nvSpPr>
        <dsp:cNvPr id="0" name=""/>
        <dsp:cNvSpPr/>
      </dsp:nvSpPr>
      <dsp:spPr>
        <a:xfrm rot="53690">
          <a:off x="6020743" y="2909383"/>
          <a:ext cx="181933" cy="545314"/>
        </a:xfrm>
        <a:prstGeom prst="rightArrow">
          <a:avLst>
            <a:gd name="adj1" fmla="val 60000"/>
            <a:gd name="adj2" fmla="val 50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6020746" y="3018020"/>
        <a:ext cx="127353" cy="327188"/>
      </dsp:txXfrm>
    </dsp:sp>
    <dsp:sp modelId="{C962F0D6-30FC-4C03-969E-50390A9297F4}">
      <dsp:nvSpPr>
        <dsp:cNvPr id="0" name=""/>
        <dsp:cNvSpPr/>
      </dsp:nvSpPr>
      <dsp:spPr>
        <a:xfrm>
          <a:off x="6288074" y="2549949"/>
          <a:ext cx="2231576" cy="1304545"/>
        </a:xfrm>
        <a:prstGeom prst="ellipse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rgbClr val="7030A0"/>
              </a:solidFill>
            </a:rPr>
            <a:t>Экскурсия</a:t>
          </a:r>
          <a:r>
            <a:rPr lang="ru-RU" sz="1900" kern="1200" dirty="0" smtClean="0"/>
            <a:t> </a:t>
          </a:r>
          <a:endParaRPr lang="ru-RU" sz="1900" kern="1200" dirty="0"/>
        </a:p>
      </dsp:txBody>
      <dsp:txXfrm>
        <a:off x="6614881" y="2740995"/>
        <a:ext cx="1577962" cy="922453"/>
      </dsp:txXfrm>
    </dsp:sp>
    <dsp:sp modelId="{21ECFC07-84CE-4A05-AEEB-3D64C4341A28}">
      <dsp:nvSpPr>
        <dsp:cNvPr id="0" name=""/>
        <dsp:cNvSpPr/>
      </dsp:nvSpPr>
      <dsp:spPr>
        <a:xfrm rot="2016927">
          <a:off x="5738884" y="3954416"/>
          <a:ext cx="537811" cy="545314"/>
        </a:xfrm>
        <a:prstGeom prst="rightArrow">
          <a:avLst>
            <a:gd name="adj1" fmla="val 60000"/>
            <a:gd name="adj2" fmla="val 50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5752375" y="4018818"/>
        <a:ext cx="376468" cy="327188"/>
      </dsp:txXfrm>
    </dsp:sp>
    <dsp:sp modelId="{5695BA57-67E5-4960-8786-FA4B50633EF4}">
      <dsp:nvSpPr>
        <dsp:cNvPr id="0" name=""/>
        <dsp:cNvSpPr/>
      </dsp:nvSpPr>
      <dsp:spPr>
        <a:xfrm>
          <a:off x="5953824" y="4356908"/>
          <a:ext cx="2645105" cy="1427010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7030A0"/>
              </a:solidFill>
            </a:rPr>
            <a:t>Конкурс, викторина, КВН, станционная игра</a:t>
          </a:r>
          <a:endParaRPr lang="ru-RU" sz="1800" b="1" kern="1200" dirty="0">
            <a:solidFill>
              <a:srgbClr val="7030A0"/>
            </a:solidFill>
          </a:endParaRPr>
        </a:p>
      </dsp:txBody>
      <dsp:txXfrm>
        <a:off x="6341191" y="4565889"/>
        <a:ext cx="1870371" cy="1009048"/>
      </dsp:txXfrm>
    </dsp:sp>
    <dsp:sp modelId="{593A97B0-1825-46A9-93F2-BA7D17B2C127}">
      <dsp:nvSpPr>
        <dsp:cNvPr id="0" name=""/>
        <dsp:cNvSpPr/>
      </dsp:nvSpPr>
      <dsp:spPr>
        <a:xfrm rot="5366831">
          <a:off x="4328765" y="4296393"/>
          <a:ext cx="160726" cy="545314"/>
        </a:xfrm>
        <a:prstGeom prst="rightArrow">
          <a:avLst>
            <a:gd name="adj1" fmla="val 60000"/>
            <a:gd name="adj2" fmla="val 50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4352641" y="4381348"/>
        <a:ext cx="112508" cy="327188"/>
      </dsp:txXfrm>
    </dsp:sp>
    <dsp:sp modelId="{48AD6929-4CB5-4C9A-898F-FF0A393AD06C}">
      <dsp:nvSpPr>
        <dsp:cNvPr id="0" name=""/>
        <dsp:cNvSpPr/>
      </dsp:nvSpPr>
      <dsp:spPr>
        <a:xfrm>
          <a:off x="3095445" y="4725210"/>
          <a:ext cx="2644686" cy="1482771"/>
        </a:xfrm>
        <a:prstGeom prst="ellipse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rgbClr val="7030A0"/>
              </a:solidFill>
            </a:rPr>
            <a:t>Встречи с интересными людьми </a:t>
          </a:r>
          <a:endParaRPr lang="ru-RU" sz="2300" b="1" kern="1200" dirty="0">
            <a:solidFill>
              <a:srgbClr val="7030A0"/>
            </a:solidFill>
          </a:endParaRPr>
        </a:p>
      </dsp:txBody>
      <dsp:txXfrm>
        <a:off x="3482750" y="4942357"/>
        <a:ext cx="1870076" cy="1048477"/>
      </dsp:txXfrm>
    </dsp:sp>
    <dsp:sp modelId="{5ECA7F5C-E4E1-4DFF-86E8-12283E03BCC8}">
      <dsp:nvSpPr>
        <dsp:cNvPr id="0" name=""/>
        <dsp:cNvSpPr/>
      </dsp:nvSpPr>
      <dsp:spPr>
        <a:xfrm rot="9017257">
          <a:off x="2557154" y="3806614"/>
          <a:ext cx="438270" cy="545314"/>
        </a:xfrm>
        <a:prstGeom prst="rightArrow">
          <a:avLst>
            <a:gd name="adj1" fmla="val 60000"/>
            <a:gd name="adj2" fmla="val 50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 rot="10800000">
        <a:off x="2679992" y="3883093"/>
        <a:ext cx="306789" cy="327188"/>
      </dsp:txXfrm>
    </dsp:sp>
    <dsp:sp modelId="{2E63B322-0CB5-402C-9E20-4C40B9811D09}">
      <dsp:nvSpPr>
        <dsp:cNvPr id="0" name=""/>
        <dsp:cNvSpPr/>
      </dsp:nvSpPr>
      <dsp:spPr>
        <a:xfrm>
          <a:off x="285746" y="4071977"/>
          <a:ext cx="2471642" cy="1446670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7030A0"/>
              </a:solidFill>
            </a:rPr>
            <a:t>Праздник</a:t>
          </a:r>
          <a:r>
            <a:rPr lang="ru-RU" sz="2200" kern="1200" dirty="0" smtClean="0"/>
            <a:t> </a:t>
          </a:r>
          <a:endParaRPr lang="ru-RU" sz="2200" kern="1200" dirty="0"/>
        </a:p>
      </dsp:txBody>
      <dsp:txXfrm>
        <a:off x="647710" y="4283837"/>
        <a:ext cx="1747714" cy="1022950"/>
      </dsp:txXfrm>
    </dsp:sp>
    <dsp:sp modelId="{8F8E8033-927D-49FD-9570-1292B541CEBE}">
      <dsp:nvSpPr>
        <dsp:cNvPr id="0" name=""/>
        <dsp:cNvSpPr/>
      </dsp:nvSpPr>
      <dsp:spPr>
        <a:xfrm rot="10990607">
          <a:off x="2693862" y="2791179"/>
          <a:ext cx="109745" cy="545314"/>
        </a:xfrm>
        <a:prstGeom prst="rightArrow">
          <a:avLst>
            <a:gd name="adj1" fmla="val 60000"/>
            <a:gd name="adj2" fmla="val 50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 rot="10800000">
        <a:off x="2726760" y="2901154"/>
        <a:ext cx="76822" cy="327188"/>
      </dsp:txXfrm>
    </dsp:sp>
    <dsp:sp modelId="{127825FE-13DD-4EF4-9197-47115FEDEFF7}">
      <dsp:nvSpPr>
        <dsp:cNvPr id="0" name=""/>
        <dsp:cNvSpPr/>
      </dsp:nvSpPr>
      <dsp:spPr>
        <a:xfrm>
          <a:off x="123897" y="2333137"/>
          <a:ext cx="2525527" cy="1310203"/>
        </a:xfrm>
        <a:prstGeom prst="ellipse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7030A0"/>
              </a:solidFill>
            </a:rPr>
            <a:t>Родительское собрание </a:t>
          </a:r>
          <a:endParaRPr lang="ru-RU" sz="1800" b="1" kern="1200" dirty="0">
            <a:solidFill>
              <a:srgbClr val="7030A0"/>
            </a:solidFill>
          </a:endParaRPr>
        </a:p>
      </dsp:txBody>
      <dsp:txXfrm>
        <a:off x="493752" y="2525012"/>
        <a:ext cx="1785817" cy="926453"/>
      </dsp:txXfrm>
    </dsp:sp>
    <dsp:sp modelId="{9047E453-8121-42CE-BB41-73F5AF698C31}">
      <dsp:nvSpPr>
        <dsp:cNvPr id="0" name=""/>
        <dsp:cNvSpPr/>
      </dsp:nvSpPr>
      <dsp:spPr>
        <a:xfrm rot="12943017">
          <a:off x="2619197" y="1782553"/>
          <a:ext cx="492798" cy="545314"/>
        </a:xfrm>
        <a:prstGeom prst="rightArrow">
          <a:avLst>
            <a:gd name="adj1" fmla="val 60000"/>
            <a:gd name="adj2" fmla="val 50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 rot="10800000">
        <a:off x="2753133" y="1934769"/>
        <a:ext cx="344959" cy="327188"/>
      </dsp:txXfrm>
    </dsp:sp>
    <dsp:sp modelId="{5FF8BE37-0EC5-4E0A-8EA2-12D2C920BD6F}">
      <dsp:nvSpPr>
        <dsp:cNvPr id="0" name=""/>
        <dsp:cNvSpPr/>
      </dsp:nvSpPr>
      <dsp:spPr>
        <a:xfrm>
          <a:off x="587203" y="641217"/>
          <a:ext cx="2371926" cy="1257025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7030A0"/>
              </a:solidFill>
            </a:rPr>
            <a:t>Классный час</a:t>
          </a:r>
          <a:endParaRPr lang="ru-RU" sz="2400" b="1" kern="1200" dirty="0">
            <a:solidFill>
              <a:srgbClr val="7030A0"/>
            </a:solidFill>
          </a:endParaRPr>
        </a:p>
      </dsp:txBody>
      <dsp:txXfrm>
        <a:off x="934564" y="825304"/>
        <a:ext cx="1677204" cy="8888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EB9E8E-D497-409C-AE9D-47FF0E1980C9}" type="datetimeFigureOut">
              <a:rPr lang="ru-RU" smtClean="0"/>
              <a:t>30.08.2016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2C16D2-05CB-4559-9577-356EE253EA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999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906D-D808-46C8-8FCC-B9FA4BE81FF2}" type="slidenum">
              <a:rPr lang="ru-RU" smtClean="0"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906D-D808-46C8-8FCC-B9FA4BE81FF2}" type="slidenum">
              <a:rPr lang="ru-RU" smtClean="0"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FFECC-0ABF-4865-9B03-49A4428D0F1B}" type="slidenum">
              <a:rPr lang="ru-RU" smtClean="0"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FFECC-0ABF-4865-9B03-49A4428D0F1B}" type="slidenum">
              <a:rPr lang="ru-RU" smtClean="0"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FFECC-0ABF-4865-9B03-49A4428D0F1B}" type="slidenum">
              <a:rPr lang="ru-RU" smtClean="0"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906D-D808-46C8-8FCC-B9FA4BE81FF2}" type="slidenum">
              <a:rPr lang="ru-RU" smtClean="0">
                <a:solidFill>
                  <a:prstClr val="black"/>
                </a:solidFill>
              </a:rPr>
              <a:pPr/>
              <a:t>24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C16D2-05CB-4559-9577-356EE253EAAF}" type="slidenum">
              <a:rPr lang="ru-RU" smtClean="0"/>
              <a:t>35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30.08.2016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5524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676A55">
                    <a:shade val="90000"/>
                  </a:srgbClr>
                </a:solidFill>
              </a:rPr>
              <a:pPr/>
              <a:t>30.08.2016</a:t>
            </a:fld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676A55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210116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30.08.2016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8604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676A55">
                    <a:shade val="90000"/>
                  </a:srgbClr>
                </a:solidFill>
              </a:rPr>
              <a:pPr/>
              <a:t>30.08.2016</a:t>
            </a:fld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676A55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444792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676A55">
                    <a:shade val="90000"/>
                  </a:srgbClr>
                </a:solidFill>
              </a:rPr>
              <a:pPr/>
              <a:t>30.08.2016</a:t>
            </a:fld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676A55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544516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676A55">
                    <a:shade val="90000"/>
                  </a:srgbClr>
                </a:solidFill>
              </a:rPr>
              <a:pPr/>
              <a:t>30.08.2016</a:t>
            </a:fld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676A55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911750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676A55">
                    <a:shade val="90000"/>
                  </a:srgbClr>
                </a:solidFill>
              </a:rPr>
              <a:pPr/>
              <a:t>30.08.2016</a:t>
            </a:fld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676A55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561936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676A55">
                    <a:shade val="90000"/>
                  </a:srgbClr>
                </a:solidFill>
              </a:rPr>
              <a:pPr/>
              <a:t>30.08.2016</a:t>
            </a:fld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676A55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790671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676A55">
                    <a:shade val="90000"/>
                  </a:srgbClr>
                </a:solidFill>
              </a:rPr>
              <a:pPr/>
              <a:t>30.08.2016</a:t>
            </a:fld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srgbClr val="676A55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528238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676A55">
                    <a:shade val="90000"/>
                  </a:srgbClr>
                </a:solidFill>
              </a:rPr>
              <a:pPr/>
              <a:t>30.08.2016</a:t>
            </a:fld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676A55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952263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676A55">
                    <a:shade val="90000"/>
                  </a:srgbClr>
                </a:solidFill>
              </a:rPr>
              <a:pPr/>
              <a:t>30.08.2016</a:t>
            </a:fld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676A55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06603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D08BC-5F32-424A-BD70-192E9103501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85711"/>
      </p:ext>
    </p:extLst>
  </p:cSld>
  <p:clrMapOvr>
    <a:masterClrMapping/>
  </p:clrMapOvr>
  <p:transition>
    <p:strips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7C722-975E-4F4C-A8EE-09D486B8839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609457"/>
      </p:ext>
    </p:extLst>
  </p:cSld>
  <p:clrMapOvr>
    <a:masterClrMapping/>
  </p:clrMapOvr>
  <p:transition>
    <p:strips dir="r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1FE3A-E898-45A8-B586-31657EF767F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408390"/>
      </p:ext>
    </p:extLst>
  </p:cSld>
  <p:clrMapOvr>
    <a:masterClrMapping/>
  </p:clrMapOvr>
  <p:transition>
    <p:strips dir="r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47FA9E-2E2C-4440-B7D6-EF925342C07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842984"/>
      </p:ext>
    </p:extLst>
  </p:cSld>
  <p:clrMapOvr>
    <a:masterClrMapping/>
  </p:clrMapOvr>
  <p:transition>
    <p:strips dir="r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FEC1A-1ADD-4058-B988-8AA90B3CFB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621805"/>
      </p:ext>
    </p:extLst>
  </p:cSld>
  <p:clrMapOvr>
    <a:masterClrMapping/>
  </p:clrMapOvr>
  <p:transition>
    <p:strips dir="r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B17ED-BE93-4E4D-B5D4-7E5C54964A6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465523"/>
      </p:ext>
    </p:extLst>
  </p:cSld>
  <p:clrMapOvr>
    <a:masterClrMapping/>
  </p:clrMapOvr>
  <p:transition>
    <p:strips dir="r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AF968-471A-48CD-9994-0D33B074F9F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416003"/>
      </p:ext>
    </p:extLst>
  </p:cSld>
  <p:clrMapOvr>
    <a:masterClrMapping/>
  </p:clrMapOvr>
  <p:transition>
    <p:strips dir="r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D5BB1-73BA-4D9C-BD97-41F45D1C73F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138010"/>
      </p:ext>
    </p:extLst>
  </p:cSld>
  <p:clrMapOvr>
    <a:masterClrMapping/>
  </p:clrMapOvr>
  <p:transition>
    <p:strips dir="r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04CBB-27D1-4BF4-9715-9001A39872A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553731"/>
      </p:ext>
    </p:extLst>
  </p:cSld>
  <p:clrMapOvr>
    <a:masterClrMapping/>
  </p:clrMapOvr>
  <p:transition>
    <p:strips dir="r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04693-F97B-4C63-8535-AB44589114F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4392"/>
      </p:ext>
    </p:extLst>
  </p:cSld>
  <p:clrMapOvr>
    <a:masterClrMapping/>
  </p:clrMapOvr>
  <p:transition>
    <p:strips dir="r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CF8525-8051-43EB-AD3C-1ACE189EE3A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861630"/>
      </p:ext>
    </p:extLst>
  </p:cSld>
  <p:clrMapOvr>
    <a:masterClrMapping/>
  </p:clrMapOvr>
  <p:transition>
    <p:strips dir="r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D08BC-5F32-424A-BD70-192E9103501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723025"/>
      </p:ext>
    </p:extLst>
  </p:cSld>
  <p:clrMapOvr>
    <a:masterClrMapping/>
  </p:clrMapOvr>
  <p:transition>
    <p:strips dir="r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7C722-975E-4F4C-A8EE-09D486B8839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486414"/>
      </p:ext>
    </p:extLst>
  </p:cSld>
  <p:clrMapOvr>
    <a:masterClrMapping/>
  </p:clrMapOvr>
  <p:transition>
    <p:strips dir="r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1FE3A-E898-45A8-B586-31657EF767F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471895"/>
      </p:ext>
    </p:extLst>
  </p:cSld>
  <p:clrMapOvr>
    <a:masterClrMapping/>
  </p:clrMapOvr>
  <p:transition>
    <p:strips dir="r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47FA9E-2E2C-4440-B7D6-EF925342C07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370749"/>
      </p:ext>
    </p:extLst>
  </p:cSld>
  <p:clrMapOvr>
    <a:masterClrMapping/>
  </p:clrMapOvr>
  <p:transition>
    <p:strips dir="r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FEC1A-1ADD-4058-B988-8AA90B3CFB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230635"/>
      </p:ext>
    </p:extLst>
  </p:cSld>
  <p:clrMapOvr>
    <a:masterClrMapping/>
  </p:clrMapOvr>
  <p:transition>
    <p:strips dir="r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B17ED-BE93-4E4D-B5D4-7E5C54964A6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333814"/>
      </p:ext>
    </p:extLst>
  </p:cSld>
  <p:clrMapOvr>
    <a:masterClrMapping/>
  </p:clrMapOvr>
  <p:transition>
    <p:strips dir="r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AF968-471A-48CD-9994-0D33B074F9F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886498"/>
      </p:ext>
    </p:extLst>
  </p:cSld>
  <p:clrMapOvr>
    <a:masterClrMapping/>
  </p:clrMapOvr>
  <p:transition>
    <p:strips dir="r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D5BB1-73BA-4D9C-BD97-41F45D1C73F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753185"/>
      </p:ext>
    </p:extLst>
  </p:cSld>
  <p:clrMapOvr>
    <a:masterClrMapping/>
  </p:clrMapOvr>
  <p:transition>
    <p:strips dir="r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04CBB-27D1-4BF4-9715-9001A39872A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802813"/>
      </p:ext>
    </p:extLst>
  </p:cSld>
  <p:clrMapOvr>
    <a:masterClrMapping/>
  </p:clrMapOvr>
  <p:transition>
    <p:strips dir="r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04693-F97B-4C63-8535-AB44589114F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34774"/>
      </p:ext>
    </p:extLst>
  </p:cSld>
  <p:clrMapOvr>
    <a:masterClrMapping/>
  </p:clrMapOvr>
  <p:transition>
    <p:strips dir="r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CF8525-8051-43EB-AD3C-1ACE189EE3A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692797"/>
      </p:ext>
    </p:extLst>
  </p:cSld>
  <p:clrMapOvr>
    <a:masterClrMapping/>
  </p:clrMapOvr>
  <p:transition>
    <p:strips dir="r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D08BC-5F32-424A-BD70-192E9103501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614244"/>
      </p:ext>
    </p:extLst>
  </p:cSld>
  <p:clrMapOvr>
    <a:masterClrMapping/>
  </p:clrMapOvr>
  <p:transition>
    <p:strips dir="r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7C722-975E-4F4C-A8EE-09D486B8839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276690"/>
      </p:ext>
    </p:extLst>
  </p:cSld>
  <p:clrMapOvr>
    <a:masterClrMapping/>
  </p:clrMapOvr>
  <p:transition>
    <p:strips dir="r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1FE3A-E898-45A8-B586-31657EF767F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771531"/>
      </p:ext>
    </p:extLst>
  </p:cSld>
  <p:clrMapOvr>
    <a:masterClrMapping/>
  </p:clrMapOvr>
  <p:transition>
    <p:strips dir="r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47FA9E-2E2C-4440-B7D6-EF925342C07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917757"/>
      </p:ext>
    </p:extLst>
  </p:cSld>
  <p:clrMapOvr>
    <a:masterClrMapping/>
  </p:clrMapOvr>
  <p:transition>
    <p:strips dir="r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FEC1A-1ADD-4058-B988-8AA90B3CFB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652411"/>
      </p:ext>
    </p:extLst>
  </p:cSld>
  <p:clrMapOvr>
    <a:masterClrMapping/>
  </p:clrMapOvr>
  <p:transition>
    <p:strips dir="r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B17ED-BE93-4E4D-B5D4-7E5C54964A6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777444"/>
      </p:ext>
    </p:extLst>
  </p:cSld>
  <p:clrMapOvr>
    <a:masterClrMapping/>
  </p:clrMapOvr>
  <p:transition>
    <p:strips dir="r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AF968-471A-48CD-9994-0D33B074F9F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577756"/>
      </p:ext>
    </p:extLst>
  </p:cSld>
  <p:clrMapOvr>
    <a:masterClrMapping/>
  </p:clrMapOvr>
  <p:transition>
    <p:strips dir="r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D5BB1-73BA-4D9C-BD97-41F45D1C73F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865550"/>
      </p:ext>
    </p:extLst>
  </p:cSld>
  <p:clrMapOvr>
    <a:masterClrMapping/>
  </p:clrMapOvr>
  <p:transition>
    <p:strips dir="r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04CBB-27D1-4BF4-9715-9001A39872A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682371"/>
      </p:ext>
    </p:extLst>
  </p:cSld>
  <p:clrMapOvr>
    <a:masterClrMapping/>
  </p:clrMapOvr>
  <p:transition>
    <p:strips dir="r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04693-F97B-4C63-8535-AB44589114F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989132"/>
      </p:ext>
    </p:extLst>
  </p:cSld>
  <p:clrMapOvr>
    <a:masterClrMapping/>
  </p:clrMapOvr>
  <p:transition>
    <p:strips dir="r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CF8525-8051-43EB-AD3C-1ACE189EE3A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634837"/>
      </p:ext>
    </p:extLst>
  </p:cSld>
  <p:clrMapOvr>
    <a:masterClrMapping/>
  </p:clrMapOvr>
  <p:transition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srgbClr val="676A55">
                    <a:shade val="90000"/>
                  </a:srgbClr>
                </a:solidFill>
              </a:rPr>
              <a:pPr/>
              <a:t>30.08.2016</a:t>
            </a:fld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srgbClr val="676A55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676A55">
                  <a:shade val="90000"/>
                </a:srgb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3538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randomBar dir="vert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49130F-07E3-4100-BDFE-1DECAAE09278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541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strips dir="r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i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i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i="1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49130F-07E3-4100-BDFE-1DECAAE09278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838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>
    <p:strips dir="r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i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i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i="1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49130F-07E3-4100-BDFE-1DECAAE09278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02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>
    <p:strips dir="r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i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i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i="1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painting.artyx.ru/books/item/f00/s00/z0000009/pic/000023.jpg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56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772816"/>
            <a:ext cx="7772400" cy="25922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b="1" dirty="0" smtClean="0">
                <a:solidFill>
                  <a:srgbClr val="7030A0"/>
                </a:solidFill>
              </a:rPr>
              <a:t/>
            </a:r>
            <a:br>
              <a:rPr lang="en-US" sz="3600" b="1" dirty="0" smtClean="0">
                <a:solidFill>
                  <a:srgbClr val="7030A0"/>
                </a:solidFill>
              </a:rPr>
            </a:br>
            <a:r>
              <a:rPr lang="ru-RU" sz="3600" b="1" dirty="0" smtClean="0">
                <a:solidFill>
                  <a:srgbClr val="7030A0"/>
                </a:solidFill>
              </a:rPr>
              <a:t>«ДУХОВНО-НРАВСТВЕННОЕ РАЗВИТИЕ МЛАДШИХ ШКОЛЬНИКОВ В УРОЧНОЙ И ВО  ВНЕУРОЧНОЙ ДЕЯТЕЛЬНОСТИ</a:t>
            </a:r>
            <a:r>
              <a:rPr lang="ru-RU" b="1" dirty="0" smtClean="0">
                <a:solidFill>
                  <a:srgbClr val="7030A0"/>
                </a:solidFill>
              </a:rPr>
              <a:t>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558088" cy="2614613"/>
          </a:xfrm>
        </p:spPr>
        <p:txBody>
          <a:bodyPr>
            <a:normAutofit/>
          </a:bodyPr>
          <a:lstStyle/>
          <a:p>
            <a:pPr algn="r" eaLnBrk="1" hangingPunct="1">
              <a:defRPr/>
            </a:pPr>
            <a:endParaRPr lang="ru-RU" sz="2400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Автор проекта:</a:t>
            </a:r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ru-RU" sz="2400" dirty="0" err="1" smtClean="0">
                <a:solidFill>
                  <a:srgbClr val="002060"/>
                </a:solidFill>
              </a:rPr>
              <a:t>Храмова</a:t>
            </a:r>
            <a:r>
              <a:rPr lang="ru-RU" sz="2400" dirty="0" smtClean="0">
                <a:solidFill>
                  <a:srgbClr val="002060"/>
                </a:solidFill>
              </a:rPr>
              <a:t> Ольга Николаевна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МОУ СШ. №82</a:t>
            </a:r>
            <a:endParaRPr lang="ru-RU" sz="2400" dirty="0" smtClean="0">
              <a:solidFill>
                <a:srgbClr val="002060"/>
              </a:solidFill>
            </a:endParaRPr>
          </a:p>
          <a:p>
            <a:pPr algn="r" eaLnBrk="1" hangingPunct="1">
              <a:defRPr/>
            </a:pPr>
            <a:endParaRPr lang="ru-RU" sz="2400" b="1" i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63688" y="332656"/>
            <a:ext cx="65527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Базовые национальные ценности общества: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435280" cy="5616624"/>
          </a:xfrm>
        </p:spPr>
        <p:txBody>
          <a:bodyPr>
            <a:noAutofit/>
          </a:bodyPr>
          <a:lstStyle/>
          <a:p>
            <a:pPr>
              <a:buNone/>
            </a:pPr>
            <a:endParaRPr lang="ru-RU" sz="1600" dirty="0" smtClean="0"/>
          </a:p>
          <a:p>
            <a:r>
              <a:rPr lang="ru-RU" sz="1600" dirty="0" smtClean="0">
                <a:solidFill>
                  <a:srgbClr val="FF0000"/>
                </a:solidFill>
              </a:rPr>
              <a:t>-Патриотизм </a:t>
            </a:r>
            <a:r>
              <a:rPr lang="ru-RU" sz="1600" dirty="0" smtClean="0">
                <a:solidFill>
                  <a:srgbClr val="002060"/>
                </a:solidFill>
              </a:rPr>
              <a:t>– любовь к своей малой Родине, своему народу, к России, служение Отечеству;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–</a:t>
            </a:r>
            <a:r>
              <a:rPr lang="ru-RU" sz="1600" dirty="0" smtClean="0">
                <a:solidFill>
                  <a:srgbClr val="FF0000"/>
                </a:solidFill>
              </a:rPr>
              <a:t>гражданственность </a:t>
            </a:r>
            <a:r>
              <a:rPr lang="ru-RU" sz="1600" dirty="0" smtClean="0">
                <a:solidFill>
                  <a:srgbClr val="002060"/>
                </a:solidFill>
              </a:rPr>
              <a:t>– закон и порядок, свобода совести и вероисповедания, правовое государство;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–</a:t>
            </a:r>
            <a:r>
              <a:rPr lang="ru-RU" sz="1600" dirty="0" smtClean="0">
                <a:solidFill>
                  <a:srgbClr val="FF0000"/>
                </a:solidFill>
              </a:rPr>
              <a:t>социальная солидарность </a:t>
            </a:r>
            <a:r>
              <a:rPr lang="ru-RU" sz="1600" dirty="0" smtClean="0">
                <a:solidFill>
                  <a:srgbClr val="002060"/>
                </a:solidFill>
              </a:rPr>
              <a:t>– свобода личная и национальная, доверие к людям, институтам государства и гражданского общества, справедливость, милосердие, честь, достоинство;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–</a:t>
            </a:r>
            <a:r>
              <a:rPr lang="ru-RU" sz="1600" dirty="0" smtClean="0">
                <a:solidFill>
                  <a:srgbClr val="FF0000"/>
                </a:solidFill>
              </a:rPr>
              <a:t>человечество</a:t>
            </a:r>
            <a:r>
              <a:rPr lang="ru-RU" sz="1600" dirty="0" smtClean="0">
                <a:solidFill>
                  <a:srgbClr val="002060"/>
                </a:solidFill>
              </a:rPr>
              <a:t> – мир во всем мире, многообразие культур и народов, прогресс человечества, международное сотрудничество,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–</a:t>
            </a:r>
            <a:r>
              <a:rPr lang="ru-RU" sz="1600" dirty="0" smtClean="0">
                <a:solidFill>
                  <a:srgbClr val="FF0000"/>
                </a:solidFill>
              </a:rPr>
              <a:t>наука</a:t>
            </a:r>
            <a:r>
              <a:rPr lang="ru-RU" sz="1600" dirty="0" smtClean="0">
                <a:solidFill>
                  <a:srgbClr val="002060"/>
                </a:solidFill>
              </a:rPr>
              <a:t> – ценность знания, стремление к истине, научная картина мира;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–</a:t>
            </a:r>
            <a:r>
              <a:rPr lang="ru-RU" sz="1600" dirty="0" smtClean="0">
                <a:solidFill>
                  <a:srgbClr val="FF0000"/>
                </a:solidFill>
              </a:rPr>
              <a:t>семья </a:t>
            </a:r>
            <a:r>
              <a:rPr lang="ru-RU" sz="1600" dirty="0" smtClean="0">
                <a:solidFill>
                  <a:srgbClr val="002060"/>
                </a:solidFill>
              </a:rPr>
              <a:t>– любовь и верность, здоровье, достаток, уважение к родителям, забота о старших и младших, забота о продолжении рода;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–</a:t>
            </a:r>
            <a:r>
              <a:rPr lang="ru-RU" sz="1600" dirty="0" smtClean="0">
                <a:solidFill>
                  <a:srgbClr val="FF0000"/>
                </a:solidFill>
              </a:rPr>
              <a:t>труд и творчество </a:t>
            </a:r>
            <a:r>
              <a:rPr lang="ru-RU" sz="1600" dirty="0" smtClean="0">
                <a:solidFill>
                  <a:srgbClr val="002060"/>
                </a:solidFill>
              </a:rPr>
              <a:t>– уважение к труду, творчество и созидание, целеустремленность и настойчивость;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–</a:t>
            </a:r>
            <a:r>
              <a:rPr lang="ru-RU" sz="1600" dirty="0" smtClean="0">
                <a:solidFill>
                  <a:srgbClr val="FF0000"/>
                </a:solidFill>
              </a:rPr>
              <a:t>традиционные российские религии </a:t>
            </a:r>
            <a:r>
              <a:rPr lang="ru-RU" sz="1600" dirty="0" smtClean="0">
                <a:solidFill>
                  <a:srgbClr val="002060"/>
                </a:solidFill>
              </a:rPr>
              <a:t>– представление о вере, духовности, религиозной жизни человека, толерантности, формируемые на основе межконфессионального диалога;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–</a:t>
            </a:r>
            <a:r>
              <a:rPr lang="ru-RU" sz="1600" dirty="0" smtClean="0">
                <a:solidFill>
                  <a:srgbClr val="FF0000"/>
                </a:solidFill>
              </a:rPr>
              <a:t>искусство и литература </a:t>
            </a:r>
            <a:r>
              <a:rPr lang="ru-RU" sz="1600" dirty="0" smtClean="0">
                <a:solidFill>
                  <a:srgbClr val="002060"/>
                </a:solidFill>
              </a:rPr>
              <a:t>– красота, гармония, духовный мир человека, нравственный выбор, смысл жизни, эстетическое развитие, этическое развитие; природа – эволюция, родная земля, заповедная природа, планета </a:t>
            </a:r>
            <a:endParaRPr lang="ru-RU" sz="1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«Родной край, его история,» – писал академик Дмитрий Сергеевич Лихачев, – «основа, на которой только и может осуществляться рост духовной культуры всего общества».</a:t>
            </a:r>
          </a:p>
          <a:p>
            <a:endParaRPr lang="ru-RU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1800" smtClean="0"/>
              <a:t/>
            </a:r>
            <a:br>
              <a:rPr lang="ru-RU" sz="1800" smtClean="0"/>
            </a:br>
            <a:r>
              <a:rPr lang="ru-RU" sz="1800" smtClean="0"/>
              <a:t/>
            </a:r>
            <a:br>
              <a:rPr lang="ru-RU" sz="1800" smtClean="0"/>
            </a:br>
            <a:r>
              <a:rPr lang="ru-RU" sz="1800" smtClean="0"/>
              <a:t/>
            </a:r>
            <a:br>
              <a:rPr lang="ru-RU" sz="1800" smtClean="0"/>
            </a:br>
            <a:r>
              <a:rPr lang="ru-RU" sz="1800" smtClean="0"/>
              <a:t/>
            </a:r>
            <a:br>
              <a:rPr lang="ru-RU" sz="1800" smtClean="0"/>
            </a:br>
            <a:r>
              <a:rPr lang="ru-RU" sz="4000" smtClean="0"/>
              <a:t> </a:t>
            </a:r>
          </a:p>
        </p:txBody>
      </p:sp>
      <p:sp>
        <p:nvSpPr>
          <p:cNvPr id="22118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1400" b="1" dirty="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srgbClr val="C00000"/>
                </a:solidFill>
              </a:rPr>
              <a:t>Актуальность программы</a:t>
            </a:r>
            <a:r>
              <a:rPr lang="ru-RU" sz="2800" dirty="0" smtClean="0">
                <a:solidFill>
                  <a:srgbClr val="7030A0"/>
                </a:solidFill>
              </a:rPr>
              <a:t>.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srgbClr val="000066"/>
                </a:solidFill>
              </a:rPr>
              <a:t>    </a:t>
            </a:r>
            <a:r>
              <a:rPr lang="ru-RU" sz="1400" dirty="0" smtClean="0">
                <a:solidFill>
                  <a:srgbClr val="000066"/>
                </a:solidFill>
              </a:rPr>
              <a:t>      </a:t>
            </a:r>
            <a:r>
              <a:rPr lang="ru-RU" sz="2000" dirty="0" smtClean="0">
                <a:solidFill>
                  <a:srgbClr val="7030A0"/>
                </a:solidFill>
              </a:rPr>
              <a:t>Современное общество постоянно меняется. Россия становится правовым государством. Правовое государство признаёт за каждым человеком личную неприкосновенность, свободу, независимость, способность самостоятельно решать, что для него важно, ценно, выгодно. </a:t>
            </a:r>
            <a:br>
              <a:rPr lang="ru-RU" sz="2000" dirty="0" smtClean="0">
                <a:solidFill>
                  <a:srgbClr val="7030A0"/>
                </a:solidFill>
              </a:rPr>
            </a:br>
            <a:endParaRPr lang="ru-RU" sz="2000" dirty="0" smtClean="0">
              <a:solidFill>
                <a:srgbClr val="7030A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dirty="0" smtClean="0">
                <a:solidFill>
                  <a:srgbClr val="7030A0"/>
                </a:solidFill>
              </a:rPr>
              <a:t>    У гражданина появляются права и обязанности перед государством. Важнейшим долгом и обязанностью гражданина России является защита Отечества. </a:t>
            </a:r>
            <a:br>
              <a:rPr lang="ru-RU" sz="2000" dirty="0" smtClean="0">
                <a:solidFill>
                  <a:srgbClr val="7030A0"/>
                </a:solidFill>
              </a:rPr>
            </a:br>
            <a:endParaRPr lang="ru-RU" sz="2000" dirty="0" smtClean="0">
              <a:solidFill>
                <a:srgbClr val="7030A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dirty="0" smtClean="0">
                <a:solidFill>
                  <a:srgbClr val="7030A0"/>
                </a:solidFill>
              </a:rPr>
              <a:t>     Реализация Концепции модернизации российского образования, призвана способствовать сохранению исторической преемственности поколений, развитию национальной культуры, воспитанию бережного отношения к историческому и культурному наследию народов России,  формированию понимания ценностей демократического  общества и важнейших качеств личности: гражданской позиции, толерантности, патриотизма. </a:t>
            </a:r>
            <a:r>
              <a:rPr lang="ru-RU" sz="2000" dirty="0" smtClean="0">
                <a:solidFill>
                  <a:srgbClr val="000066"/>
                </a:solidFill>
              </a:rPr>
              <a:t/>
            </a:r>
            <a:br>
              <a:rPr lang="ru-RU" sz="2000" dirty="0" smtClean="0">
                <a:solidFill>
                  <a:srgbClr val="000066"/>
                </a:solidFill>
              </a:rPr>
            </a:br>
            <a:endParaRPr lang="ru-RU" sz="2000" dirty="0" smtClean="0">
              <a:solidFill>
                <a:srgbClr val="000066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dirty="0" smtClean="0">
                <a:solidFill>
                  <a:srgbClr val="000066"/>
                </a:solidFill>
              </a:rPr>
              <a:t>    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4797152"/>
            <a:ext cx="1440160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4725144"/>
            <a:ext cx="151216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4869160"/>
            <a:ext cx="1296144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880" y="620688"/>
            <a:ext cx="5184576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u="sng" dirty="0" smtClean="0">
                <a:solidFill>
                  <a:srgbClr val="C00000"/>
                </a:solidFill>
              </a:rPr>
              <a:t>Актуальность проблемы </a:t>
            </a:r>
            <a:endParaRPr lang="en-US" sz="3200" b="1" u="sng" dirty="0" smtClean="0">
              <a:solidFill>
                <a:srgbClr val="C00000"/>
              </a:solidFill>
            </a:endParaRPr>
          </a:p>
          <a:p>
            <a:r>
              <a:rPr lang="ru-RU" sz="2800" dirty="0" smtClean="0">
                <a:solidFill>
                  <a:srgbClr val="7030A0"/>
                </a:solidFill>
              </a:rPr>
              <a:t>Анализируя, состояние современного общества и главные задачи по становлению правового государства, определилась </a:t>
            </a:r>
            <a:r>
              <a:rPr lang="ru-RU" sz="2800" i="1" dirty="0" smtClean="0">
                <a:solidFill>
                  <a:srgbClr val="7030A0"/>
                </a:solidFill>
              </a:rPr>
              <a:t>проблема - недостаточного внимания педагогов к воспитанию чувства уважения у молодёжи к большой и малой Родине, гражданского самосознания и готовности к защите </a:t>
            </a:r>
            <a:r>
              <a:rPr lang="ru-RU" sz="3200" i="1" dirty="0" smtClean="0">
                <a:solidFill>
                  <a:srgbClr val="7030A0"/>
                </a:solidFill>
              </a:rPr>
              <a:t>Отчизны.</a:t>
            </a:r>
            <a:endParaRPr lang="ru-RU" sz="3200" dirty="0" smtClean="0">
              <a:solidFill>
                <a:srgbClr val="7030A0"/>
              </a:solidFill>
            </a:endParaRPr>
          </a:p>
          <a:p>
            <a:endParaRPr lang="en-US" sz="3200" b="1" u="sng" dirty="0" smtClean="0">
              <a:solidFill>
                <a:srgbClr val="7030A0"/>
              </a:solidFill>
            </a:endParaRPr>
          </a:p>
          <a:p>
            <a:endParaRPr lang="ru-RU" sz="3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4149080"/>
            <a:ext cx="3491879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3375"/>
            <a:ext cx="8964613" cy="13843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rgbClr val="C00000"/>
                </a:solidFill>
              </a:rPr>
              <a:t>ПАТРИОТИЧЕСКОЕ ВОСПИТАНИЕ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40768"/>
            <a:ext cx="7772400" cy="4392488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b="1" dirty="0" smtClean="0">
                <a:solidFill>
                  <a:srgbClr val="7030A0"/>
                </a:solidFill>
              </a:rPr>
              <a:t>Если в патриотическом воспитании не созданы условия для детской заботы о людях, жизнь и работа которых создавала культурные ценности нашей страны, то такое воспитание становится неполноценным.</a:t>
            </a:r>
          </a:p>
          <a:p>
            <a:pPr algn="ctr" eaLnBrk="1" hangingPunct="1">
              <a:defRPr/>
            </a:pPr>
            <a:endParaRPr lang="ru-RU" b="1" dirty="0" smtClean="0">
              <a:solidFill>
                <a:srgbClr val="7030A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509120"/>
            <a:ext cx="3024336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4581128"/>
            <a:ext cx="309634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2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8" grpId="0"/>
      <p:bldP spid="15257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ПОНЯТИЕ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ПАТРИОТИЗМА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Font typeface="Wingdings" pitchFamily="2" charset="2"/>
              <a:buNone/>
              <a:defRPr/>
            </a:pPr>
            <a:r>
              <a:rPr lang="ru-RU" sz="4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Патриот:</a:t>
            </a:r>
          </a:p>
          <a:p>
            <a:pPr marL="609600" indent="-609600" eaLnBrk="1" hangingPunct="1">
              <a:buFont typeface="Wingdings" pitchFamily="2" charset="2"/>
              <a:buNone/>
              <a:defRPr/>
            </a:pPr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Человек, одушевленный патриотизмом.</a:t>
            </a:r>
          </a:p>
          <a:p>
            <a:pPr marL="609600" indent="-609600" eaLnBrk="1" hangingPunct="1">
              <a:buFont typeface="Wingdings" pitchFamily="2" charset="2"/>
              <a:buNone/>
              <a:defRPr/>
            </a:pPr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Человек, преданный интересам какого- либо дела, горячо любящий что-то.</a:t>
            </a:r>
          </a:p>
          <a:p>
            <a:pPr marL="609600" indent="-609600" eaLnBrk="1" hangingPunct="1">
              <a:buFont typeface="Wingdings" pitchFamily="2" charset="2"/>
              <a:buNone/>
              <a:defRPr/>
            </a:pPr>
            <a:r>
              <a:rPr lang="ru-RU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ПАТРИОТИЗМ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-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преданность и любовь к своему Отечеству, своему народу. </a:t>
            </a:r>
          </a:p>
          <a:p>
            <a:pPr marL="609600" indent="-609600" eaLnBrk="1" hangingPunct="1">
              <a:buFont typeface="Wingdings" pitchFamily="2" charset="2"/>
              <a:buNone/>
              <a:defRPr/>
            </a:pP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5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0" grpId="0"/>
      <p:bldP spid="15565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4"/>
          <p:cNvSpPr>
            <a:spLocks noGrp="1"/>
          </p:cNvSpPr>
          <p:nvPr>
            <p:ph type="title"/>
          </p:nvPr>
        </p:nvSpPr>
        <p:spPr>
          <a:xfrm>
            <a:off x="357188" y="357188"/>
            <a:ext cx="7900987" cy="857250"/>
          </a:xfrm>
        </p:spPr>
        <p:txBody>
          <a:bodyPr/>
          <a:lstStyle/>
          <a:p>
            <a:pPr>
              <a:defRPr/>
            </a:pPr>
            <a:r>
              <a:rPr lang="ru-RU" sz="4800" b="1" dirty="0" smtClean="0">
                <a:solidFill>
                  <a:srgbClr val="C00000"/>
                </a:solidFill>
                <a:latin typeface="+mn-lt"/>
              </a:rPr>
              <a:t>Задачи работы:</a:t>
            </a:r>
          </a:p>
        </p:txBody>
      </p:sp>
      <p:sp>
        <p:nvSpPr>
          <p:cNvPr id="6148" name="Содержимое 5"/>
          <p:cNvSpPr>
            <a:spLocks noGrp="1"/>
          </p:cNvSpPr>
          <p:nvPr>
            <p:ph idx="1"/>
          </p:nvPr>
        </p:nvSpPr>
        <p:spPr>
          <a:xfrm>
            <a:off x="285750" y="1214438"/>
            <a:ext cx="8643938" cy="4143375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7030A0"/>
                </a:solidFill>
              </a:rPr>
              <a:t>	формирование понятия о большой и малой     Родине, первоначальные знания о её истории, исторических личностях;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7030A0"/>
                </a:solidFill>
              </a:rPr>
              <a:t>	 формирование бережного отношения к жизни и ко всему живому;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7030A0"/>
                </a:solidFill>
              </a:rPr>
              <a:t>	 привитие трудовых навыков, воспитание уважительного отношения к труду другого человека;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7030A0"/>
                </a:solidFill>
              </a:rPr>
              <a:t>      воспитание уважительного отношения к общественной собственности, к собственности другого человека; воспитание честности, чуткости, доброжелательности, сострадания, такта.</a:t>
            </a:r>
          </a:p>
          <a:p>
            <a:pPr>
              <a:buFontTx/>
              <a:buNone/>
            </a:pPr>
            <a:r>
              <a:rPr lang="ru-RU" sz="2400" dirty="0" smtClean="0">
                <a:solidFill>
                  <a:srgbClr val="7030A0"/>
                </a:solidFill>
              </a:rPr>
              <a:t> 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975135" y="5429264"/>
            <a:ext cx="5193729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58175" cy="1439862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Компоненты патриотического воспитания</a:t>
            </a:r>
          </a:p>
        </p:txBody>
      </p:sp>
      <p:graphicFrame>
        <p:nvGraphicFramePr>
          <p:cNvPr id="3" name="Схема 2"/>
          <p:cNvGraphicFramePr/>
          <p:nvPr/>
        </p:nvGraphicFramePr>
        <p:xfrm>
          <a:off x="1214414" y="1643050"/>
          <a:ext cx="6977090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Схема 3"/>
          <p:cNvGraphicFramePr/>
          <p:nvPr/>
        </p:nvGraphicFramePr>
        <p:xfrm>
          <a:off x="357158" y="2000240"/>
          <a:ext cx="7715304" cy="4429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14282" y="214290"/>
          <a:ext cx="8643998" cy="6357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>
                <a:solidFill>
                  <a:srgbClr val="FF0000"/>
                </a:solidFill>
              </a:rPr>
              <a:t>Модель выпускника 1 ступени  4 класса  начальной школы</a:t>
            </a:r>
            <a:r>
              <a:rPr lang="ru-RU" sz="4000" dirty="0" smtClean="0">
                <a:solidFill>
                  <a:srgbClr val="FF0000"/>
                </a:solidFill>
              </a:rPr>
              <a:t>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92696"/>
            <a:ext cx="8748464" cy="5976664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имеет  широкий познавательный   интерес,   любознателен,  владеет  мыслительными операциями;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способен к установлению устойчивых взаимоотношений  со  взрослыми,  сверстниками,  проявляет  сочувствие,  может  поделиться  с  другими,  оказать  помощь;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наделен  чувством  уважения к  своему  дому, близким  людям, к малой и большой Родине;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умеет  замечать и приумножать красивое в искусстве,  природе;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следит  за  своей  внешностью,  занимается  физическими  упражнениями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осознаёт  ценностные нормы человеческой жизни;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ориентирован на здоровый образ жизни.</a:t>
            </a:r>
          </a:p>
          <a:p>
            <a:endParaRPr lang="ru-RU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Планируемые </a:t>
            </a:r>
            <a:r>
              <a:rPr lang="ru-RU" sz="3200" b="1" u="sng" dirty="0" smtClean="0">
                <a:solidFill>
                  <a:srgbClr val="C00000"/>
                </a:solidFill>
              </a:rPr>
              <a:t>результаты</a:t>
            </a:r>
            <a:r>
              <a:rPr lang="ru-RU" sz="3200" b="1" dirty="0" smtClean="0">
                <a:solidFill>
                  <a:srgbClr val="C00000"/>
                </a:solidFill>
              </a:rPr>
              <a:t> реализации проекта – </a:t>
            </a:r>
            <a:r>
              <a:rPr lang="ru-RU" sz="3200" b="1" u="sng" dirty="0" smtClean="0">
                <a:solidFill>
                  <a:srgbClr val="C00000"/>
                </a:solidFill>
              </a:rPr>
              <a:t>положительные изменения </a:t>
            </a:r>
            <a:r>
              <a:rPr lang="ru-RU" sz="3200" b="1" dirty="0" smtClean="0">
                <a:solidFill>
                  <a:srgbClr val="C00000"/>
                </a:solidFill>
              </a:rPr>
              <a:t>в поведении учеников: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1245815"/>
          </a:xfrm>
        </p:spPr>
        <p:txBody>
          <a:bodyPr>
            <a:normAutofit fontScale="55000" lnSpcReduction="20000"/>
          </a:bodyPr>
          <a:lstStyle/>
          <a:p>
            <a:endParaRPr lang="en-US" dirty="0" smtClean="0">
              <a:solidFill>
                <a:srgbClr val="7030A0"/>
              </a:solidFill>
            </a:endParaRPr>
          </a:p>
          <a:p>
            <a:r>
              <a:rPr lang="ru-RU" sz="4400" dirty="0" smtClean="0">
                <a:solidFill>
                  <a:srgbClr val="7030A0"/>
                </a:solidFill>
              </a:rPr>
              <a:t>Проявление уважительного отношения к труду </a:t>
            </a:r>
          </a:p>
          <a:p>
            <a:endParaRPr lang="ru-RU" dirty="0"/>
          </a:p>
        </p:txBody>
      </p:sp>
      <p:pic>
        <p:nvPicPr>
          <p:cNvPr id="7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068961"/>
            <a:ext cx="3240360" cy="259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1389832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Проявление чувства уважения и симпатии к другим людям, народам, их традициям;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5970587" y="3631406"/>
            <a:ext cx="139065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C00000"/>
                </a:solidFill>
              </a:rPr>
              <a:t>Планируемые </a:t>
            </a:r>
            <a:r>
              <a:rPr lang="ru-RU" sz="3100" b="1" u="sng" dirty="0" smtClean="0">
                <a:solidFill>
                  <a:srgbClr val="C00000"/>
                </a:solidFill>
              </a:rPr>
              <a:t>результаты</a:t>
            </a:r>
            <a:r>
              <a:rPr lang="ru-RU" sz="3100" b="1" dirty="0" smtClean="0">
                <a:solidFill>
                  <a:srgbClr val="C00000"/>
                </a:solidFill>
              </a:rPr>
              <a:t> реализации проекта – </a:t>
            </a:r>
            <a:r>
              <a:rPr lang="ru-RU" sz="3100" b="1" u="sng" dirty="0" smtClean="0">
                <a:solidFill>
                  <a:srgbClr val="C00000"/>
                </a:solidFill>
              </a:rPr>
              <a:t>положительные изменения </a:t>
            </a:r>
            <a:r>
              <a:rPr lang="ru-RU" sz="3100" b="1" dirty="0" smtClean="0">
                <a:solidFill>
                  <a:srgbClr val="C00000"/>
                </a:solidFill>
              </a:rPr>
              <a:t>в поведении учеников:</a:t>
            </a:r>
            <a:endParaRPr lang="ru-RU" sz="3100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1245816"/>
          </a:xfrm>
        </p:spPr>
        <p:txBody>
          <a:bodyPr>
            <a:normAutofit fontScale="85000" lnSpcReduction="20000"/>
          </a:bodyPr>
          <a:lstStyle/>
          <a:p>
            <a:endParaRPr lang="ru-RU" dirty="0" smtClean="0">
              <a:solidFill>
                <a:srgbClr val="7030A0"/>
              </a:solidFill>
            </a:endParaRPr>
          </a:p>
          <a:p>
            <a:r>
              <a:rPr lang="ru-RU" sz="2600" dirty="0" smtClean="0">
                <a:solidFill>
                  <a:srgbClr val="7030A0"/>
                </a:solidFill>
              </a:rPr>
              <a:t>Проявление интереса к русским традициям и промыслам, </a:t>
            </a:r>
          </a:p>
          <a:p>
            <a:endParaRPr lang="ru-RU" dirty="0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212976"/>
            <a:ext cx="302433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2"/>
            <a:ext cx="4041775" cy="1173807"/>
          </a:xfrm>
        </p:spPr>
        <p:txBody>
          <a:bodyPr>
            <a:normAutofit fontScale="40000" lnSpcReduction="20000"/>
          </a:bodyPr>
          <a:lstStyle/>
          <a:p>
            <a:endParaRPr lang="ru-RU" dirty="0" smtClean="0">
              <a:solidFill>
                <a:srgbClr val="7030A0"/>
              </a:solidFill>
            </a:endParaRPr>
          </a:p>
          <a:p>
            <a:endParaRPr lang="ru-RU" sz="3100" dirty="0" smtClean="0">
              <a:solidFill>
                <a:srgbClr val="7030A0"/>
              </a:solidFill>
            </a:endParaRPr>
          </a:p>
          <a:p>
            <a:r>
              <a:rPr lang="ru-RU" sz="6000" dirty="0" smtClean="0">
                <a:solidFill>
                  <a:srgbClr val="7030A0"/>
                </a:solidFill>
              </a:rPr>
              <a:t>к истории и культуре России;</a:t>
            </a:r>
          </a:p>
          <a:p>
            <a:endParaRPr lang="ru-RU" sz="6000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6142037" y="3493294"/>
            <a:ext cx="104775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052736"/>
            <a:ext cx="4040188" cy="151216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Демонстрация развитых коммуникативных навыков, умение вести диалог</a:t>
            </a:r>
          </a:p>
          <a:p>
            <a:endParaRPr lang="ru-RU" dirty="0"/>
          </a:p>
        </p:txBody>
      </p:sp>
      <p:pic>
        <p:nvPicPr>
          <p:cNvPr id="7" name="Picture 2" descr="C:\Documents and Settings\Слушатель.SIPKRO\Рабочий стол\mol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44008" y="2204864"/>
            <a:ext cx="404018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124745"/>
            <a:ext cx="4041775" cy="1152127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Доброжелательность, вежливость.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204865"/>
            <a:ext cx="4041775" cy="345638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2564904"/>
            <a:ext cx="324036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7030A0"/>
                </a:solidFill>
              </a:rPr>
              <a:t/>
            </a:r>
            <a:br>
              <a:rPr lang="ru-RU" sz="3600" b="1" dirty="0" smtClean="0">
                <a:solidFill>
                  <a:srgbClr val="7030A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Проявление чувства гордости за достижения Родины 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6" name="Picture 2" descr="F:\Символы России\пьедист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243012" y="2014537"/>
            <a:ext cx="2695575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171" y="1916832"/>
            <a:ext cx="3014209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1071563" y="428625"/>
            <a:ext cx="77089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5400" b="1" i="1">
                <a:solidFill>
                  <a:srgbClr val="C00000"/>
                </a:solidFill>
              </a:rPr>
              <a:t>Народные промыслы</a:t>
            </a: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1357313" y="1785938"/>
            <a:ext cx="2000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ХОХЛОМА</a:t>
            </a:r>
            <a:endParaRPr lang="ru-RU" sz="28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5500688" y="1571625"/>
            <a:ext cx="278606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АБРАМЦЕВО. МАТРЁШКА</a:t>
            </a:r>
            <a:endParaRPr lang="ru-RU" sz="24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4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3" y="2714625"/>
            <a:ext cx="3929062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3" y="2714625"/>
            <a:ext cx="4065587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66916029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389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389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389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6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38913" grpId="0"/>
      <p:bldP spid="389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50" y="5214938"/>
            <a:ext cx="1509713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ГЖЕЛЬ</a:t>
            </a:r>
            <a:endParaRPr lang="ru-RU" sz="2800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363" name="Прямоугольник 2"/>
          <p:cNvSpPr>
            <a:spLocks noChangeArrowheads="1"/>
          </p:cNvSpPr>
          <p:nvPr/>
        </p:nvSpPr>
        <p:spPr bwMode="auto">
          <a:xfrm>
            <a:off x="5929313" y="857250"/>
            <a:ext cx="278606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i="1">
                <a:solidFill>
                  <a:srgbClr val="4F6228"/>
                </a:solidFill>
              </a:rPr>
              <a:t>ЖОСТОВСКАЯ РОСПИСЬ</a:t>
            </a:r>
            <a:endParaRPr lang="ru-RU" sz="2800" i="1">
              <a:solidFill>
                <a:srgbClr val="4F6228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38" y="857250"/>
            <a:ext cx="2857500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ДЫМКОВСКАЯ ИГРУШКА</a:t>
            </a:r>
            <a:endParaRPr lang="ru-RU" sz="2800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1857375"/>
            <a:ext cx="3262313" cy="230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88" y="4143375"/>
            <a:ext cx="3048000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6438" y="1857375"/>
            <a:ext cx="2592387" cy="254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88701000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2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2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Павлово-Посадские платки.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шерстяные и полушерстяные платки, украшенные традиционным красочным набивным орнаментом, возникшим в подмосковном городе Павловский Посад в 1860-1880-х гг.</a:t>
            </a:r>
            <a:endParaRPr lang="ru-RU" dirty="0"/>
          </a:p>
        </p:txBody>
      </p:sp>
      <p:pic>
        <p:nvPicPr>
          <p:cNvPr id="8" name="Содержимое 7" descr="379523_2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4644008" y="3933056"/>
            <a:ext cx="2666231" cy="2748450"/>
          </a:xfrm>
        </p:spPr>
      </p:pic>
      <p:pic>
        <p:nvPicPr>
          <p:cNvPr id="4" name="Picture 2" descr="C:\Documents and Settings\Admin\Рабочий стол\img6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012160" y="1484784"/>
            <a:ext cx="2808312" cy="28083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7833360"/>
      </p:ext>
    </p:extLst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Кружевоплетение.</a:t>
            </a:r>
            <a:endParaRPr lang="ru-RU" dirty="0"/>
          </a:p>
        </p:txBody>
      </p:sp>
      <p:pic>
        <p:nvPicPr>
          <p:cNvPr id="5" name="Содержимое 4" descr="4.jpg"/>
          <p:cNvPicPr>
            <a:picLocks noGrp="1" noChangeAspect="1"/>
          </p:cNvPicPr>
          <p:nvPr>
            <p:ph sz="half" idx="1"/>
          </p:nvPr>
        </p:nvPicPr>
        <p:blipFill>
          <a:blip r:embed="rId3" cstate="email"/>
          <a:stretch>
            <a:fillRect/>
          </a:stretch>
        </p:blipFill>
        <p:spPr>
          <a:xfrm>
            <a:off x="357158" y="1357298"/>
            <a:ext cx="2846690" cy="2670068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Вологодское кружево</a:t>
            </a:r>
            <a:r>
              <a:rPr lang="ru-RU" dirty="0" smtClean="0"/>
              <a:t> – самое известное, оно выплетается там с 1820 года. Особое внимание уделяется штучным изделиям: знаменитым воротникам, пелеринам, шарфам, перчаткам, салфеткам. </a:t>
            </a:r>
            <a:endParaRPr lang="ru-RU" dirty="0"/>
          </a:p>
        </p:txBody>
      </p:sp>
      <p:pic>
        <p:nvPicPr>
          <p:cNvPr id="3074" name="Picture 2" descr="C:\Documents and Settings\user\Рабочий стол\5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36182" y="3929066"/>
            <a:ext cx="2675410" cy="24522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59196535"/>
      </p:ext>
    </p:extLst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3.jpg"/>
          <p:cNvPicPr>
            <a:picLocks noGrp="1" noChangeAspect="1"/>
          </p:cNvPicPr>
          <p:nvPr>
            <p:ph sz="half" idx="1"/>
          </p:nvPr>
        </p:nvPicPr>
        <p:blipFill>
          <a:blip r:embed="rId3" cstate="email"/>
          <a:stretch>
            <a:fillRect/>
          </a:stretch>
        </p:blipFill>
        <p:spPr>
          <a:xfrm>
            <a:off x="431454" y="1071546"/>
            <a:ext cx="2926100" cy="2286016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785794"/>
            <a:ext cx="4059936" cy="5310206"/>
          </a:xfrm>
        </p:spPr>
        <p:txBody>
          <a:bodyPr/>
          <a:lstStyle/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Абра́мцево-ку́дринская резьба́</a:t>
            </a:r>
            <a:r>
              <a:rPr lang="ru-RU" dirty="0" smtClean="0"/>
              <a:t> — художественный промысел резьбы по дереву, сформировавшийся в конце XIX века в окрестностях подмосковной усадьбы Абрамцево.</a:t>
            </a:r>
            <a:endParaRPr lang="ru-RU" dirty="0"/>
          </a:p>
        </p:txBody>
      </p:sp>
      <p:pic>
        <p:nvPicPr>
          <p:cNvPr id="2050" name="Picture 2" descr="C:\Documents and Settings\user\Рабочий стол\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571604" y="3857628"/>
            <a:ext cx="2980055" cy="23479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2931871"/>
      </p:ext>
    </p:extLst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  Деревянный домик, ставенки на нем, русская деревня за его окном            ( изба)</a:t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4" name="Содержимое 3" descr="153547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5536" y="1628800"/>
            <a:ext cx="1728192" cy="1978859"/>
          </a:xfrm>
        </p:spPr>
      </p:pic>
      <p:pic>
        <p:nvPicPr>
          <p:cNvPr id="223234" name="Picture 2" descr="H:\избушки\1268216964_domi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1484784"/>
            <a:ext cx="2016224" cy="1728192"/>
          </a:xfrm>
          <a:prstGeom prst="rect">
            <a:avLst/>
          </a:prstGeom>
          <a:noFill/>
        </p:spPr>
      </p:pic>
      <p:pic>
        <p:nvPicPr>
          <p:cNvPr id="223235" name="Picture 3" descr="H:\избушки\da1cff1dd78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3789040"/>
            <a:ext cx="2159452" cy="1852405"/>
          </a:xfrm>
          <a:prstGeom prst="rect">
            <a:avLst/>
          </a:prstGeom>
          <a:noFill/>
        </p:spPr>
      </p:pic>
      <p:pic>
        <p:nvPicPr>
          <p:cNvPr id="223236" name="Picture 4" descr="H:\избушки\913860.IMG_795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4365104"/>
            <a:ext cx="2686140" cy="1792039"/>
          </a:xfrm>
          <a:prstGeom prst="rect">
            <a:avLst/>
          </a:prstGeom>
          <a:noFill/>
        </p:spPr>
      </p:pic>
      <p:pic>
        <p:nvPicPr>
          <p:cNvPr id="223237" name="Picture 5" descr="H:\избушки\559108bdffc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3847" y="4149080"/>
            <a:ext cx="1944217" cy="1458163"/>
          </a:xfrm>
          <a:prstGeom prst="rect">
            <a:avLst/>
          </a:prstGeom>
          <a:noFill/>
        </p:spPr>
      </p:pic>
      <p:pic>
        <p:nvPicPr>
          <p:cNvPr id="223238" name="Picture 6" descr="H:\избушки\ivanovo-dom_v_derevne__68181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6056" y="1628800"/>
            <a:ext cx="3498520" cy="19650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2640421"/>
      </p:ext>
    </p:extLst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WordArt 2"/>
          <p:cNvSpPr>
            <a:spLocks noChangeArrowheads="1" noChangeShapeType="1" noTextEdit="1"/>
          </p:cNvSpPr>
          <p:nvPr/>
        </p:nvSpPr>
        <p:spPr bwMode="auto">
          <a:xfrm>
            <a:off x="971550" y="765175"/>
            <a:ext cx="7272338" cy="22320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ru-RU" sz="3600" b="1" kern="10">
                <a:ln w="38100">
                  <a:solidFill>
                    <a:srgbClr val="CC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50000">
                      <a:srgbClr val="FF0000"/>
                    </a:gs>
                    <a:gs pos="100000">
                      <a:srgbClr val="FFFF00"/>
                    </a:gs>
                  </a:gsLst>
                  <a:lin ang="18900000" scaled="1"/>
                </a:gradFill>
                <a:latin typeface="Arial"/>
                <a:cs typeface="Arial"/>
              </a:rPr>
              <a:t>РУССКАЯ АЗБУКА</a:t>
            </a: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588" y="1484313"/>
            <a:ext cx="3590925" cy="5157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542649"/>
      </p:ext>
    </p:extLst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admin82\Desktop\школа\УРОКИ\чтение\кирилл и мефодий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207405"/>
      </p:ext>
    </p:extLst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внобедренный треугольник 1"/>
          <p:cNvSpPr/>
          <p:nvPr/>
        </p:nvSpPr>
        <p:spPr>
          <a:xfrm>
            <a:off x="4191000" y="2133600"/>
            <a:ext cx="381000" cy="4267200"/>
          </a:xfrm>
          <a:prstGeom prst="triangl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3733800" y="2895600"/>
            <a:ext cx="685800" cy="838200"/>
          </a:xfrm>
          <a:custGeom>
            <a:avLst/>
            <a:gdLst>
              <a:gd name="connsiteX0" fmla="*/ 638828 w 638828"/>
              <a:gd name="connsiteY0" fmla="*/ 839244 h 839244"/>
              <a:gd name="connsiteX1" fmla="*/ 350729 w 638828"/>
              <a:gd name="connsiteY1" fmla="*/ 526093 h 839244"/>
              <a:gd name="connsiteX2" fmla="*/ 325677 w 638828"/>
              <a:gd name="connsiteY2" fmla="*/ 275572 h 839244"/>
              <a:gd name="connsiteX3" fmla="*/ 0 w 638828"/>
              <a:gd name="connsiteY3" fmla="*/ 0 h 839244"/>
              <a:gd name="connsiteX4" fmla="*/ 0 w 638828"/>
              <a:gd name="connsiteY4" fmla="*/ 0 h 83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828" h="839244">
                <a:moveTo>
                  <a:pt x="638828" y="839244"/>
                </a:moveTo>
                <a:cubicBezTo>
                  <a:pt x="520874" y="729641"/>
                  <a:pt x="402921" y="620038"/>
                  <a:pt x="350729" y="526093"/>
                </a:cubicBezTo>
                <a:cubicBezTo>
                  <a:pt x="298537" y="432148"/>
                  <a:pt x="384132" y="363254"/>
                  <a:pt x="325677" y="275572"/>
                </a:cubicBezTo>
                <a:cubicBezTo>
                  <a:pt x="267222" y="187890"/>
                  <a:pt x="0" y="0"/>
                  <a:pt x="0" y="0"/>
                </a:cubicBezTo>
                <a:lnTo>
                  <a:pt x="0" y="0"/>
                </a:lnTo>
              </a:path>
            </a:pathLst>
          </a:custGeom>
          <a:ln w="2222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4429125" y="2500313"/>
            <a:ext cx="349250" cy="695325"/>
          </a:xfrm>
          <a:custGeom>
            <a:avLst/>
            <a:gdLst>
              <a:gd name="connsiteX0" fmla="*/ 0 w 350729"/>
              <a:gd name="connsiteY0" fmla="*/ 695195 h 695195"/>
              <a:gd name="connsiteX1" fmla="*/ 313151 w 350729"/>
              <a:gd name="connsiteY1" fmla="*/ 482252 h 695195"/>
              <a:gd name="connsiteX2" fmla="*/ 225468 w 350729"/>
              <a:gd name="connsiteY2" fmla="*/ 68893 h 695195"/>
              <a:gd name="connsiteX3" fmla="*/ 200416 w 350729"/>
              <a:gd name="connsiteY3" fmla="*/ 68893 h 695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729" h="695195">
                <a:moveTo>
                  <a:pt x="0" y="695195"/>
                </a:moveTo>
                <a:cubicBezTo>
                  <a:pt x="137786" y="640915"/>
                  <a:pt x="275573" y="586636"/>
                  <a:pt x="313151" y="482252"/>
                </a:cubicBezTo>
                <a:cubicBezTo>
                  <a:pt x="350729" y="377868"/>
                  <a:pt x="244257" y="137786"/>
                  <a:pt x="225468" y="68893"/>
                </a:cubicBezTo>
                <a:cubicBezTo>
                  <a:pt x="206679" y="0"/>
                  <a:pt x="200416" y="68893"/>
                  <a:pt x="200416" y="68893"/>
                </a:cubicBezTo>
              </a:path>
            </a:pathLst>
          </a:custGeom>
          <a:ln w="2222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4429125" y="3571875"/>
            <a:ext cx="1193800" cy="449263"/>
          </a:xfrm>
          <a:custGeom>
            <a:avLst/>
            <a:gdLst>
              <a:gd name="connsiteX0" fmla="*/ 0 w 1194147"/>
              <a:gd name="connsiteY0" fmla="*/ 448849 h 448849"/>
              <a:gd name="connsiteX1" fmla="*/ 400833 w 1194147"/>
              <a:gd name="connsiteY1" fmla="*/ 248432 h 448849"/>
              <a:gd name="connsiteX2" fmla="*/ 876822 w 1194147"/>
              <a:gd name="connsiteY2" fmla="*/ 248432 h 448849"/>
              <a:gd name="connsiteX3" fmla="*/ 1152394 w 1194147"/>
              <a:gd name="connsiteY3" fmla="*/ 35490 h 448849"/>
              <a:gd name="connsiteX4" fmla="*/ 1127342 w 1194147"/>
              <a:gd name="connsiteY4" fmla="*/ 35490 h 448849"/>
              <a:gd name="connsiteX5" fmla="*/ 1114816 w 1194147"/>
              <a:gd name="connsiteY5" fmla="*/ 35490 h 448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4147" h="448849">
                <a:moveTo>
                  <a:pt x="0" y="448849"/>
                </a:moveTo>
                <a:cubicBezTo>
                  <a:pt x="127348" y="365342"/>
                  <a:pt x="254696" y="281835"/>
                  <a:pt x="400833" y="248432"/>
                </a:cubicBezTo>
                <a:cubicBezTo>
                  <a:pt x="546970" y="215029"/>
                  <a:pt x="751562" y="283922"/>
                  <a:pt x="876822" y="248432"/>
                </a:cubicBezTo>
                <a:cubicBezTo>
                  <a:pt x="1002082" y="212942"/>
                  <a:pt x="1110641" y="70980"/>
                  <a:pt x="1152394" y="35490"/>
                </a:cubicBezTo>
                <a:cubicBezTo>
                  <a:pt x="1194147" y="0"/>
                  <a:pt x="1127342" y="35490"/>
                  <a:pt x="1127342" y="35490"/>
                </a:cubicBezTo>
                <a:lnTo>
                  <a:pt x="1114816" y="35490"/>
                </a:lnTo>
              </a:path>
            </a:pathLst>
          </a:custGeom>
          <a:ln w="2222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010150" y="2890838"/>
            <a:ext cx="395288" cy="892175"/>
          </a:xfrm>
          <a:custGeom>
            <a:avLst/>
            <a:gdLst>
              <a:gd name="connsiteX0" fmla="*/ 0 w 394570"/>
              <a:gd name="connsiteY0" fmla="*/ 891436 h 891436"/>
              <a:gd name="connsiteX1" fmla="*/ 62630 w 394570"/>
              <a:gd name="connsiteY1" fmla="*/ 565760 h 891436"/>
              <a:gd name="connsiteX2" fmla="*/ 237994 w 394570"/>
              <a:gd name="connsiteY2" fmla="*/ 352817 h 891436"/>
              <a:gd name="connsiteX3" fmla="*/ 375781 w 394570"/>
              <a:gd name="connsiteY3" fmla="*/ 52192 h 891436"/>
              <a:gd name="connsiteX4" fmla="*/ 350729 w 394570"/>
              <a:gd name="connsiteY4" fmla="*/ 39666 h 891436"/>
              <a:gd name="connsiteX5" fmla="*/ 363255 w 394570"/>
              <a:gd name="connsiteY5" fmla="*/ 39666 h 891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4570" h="891436">
                <a:moveTo>
                  <a:pt x="0" y="891436"/>
                </a:moveTo>
                <a:cubicBezTo>
                  <a:pt x="11482" y="773483"/>
                  <a:pt x="22964" y="655530"/>
                  <a:pt x="62630" y="565760"/>
                </a:cubicBezTo>
                <a:cubicBezTo>
                  <a:pt x="102296" y="475990"/>
                  <a:pt x="185802" y="438412"/>
                  <a:pt x="237994" y="352817"/>
                </a:cubicBezTo>
                <a:cubicBezTo>
                  <a:pt x="290186" y="267222"/>
                  <a:pt x="356992" y="104384"/>
                  <a:pt x="375781" y="52192"/>
                </a:cubicBezTo>
                <a:cubicBezTo>
                  <a:pt x="394570" y="0"/>
                  <a:pt x="352817" y="41754"/>
                  <a:pt x="350729" y="39666"/>
                </a:cubicBezTo>
                <a:cubicBezTo>
                  <a:pt x="348641" y="37578"/>
                  <a:pt x="355948" y="38622"/>
                  <a:pt x="363255" y="39666"/>
                </a:cubicBezTo>
              </a:path>
            </a:pathLst>
          </a:custGeom>
          <a:ln w="2222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559300" y="4273550"/>
            <a:ext cx="550863" cy="269875"/>
          </a:xfrm>
          <a:custGeom>
            <a:avLst/>
            <a:gdLst>
              <a:gd name="connsiteX0" fmla="*/ 0 w 551145"/>
              <a:gd name="connsiteY0" fmla="*/ 22964 h 269310"/>
              <a:gd name="connsiteX1" fmla="*/ 275573 w 551145"/>
              <a:gd name="connsiteY1" fmla="*/ 35490 h 269310"/>
              <a:gd name="connsiteX2" fmla="*/ 513567 w 551145"/>
              <a:gd name="connsiteY2" fmla="*/ 235907 h 269310"/>
              <a:gd name="connsiteX3" fmla="*/ 501041 w 551145"/>
              <a:gd name="connsiteY3" fmla="*/ 235907 h 269310"/>
              <a:gd name="connsiteX4" fmla="*/ 513567 w 551145"/>
              <a:gd name="connsiteY4" fmla="*/ 223381 h 269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145" h="269310">
                <a:moveTo>
                  <a:pt x="0" y="22964"/>
                </a:moveTo>
                <a:cubicBezTo>
                  <a:pt x="94989" y="11482"/>
                  <a:pt x="189979" y="0"/>
                  <a:pt x="275573" y="35490"/>
                </a:cubicBezTo>
                <a:cubicBezTo>
                  <a:pt x="361167" y="70980"/>
                  <a:pt x="475989" y="202504"/>
                  <a:pt x="513567" y="235907"/>
                </a:cubicBezTo>
                <a:cubicBezTo>
                  <a:pt x="551145" y="269310"/>
                  <a:pt x="501041" y="237995"/>
                  <a:pt x="501041" y="235907"/>
                </a:cubicBezTo>
                <a:cubicBezTo>
                  <a:pt x="501041" y="233819"/>
                  <a:pt x="507304" y="228600"/>
                  <a:pt x="513567" y="223381"/>
                </a:cubicBezTo>
              </a:path>
            </a:pathLst>
          </a:custGeom>
          <a:ln w="2222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2794000" y="3606800"/>
            <a:ext cx="1549400" cy="736600"/>
          </a:xfrm>
          <a:custGeom>
            <a:avLst/>
            <a:gdLst>
              <a:gd name="connsiteX0" fmla="*/ 1453019 w 1453019"/>
              <a:gd name="connsiteY0" fmla="*/ 626301 h 626301"/>
              <a:gd name="connsiteX1" fmla="*/ 901874 w 1453019"/>
              <a:gd name="connsiteY1" fmla="*/ 388307 h 626301"/>
              <a:gd name="connsiteX2" fmla="*/ 688932 w 1453019"/>
              <a:gd name="connsiteY2" fmla="*/ 112734 h 626301"/>
              <a:gd name="connsiteX3" fmla="*/ 363255 w 1453019"/>
              <a:gd name="connsiteY3" fmla="*/ 12526 h 626301"/>
              <a:gd name="connsiteX4" fmla="*/ 0 w 1453019"/>
              <a:gd name="connsiteY4" fmla="*/ 37578 h 626301"/>
              <a:gd name="connsiteX5" fmla="*/ 0 w 1453019"/>
              <a:gd name="connsiteY5" fmla="*/ 37578 h 626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3019" h="626301">
                <a:moveTo>
                  <a:pt x="1453019" y="626301"/>
                </a:moveTo>
                <a:cubicBezTo>
                  <a:pt x="1241120" y="550101"/>
                  <a:pt x="1029222" y="473901"/>
                  <a:pt x="901874" y="388307"/>
                </a:cubicBezTo>
                <a:cubicBezTo>
                  <a:pt x="774526" y="302713"/>
                  <a:pt x="778702" y="175364"/>
                  <a:pt x="688932" y="112734"/>
                </a:cubicBezTo>
                <a:cubicBezTo>
                  <a:pt x="599162" y="50104"/>
                  <a:pt x="478077" y="25052"/>
                  <a:pt x="363255" y="12526"/>
                </a:cubicBezTo>
                <a:cubicBezTo>
                  <a:pt x="248433" y="0"/>
                  <a:pt x="0" y="37578"/>
                  <a:pt x="0" y="37578"/>
                </a:cubicBezTo>
                <a:lnTo>
                  <a:pt x="0" y="37578"/>
                </a:lnTo>
              </a:path>
            </a:pathLst>
          </a:custGeom>
          <a:ln w="2222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 rot="6055197">
            <a:off x="1739848" y="3341191"/>
            <a:ext cx="762000" cy="1844798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2000" dirty="0">
                <a:solidFill>
                  <a:srgbClr val="000000"/>
                </a:solidFill>
              </a:rPr>
              <a:t>небылицы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3071813" y="4000500"/>
            <a:ext cx="627062" cy="450850"/>
          </a:xfrm>
          <a:custGeom>
            <a:avLst/>
            <a:gdLst>
              <a:gd name="connsiteX0" fmla="*/ 626302 w 626302"/>
              <a:gd name="connsiteY0" fmla="*/ 0 h 450937"/>
              <a:gd name="connsiteX1" fmla="*/ 375781 w 626302"/>
              <a:gd name="connsiteY1" fmla="*/ 75157 h 450937"/>
              <a:gd name="connsiteX2" fmla="*/ 212943 w 626302"/>
              <a:gd name="connsiteY2" fmla="*/ 313151 h 450937"/>
              <a:gd name="connsiteX3" fmla="*/ 0 w 626302"/>
              <a:gd name="connsiteY3" fmla="*/ 450937 h 450937"/>
              <a:gd name="connsiteX4" fmla="*/ 0 w 626302"/>
              <a:gd name="connsiteY4" fmla="*/ 450937 h 450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6302" h="450937">
                <a:moveTo>
                  <a:pt x="626302" y="0"/>
                </a:moveTo>
                <a:cubicBezTo>
                  <a:pt x="535488" y="11482"/>
                  <a:pt x="444674" y="22965"/>
                  <a:pt x="375781" y="75157"/>
                </a:cubicBezTo>
                <a:cubicBezTo>
                  <a:pt x="306888" y="127349"/>
                  <a:pt x="275573" y="250521"/>
                  <a:pt x="212943" y="313151"/>
                </a:cubicBezTo>
                <a:cubicBezTo>
                  <a:pt x="150313" y="375781"/>
                  <a:pt x="0" y="450937"/>
                  <a:pt x="0" y="450937"/>
                </a:cubicBezTo>
                <a:lnTo>
                  <a:pt x="0" y="450937"/>
                </a:lnTo>
              </a:path>
            </a:pathLst>
          </a:custGeom>
          <a:ln w="2222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3714750" y="4286250"/>
            <a:ext cx="319088" cy="274638"/>
          </a:xfrm>
          <a:custGeom>
            <a:avLst/>
            <a:gdLst>
              <a:gd name="connsiteX0" fmla="*/ 319414 w 319414"/>
              <a:gd name="connsiteY0" fmla="*/ 0 h 275573"/>
              <a:gd name="connsiteX1" fmla="*/ 144050 w 319414"/>
              <a:gd name="connsiteY1" fmla="*/ 100209 h 275573"/>
              <a:gd name="connsiteX2" fmla="*/ 18789 w 319414"/>
              <a:gd name="connsiteY2" fmla="*/ 250521 h 275573"/>
              <a:gd name="connsiteX3" fmla="*/ 31315 w 319414"/>
              <a:gd name="connsiteY3" fmla="*/ 250521 h 275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414" h="275573">
                <a:moveTo>
                  <a:pt x="319414" y="0"/>
                </a:moveTo>
                <a:cubicBezTo>
                  <a:pt x="256784" y="29227"/>
                  <a:pt x="194154" y="58455"/>
                  <a:pt x="144050" y="100209"/>
                </a:cubicBezTo>
                <a:cubicBezTo>
                  <a:pt x="93946" y="141963"/>
                  <a:pt x="37578" y="225469"/>
                  <a:pt x="18789" y="250521"/>
                </a:cubicBezTo>
                <a:cubicBezTo>
                  <a:pt x="0" y="275573"/>
                  <a:pt x="15657" y="263047"/>
                  <a:pt x="31315" y="250521"/>
                </a:cubicBezTo>
              </a:path>
            </a:pathLst>
          </a:custGeom>
          <a:ln w="2222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 rot="3586087">
            <a:off x="2584552" y="4170949"/>
            <a:ext cx="762000" cy="17904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2000" dirty="0">
                <a:solidFill>
                  <a:srgbClr val="000000"/>
                </a:solidFill>
              </a:rPr>
              <a:t>поговорки</a:t>
            </a:r>
          </a:p>
        </p:txBody>
      </p:sp>
      <p:sp>
        <p:nvSpPr>
          <p:cNvPr id="20" name="Овал 19"/>
          <p:cNvSpPr/>
          <p:nvPr/>
        </p:nvSpPr>
        <p:spPr>
          <a:xfrm rot="8023762">
            <a:off x="1793709" y="2179198"/>
            <a:ext cx="762000" cy="17526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2800" dirty="0">
                <a:solidFill>
                  <a:srgbClr val="000000"/>
                </a:solidFill>
              </a:rPr>
              <a:t>игры</a:t>
            </a:r>
          </a:p>
        </p:txBody>
      </p:sp>
      <p:sp>
        <p:nvSpPr>
          <p:cNvPr id="21" name="Овал 20"/>
          <p:cNvSpPr/>
          <p:nvPr/>
        </p:nvSpPr>
        <p:spPr>
          <a:xfrm rot="6780978">
            <a:off x="5527509" y="4007997"/>
            <a:ext cx="762000" cy="17526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2800" dirty="0">
                <a:solidFill>
                  <a:srgbClr val="000000"/>
                </a:solidFill>
              </a:rPr>
              <a:t>сказки</a:t>
            </a:r>
          </a:p>
        </p:txBody>
      </p:sp>
      <p:sp>
        <p:nvSpPr>
          <p:cNvPr id="22" name="Овал 21"/>
          <p:cNvSpPr/>
          <p:nvPr/>
        </p:nvSpPr>
        <p:spPr>
          <a:xfrm rot="10039268">
            <a:off x="3833421" y="346890"/>
            <a:ext cx="759145" cy="181669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2400" dirty="0" err="1">
                <a:solidFill>
                  <a:srgbClr val="000000"/>
                </a:solidFill>
              </a:rPr>
              <a:t>потешки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 rot="6780978">
            <a:off x="2503217" y="1555712"/>
            <a:ext cx="762000" cy="190764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2400" dirty="0">
                <a:solidFill>
                  <a:srgbClr val="000000"/>
                </a:solidFill>
              </a:rPr>
              <a:t>считалки</a:t>
            </a:r>
          </a:p>
        </p:txBody>
      </p:sp>
      <p:sp>
        <p:nvSpPr>
          <p:cNvPr id="24" name="Овал 23"/>
          <p:cNvSpPr/>
          <p:nvPr/>
        </p:nvSpPr>
        <p:spPr>
          <a:xfrm rot="3151008">
            <a:off x="4992777" y="986993"/>
            <a:ext cx="762000" cy="1976585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2400" dirty="0">
                <a:solidFill>
                  <a:srgbClr val="000000"/>
                </a:solidFill>
              </a:rPr>
              <a:t>частушки</a:t>
            </a:r>
          </a:p>
        </p:txBody>
      </p:sp>
      <p:sp>
        <p:nvSpPr>
          <p:cNvPr id="25" name="Овал 24"/>
          <p:cNvSpPr/>
          <p:nvPr/>
        </p:nvSpPr>
        <p:spPr>
          <a:xfrm rot="3218211">
            <a:off x="5788239" y="1445718"/>
            <a:ext cx="762000" cy="189188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2000" dirty="0">
                <a:solidFill>
                  <a:srgbClr val="000000"/>
                </a:solidFill>
              </a:rPr>
              <a:t>пословицы</a:t>
            </a:r>
          </a:p>
        </p:txBody>
      </p:sp>
      <p:sp>
        <p:nvSpPr>
          <p:cNvPr id="26" name="Овал 25"/>
          <p:cNvSpPr/>
          <p:nvPr/>
        </p:nvSpPr>
        <p:spPr>
          <a:xfrm rot="4061937">
            <a:off x="6003591" y="2380479"/>
            <a:ext cx="762000" cy="17526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2800" dirty="0">
                <a:solidFill>
                  <a:srgbClr val="000000"/>
                </a:solidFill>
              </a:rPr>
              <a:t>песни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5448300" y="3770313"/>
            <a:ext cx="363538" cy="312737"/>
          </a:xfrm>
          <a:custGeom>
            <a:avLst/>
            <a:gdLst>
              <a:gd name="connsiteX0" fmla="*/ 0 w 363255"/>
              <a:gd name="connsiteY0" fmla="*/ 0 h 313151"/>
              <a:gd name="connsiteX1" fmla="*/ 250520 w 363255"/>
              <a:gd name="connsiteY1" fmla="*/ 212943 h 313151"/>
              <a:gd name="connsiteX2" fmla="*/ 363255 w 363255"/>
              <a:gd name="connsiteY2" fmla="*/ 313151 h 313151"/>
              <a:gd name="connsiteX3" fmla="*/ 363255 w 363255"/>
              <a:gd name="connsiteY3" fmla="*/ 313151 h 313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255" h="313151">
                <a:moveTo>
                  <a:pt x="0" y="0"/>
                </a:moveTo>
                <a:lnTo>
                  <a:pt x="250520" y="212943"/>
                </a:lnTo>
                <a:cubicBezTo>
                  <a:pt x="311062" y="265135"/>
                  <a:pt x="363255" y="313151"/>
                  <a:pt x="363255" y="313151"/>
                </a:cubicBezTo>
                <a:lnTo>
                  <a:pt x="363255" y="313151"/>
                </a:lnTo>
              </a:path>
            </a:pathLst>
          </a:custGeom>
          <a:ln w="2222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" name="Овал 27"/>
          <p:cNvSpPr/>
          <p:nvPr/>
        </p:nvSpPr>
        <p:spPr>
          <a:xfrm rot="5661022">
            <a:off x="6374676" y="3246597"/>
            <a:ext cx="762000" cy="1876557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2800" dirty="0">
                <a:solidFill>
                  <a:srgbClr val="000000"/>
                </a:solidFill>
              </a:rPr>
              <a:t>загадки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1314450" y="6083300"/>
            <a:ext cx="5949950" cy="747713"/>
          </a:xfrm>
          <a:custGeom>
            <a:avLst/>
            <a:gdLst>
              <a:gd name="connsiteX0" fmla="*/ 3569918 w 5949863"/>
              <a:gd name="connsiteY0" fmla="*/ 66805 h 747386"/>
              <a:gd name="connsiteX1" fmla="*/ 2455101 w 5949863"/>
              <a:gd name="connsiteY1" fmla="*/ 116910 h 747386"/>
              <a:gd name="connsiteX2" fmla="*/ 1866378 w 5949863"/>
              <a:gd name="connsiteY2" fmla="*/ 217118 h 747386"/>
              <a:gd name="connsiteX3" fmla="*/ 1302707 w 5949863"/>
              <a:gd name="connsiteY3" fmla="*/ 217118 h 747386"/>
              <a:gd name="connsiteX4" fmla="*/ 964504 w 5949863"/>
              <a:gd name="connsiteY4" fmla="*/ 329852 h 747386"/>
              <a:gd name="connsiteX5" fmla="*/ 50104 w 5949863"/>
              <a:gd name="connsiteY5" fmla="*/ 392482 h 747386"/>
              <a:gd name="connsiteX6" fmla="*/ 663879 w 5949863"/>
              <a:gd name="connsiteY6" fmla="*/ 630477 h 747386"/>
              <a:gd name="connsiteX7" fmla="*/ 1390389 w 5949863"/>
              <a:gd name="connsiteY7" fmla="*/ 517742 h 747386"/>
              <a:gd name="connsiteX8" fmla="*/ 2292263 w 5949863"/>
              <a:gd name="connsiteY8" fmla="*/ 655529 h 747386"/>
              <a:gd name="connsiteX9" fmla="*/ 2893512 w 5949863"/>
              <a:gd name="connsiteY9" fmla="*/ 617951 h 747386"/>
              <a:gd name="connsiteX10" fmla="*/ 3632548 w 5949863"/>
              <a:gd name="connsiteY10" fmla="*/ 617951 h 747386"/>
              <a:gd name="connsiteX11" fmla="*/ 4396635 w 5949863"/>
              <a:gd name="connsiteY11" fmla="*/ 718159 h 747386"/>
              <a:gd name="connsiteX12" fmla="*/ 4947781 w 5949863"/>
              <a:gd name="connsiteY12" fmla="*/ 442586 h 747386"/>
              <a:gd name="connsiteX13" fmla="*/ 5611660 w 5949863"/>
              <a:gd name="connsiteY13" fmla="*/ 392482 h 747386"/>
              <a:gd name="connsiteX14" fmla="*/ 5949863 w 5949863"/>
              <a:gd name="connsiteY14" fmla="*/ 129436 h 747386"/>
              <a:gd name="connsiteX15" fmla="*/ 5611660 w 5949863"/>
              <a:gd name="connsiteY15" fmla="*/ 4175 h 747386"/>
              <a:gd name="connsiteX16" fmla="*/ 5047989 w 5949863"/>
              <a:gd name="connsiteY16" fmla="*/ 154488 h 747386"/>
              <a:gd name="connsiteX17" fmla="*/ 4359057 w 5949863"/>
              <a:gd name="connsiteY17" fmla="*/ 91858 h 747386"/>
              <a:gd name="connsiteX18" fmla="*/ 3883068 w 5949863"/>
              <a:gd name="connsiteY18" fmla="*/ 204592 h 747386"/>
              <a:gd name="connsiteX19" fmla="*/ 3569918 w 5949863"/>
              <a:gd name="connsiteY19" fmla="*/ 66805 h 747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949863" h="747386">
                <a:moveTo>
                  <a:pt x="3569918" y="66805"/>
                </a:moveTo>
                <a:cubicBezTo>
                  <a:pt x="3331924" y="52191"/>
                  <a:pt x="2739024" y="91858"/>
                  <a:pt x="2455101" y="116910"/>
                </a:cubicBezTo>
                <a:cubicBezTo>
                  <a:pt x="2171178" y="141962"/>
                  <a:pt x="2058443" y="200417"/>
                  <a:pt x="1866378" y="217118"/>
                </a:cubicBezTo>
                <a:cubicBezTo>
                  <a:pt x="1674313" y="233819"/>
                  <a:pt x="1453019" y="198329"/>
                  <a:pt x="1302707" y="217118"/>
                </a:cubicBezTo>
                <a:cubicBezTo>
                  <a:pt x="1152395" y="235907"/>
                  <a:pt x="1173271" y="300625"/>
                  <a:pt x="964504" y="329852"/>
                </a:cubicBezTo>
                <a:cubicBezTo>
                  <a:pt x="755737" y="359079"/>
                  <a:pt x="100208" y="342378"/>
                  <a:pt x="50104" y="392482"/>
                </a:cubicBezTo>
                <a:cubicBezTo>
                  <a:pt x="0" y="442586"/>
                  <a:pt x="440498" y="609600"/>
                  <a:pt x="663879" y="630477"/>
                </a:cubicBezTo>
                <a:cubicBezTo>
                  <a:pt x="887260" y="651354"/>
                  <a:pt x="1118992" y="513567"/>
                  <a:pt x="1390389" y="517742"/>
                </a:cubicBezTo>
                <a:cubicBezTo>
                  <a:pt x="1661786" y="521917"/>
                  <a:pt x="2041743" y="638828"/>
                  <a:pt x="2292263" y="655529"/>
                </a:cubicBezTo>
                <a:cubicBezTo>
                  <a:pt x="2542783" y="672230"/>
                  <a:pt x="2670131" y="624214"/>
                  <a:pt x="2893512" y="617951"/>
                </a:cubicBezTo>
                <a:cubicBezTo>
                  <a:pt x="3116893" y="611688"/>
                  <a:pt x="3382028" y="601250"/>
                  <a:pt x="3632548" y="617951"/>
                </a:cubicBezTo>
                <a:cubicBezTo>
                  <a:pt x="3883069" y="634652"/>
                  <a:pt x="4177430" y="747386"/>
                  <a:pt x="4396635" y="718159"/>
                </a:cubicBezTo>
                <a:cubicBezTo>
                  <a:pt x="4615840" y="688932"/>
                  <a:pt x="4745277" y="496865"/>
                  <a:pt x="4947781" y="442586"/>
                </a:cubicBezTo>
                <a:cubicBezTo>
                  <a:pt x="5150285" y="388307"/>
                  <a:pt x="5444646" y="444674"/>
                  <a:pt x="5611660" y="392482"/>
                </a:cubicBezTo>
                <a:cubicBezTo>
                  <a:pt x="5778674" y="340290"/>
                  <a:pt x="5949863" y="194154"/>
                  <a:pt x="5949863" y="129436"/>
                </a:cubicBezTo>
                <a:cubicBezTo>
                  <a:pt x="5949863" y="64718"/>
                  <a:pt x="5761972" y="0"/>
                  <a:pt x="5611660" y="4175"/>
                </a:cubicBezTo>
                <a:cubicBezTo>
                  <a:pt x="5461348" y="8350"/>
                  <a:pt x="5256756" y="139874"/>
                  <a:pt x="5047989" y="154488"/>
                </a:cubicBezTo>
                <a:cubicBezTo>
                  <a:pt x="4839222" y="169102"/>
                  <a:pt x="4553210" y="83507"/>
                  <a:pt x="4359057" y="91858"/>
                </a:cubicBezTo>
                <a:cubicBezTo>
                  <a:pt x="4164904" y="100209"/>
                  <a:pt x="4012503" y="208767"/>
                  <a:pt x="3883068" y="204592"/>
                </a:cubicBezTo>
                <a:cubicBezTo>
                  <a:pt x="3753633" y="200417"/>
                  <a:pt x="3807912" y="81419"/>
                  <a:pt x="3569918" y="66805"/>
                </a:cubicBezTo>
                <a:close/>
              </a:path>
            </a:pathLst>
          </a:cu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6407" name="TextBox 29"/>
          <p:cNvSpPr txBox="1">
            <a:spLocks noChangeArrowheads="1"/>
          </p:cNvSpPr>
          <p:nvPr/>
        </p:nvSpPr>
        <p:spPr bwMode="auto">
          <a:xfrm>
            <a:off x="1285875" y="357188"/>
            <a:ext cx="23653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 i="1">
                <a:solidFill>
                  <a:srgbClr val="C00000"/>
                </a:solidFill>
              </a:rPr>
              <a:t>Жанры</a:t>
            </a:r>
          </a:p>
        </p:txBody>
      </p:sp>
      <p:sp>
        <p:nvSpPr>
          <p:cNvPr id="16408" name="TextBox 30"/>
          <p:cNvSpPr txBox="1">
            <a:spLocks noChangeArrowheads="1"/>
          </p:cNvSpPr>
          <p:nvPr/>
        </p:nvSpPr>
        <p:spPr bwMode="auto">
          <a:xfrm>
            <a:off x="4714875" y="428625"/>
            <a:ext cx="36544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 i="1">
                <a:solidFill>
                  <a:srgbClr val="C00000"/>
                </a:solidFill>
              </a:rPr>
              <a:t>фольклора</a:t>
            </a:r>
          </a:p>
        </p:txBody>
      </p:sp>
    </p:spTree>
    <p:extLst>
      <p:ext uri="{BB962C8B-B14F-4D97-AF65-F5344CB8AC3E}">
        <p14:creationId xmlns:p14="http://schemas.microsoft.com/office/powerpoint/2010/main" val="2760723125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  <p:bldP spid="10" grpId="0" animBg="1"/>
      <p:bldP spid="12" grpId="0" animBg="1"/>
      <p:bldP spid="14" grpId="0" animBg="1"/>
      <p:bldP spid="15" grpId="0" animBg="1"/>
      <p:bldP spid="2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714375" y="285750"/>
            <a:ext cx="5686425" cy="661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От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зари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и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до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зари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endParaRPr lang="ru-RU" sz="2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Presquire" pitchFamily="2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Д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озор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несут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богатыри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: </a:t>
            </a:r>
            <a:b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</a:br>
            <a:r>
              <a:rPr lang="ru-RU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Д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обрыня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,  </a:t>
            </a:r>
            <a:r>
              <a:rPr lang="ru-RU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А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леша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, </a:t>
            </a:r>
            <a:r>
              <a:rPr 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и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старший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И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лья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b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</a:br>
            <a:r>
              <a:rPr 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Т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ри</a:t>
            </a:r>
            <a:r>
              <a:rPr 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,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всем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нам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знакомые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богатыря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! </a:t>
            </a:r>
            <a:b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</a:b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У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каждого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их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них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верный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конь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, </a:t>
            </a:r>
            <a:endParaRPr lang="ru-RU" sz="2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Presquire" pitchFamily="2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О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н </a:t>
            </a:r>
            <a:r>
              <a:rPr 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с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ними</a:t>
            </a:r>
            <a:r>
              <a:rPr 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и в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воду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, </a:t>
            </a:r>
            <a:r>
              <a:rPr 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и в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огонь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. </a:t>
            </a:r>
            <a:endParaRPr lang="ru-RU" sz="2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Presquire" pitchFamily="2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В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руках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у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них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щ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ит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и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меч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, </a:t>
            </a:r>
            <a:endParaRPr lang="ru-RU" sz="2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Presquire" pitchFamily="2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Ч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тоб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землю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русскую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беречь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. </a:t>
            </a:r>
            <a:b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</a:b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Чтоб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рубежи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родной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земли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endParaRPr lang="ru-RU" sz="2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Presquire" pitchFamily="2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В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раги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нарушить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не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могли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. </a:t>
            </a:r>
            <a:b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</a:b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Караул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нести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им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нужно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endParaRPr lang="ru-RU" sz="2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Presquire" pitchFamily="2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Н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а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заставе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стойко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дружно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. </a:t>
            </a:r>
            <a:b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</a:b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И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пока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они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на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страже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, </a:t>
            </a:r>
            <a:endParaRPr lang="ru-RU" sz="2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Presquire" pitchFamily="2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М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ожет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быть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уверен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каждый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: </a:t>
            </a:r>
            <a:b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</a:br>
            <a:r>
              <a:rPr lang="ru-RU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О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т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врагов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защищены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endParaRPr lang="ru-RU" sz="2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Presquire" pitchFamily="2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П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окой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и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мир родной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земли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Presquire" pitchFamily="2" charset="0"/>
              </a:rPr>
              <a:t>! </a:t>
            </a:r>
            <a:r>
              <a:rPr lang="en-US" sz="2400" dirty="0">
                <a:solidFill>
                  <a:srgbClr val="000000"/>
                </a:solidFill>
              </a:rPr>
              <a:t/>
            </a:r>
            <a:br>
              <a:rPr lang="en-US" sz="2400" dirty="0">
                <a:solidFill>
                  <a:srgbClr val="000000"/>
                </a:solidFill>
              </a:rPr>
            </a:b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67587" name="Picture 3" descr="Картинка 38 из 2807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BF9"/>
              </a:clrFrom>
              <a:clrTo>
                <a:srgbClr val="FBFB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357188"/>
            <a:ext cx="4071937" cy="4524375"/>
          </a:xfrm>
          <a:prstGeom prst="rect">
            <a:avLst/>
          </a:prstGeom>
          <a:noFill/>
          <a:ln>
            <a:noFill/>
          </a:ln>
          <a:effectLst>
            <a:outerShdw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7031025"/>
      </p:ext>
    </p:extLst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Картинка 1 из 628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0290119"/>
      </p:ext>
    </p:extLst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765514" y="332656"/>
            <a:ext cx="7772400" cy="135902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Народные праздники на Руси </a:t>
            </a:r>
            <a:r>
              <a:rPr lang="ru-RU" sz="3200" b="1" dirty="0" smtClean="0">
                <a:solidFill>
                  <a:srgbClr val="FF0000"/>
                </a:solidFill>
              </a:rPr>
              <a:t/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2400" dirty="0" smtClean="0"/>
              <a:t>( </a:t>
            </a:r>
            <a:r>
              <a:rPr lang="ru-RU" sz="2400" dirty="0" smtClean="0"/>
              <a:t>встреча Нового года, Рождество Христово, святки,</a:t>
            </a:r>
            <a:r>
              <a:rPr lang="en-US" sz="2400" dirty="0" smtClean="0"/>
              <a:t> </a:t>
            </a:r>
            <a:r>
              <a:rPr lang="ru-RU" sz="2400" dirty="0" err="1" smtClean="0"/>
              <a:t>колядования</a:t>
            </a:r>
            <a:r>
              <a:rPr lang="ru-RU" sz="2400" dirty="0" smtClean="0"/>
              <a:t>)</a:t>
            </a:r>
            <a:endParaRPr lang="ru-RU" sz="2400" dirty="0"/>
          </a:p>
        </p:txBody>
      </p:sp>
      <p:pic>
        <p:nvPicPr>
          <p:cNvPr id="227330" name="Picture 2" descr="http://im7-tub-ru.yandex.net/i?id=66509517-17-72&amp;n=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844824"/>
            <a:ext cx="2880320" cy="2149492"/>
          </a:xfrm>
          <a:prstGeom prst="rect">
            <a:avLst/>
          </a:prstGeom>
          <a:noFill/>
        </p:spPr>
      </p:pic>
      <p:pic>
        <p:nvPicPr>
          <p:cNvPr id="227332" name="Picture 4" descr="Картинк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48398" y="1844824"/>
            <a:ext cx="3024336" cy="2294655"/>
          </a:xfrm>
          <a:prstGeom prst="rect">
            <a:avLst/>
          </a:prstGeom>
          <a:noFill/>
        </p:spPr>
      </p:pic>
      <p:pic>
        <p:nvPicPr>
          <p:cNvPr id="227334" name="Picture 6" descr="http://im2-tub-ru.yandex.net/i?id=889122620-16-72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7760" y="4365104"/>
            <a:ext cx="2325613" cy="2166720"/>
          </a:xfrm>
          <a:prstGeom prst="rect">
            <a:avLst/>
          </a:prstGeom>
          <a:noFill/>
        </p:spPr>
      </p:pic>
      <p:pic>
        <p:nvPicPr>
          <p:cNvPr id="227336" name="Picture 8" descr="http://im3-tub-ru.yandex.net/i?id=19822863-31-72&amp;n=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4271179"/>
            <a:ext cx="3646004" cy="2232248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Проводы </a:t>
            </a:r>
            <a:r>
              <a:rPr lang="ru-RU" dirty="0" smtClean="0"/>
              <a:t>зимы, </a:t>
            </a:r>
            <a:r>
              <a:rPr lang="ru-RU" dirty="0" smtClean="0"/>
              <a:t>масленица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600200"/>
            <a:ext cx="2585260" cy="2044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276872"/>
            <a:ext cx="230425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3861048"/>
            <a:ext cx="209803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4208" y="4509120"/>
            <a:ext cx="179717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Блюда русской кухни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916832"/>
            <a:ext cx="216024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1628800"/>
            <a:ext cx="187220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6" y="1700808"/>
            <a:ext cx="201622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4221088"/>
            <a:ext cx="244827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31640" y="4437112"/>
            <a:ext cx="288032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Великий День Победы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204864"/>
            <a:ext cx="173306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88023" y="2273300"/>
            <a:ext cx="2967953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6256" y="1916832"/>
            <a:ext cx="196036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4581128"/>
            <a:ext cx="208317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91680" y="4927600"/>
            <a:ext cx="1606550" cy="193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http://painting.artyx.ru/books/item/f00/s00/z0000009/pic/000023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853440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2707378"/>
      </p:ext>
    </p:extLst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реза- символ России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1196752"/>
            <a:ext cx="7772400" cy="5256584"/>
          </a:xfrm>
        </p:spPr>
        <p:txBody>
          <a:bodyPr/>
          <a:lstStyle/>
          <a:p>
            <a:r>
              <a:rPr lang="ru-RU" sz="1800" i="0" dirty="0" smtClean="0"/>
              <a:t>Само слово «береза» появилось примерно в 7 веке и произошло от глагола «беречь». Во времена язычества у древних славян было божество, которое считалось матерью всех духов, – </a:t>
            </a:r>
            <a:r>
              <a:rPr lang="ru-RU" sz="1800" i="0" dirty="0" err="1" smtClean="0"/>
              <a:t>Берегиня</a:t>
            </a:r>
            <a:r>
              <a:rPr lang="ru-RU" sz="1800" i="0" dirty="0" smtClean="0"/>
              <a:t>. </a:t>
            </a:r>
            <a:r>
              <a:rPr lang="ru-RU" sz="1800" i="0" dirty="0" err="1" smtClean="0"/>
              <a:t>Берегиня</a:t>
            </a:r>
            <a:r>
              <a:rPr lang="ru-RU" sz="1800" i="0" dirty="0" smtClean="0"/>
              <a:t> была и символом плодородия, и защитницей людей. Славяне представляли ее в образе березы, как раз в это время, скорее всего, и появилось название дерева. Изначально береза была символом плодородия и здоровья, а уже в следующие века она стала ассоциироваться с девичьей красой и женским началом, точно так же, как дуб и тополь стали ассоциироваться с мужественностью. Отголоски этих верований отразились в многочисленных древних обрядах. Если в дом приходили гости с такими словами: «У вас есть береза, а у нас – дуб…» –  то это значило, что к девушке посватались родители будущего жениха. В некоторых славянских племенах было принято покрывать тела умерших женщин березовыми ветками, считалось, что так душа женщины перейдет березе. В многочисленных народных песнях, особенно свадебных, русская девица сравнивается именно с березой. Многие народы верили, что после смерти девушка превращается в березку.</a:t>
            </a:r>
            <a:endParaRPr lang="ru-RU" sz="1800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Картинка 478 из 665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751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7712090"/>
      </p:ext>
    </p:extLst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Дуб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703912"/>
          </a:xfrm>
        </p:spPr>
        <p:txBody>
          <a:bodyPr/>
          <a:lstStyle/>
          <a:p>
            <a:r>
              <a:rPr lang="ru-RU" sz="2800" b="1" dirty="0" smtClean="0"/>
              <a:t>Дуб</a:t>
            </a:r>
            <a:r>
              <a:rPr lang="ru-RU" sz="2800" dirty="0" smtClean="0"/>
              <a:t> принят поэтами </a:t>
            </a:r>
            <a:r>
              <a:rPr lang="ru-RU" sz="2800" b="1" dirty="0" smtClean="0"/>
              <a:t>как</a:t>
            </a:r>
            <a:r>
              <a:rPr lang="ru-RU" sz="2800" dirty="0" smtClean="0"/>
              <a:t> </a:t>
            </a:r>
            <a:r>
              <a:rPr lang="ru-RU" sz="2800" b="1" dirty="0" smtClean="0"/>
              <a:t>символ</a:t>
            </a:r>
            <a:r>
              <a:rPr lang="ru-RU" sz="2800" dirty="0" smtClean="0"/>
              <a:t> крепости духа и долголетия.</a:t>
            </a:r>
          </a:p>
          <a:p>
            <a:pPr>
              <a:buNone/>
            </a:pPr>
            <a:r>
              <a:rPr lang="ru-RU" sz="2800" dirty="0" smtClean="0"/>
              <a:t>   Само слово дуб в славянских языках означает «дуплистое дерево» и долгое время слова дуб и дерево считались синонимами. Более того, дуб признавался как главное, настоящее дерево.</a:t>
            </a:r>
          </a:p>
          <a:p>
            <a:r>
              <a:rPr lang="ru-RU" sz="2800" dirty="0" smtClean="0"/>
              <a:t>Дуб на Руси считался также символом защиты и обороны и именно из дуба были сложены стены Московского кремля при Иване Калите.</a:t>
            </a:r>
          </a:p>
          <a:p>
            <a:r>
              <a:rPr lang="ru-RU" sz="2800" dirty="0" smtClean="0"/>
              <a:t> Дубовая ветвь, дубовый венок или гирлянды используются в военной униформе как эмблемы доблести и силы.</a:t>
            </a:r>
          </a:p>
          <a:p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лако 1"/>
          <p:cNvSpPr/>
          <p:nvPr/>
        </p:nvSpPr>
        <p:spPr>
          <a:xfrm>
            <a:off x="642910" y="2000240"/>
            <a:ext cx="8286808" cy="4643470"/>
          </a:xfrm>
          <a:prstGeom prst="cloud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928662" y="2643182"/>
            <a:ext cx="7772400" cy="4071966"/>
          </a:xfrm>
        </p:spPr>
        <p:txBody>
          <a:bodyPr>
            <a:normAutofit fontScale="40000" lnSpcReduction="20000"/>
          </a:bodyPr>
          <a:lstStyle/>
          <a:p>
            <a:pPr algn="ctr">
              <a:lnSpc>
                <a:spcPct val="120000"/>
              </a:lnSpc>
            </a:pPr>
            <a:r>
              <a:rPr lang="ru-RU" sz="5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Можно вырастить саженцы дуба, чтобы принять участие в программе сохранения лесов России. Эту программу                           разработали экологические организации нашей страны. В октябре — ноябре в лесу или парке собирают желуди, упавшие с крупного дуба. Под тем же деревом набирают землю для посадки. Желуди помещают по одному в стаканчики из-под йогурта                          (высотой около 20 см), заделывая их на глубину 2—3 см. Стаканчики держат на подоконнике; почву в них регулярно увлажняют.        Через несколько месяцев желуди должны дать ростки.     Высаживать дубки можно в мае или в начале лета                                на лесной опушке (вместе с комом земли                                                 из стаканчика). </a:t>
            </a:r>
          </a:p>
          <a:p>
            <a:pPr>
              <a:lnSpc>
                <a:spcPct val="120000"/>
              </a:lnSpc>
            </a:pPr>
            <a:endParaRPr lang="ru-RU" dirty="0"/>
          </a:p>
        </p:txBody>
      </p:sp>
      <p:pic>
        <p:nvPicPr>
          <p:cNvPr id="6" name="Picture 2" descr="Картинка 12 из 175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42844" y="642918"/>
            <a:ext cx="3214678" cy="22798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95231282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Поток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Тема Offic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Тема Office">
  <a:themeElements>
    <a:clrScheme name="Тема Offic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Тема Office">
  <a:themeElements>
    <a:clrScheme name="Тема Offic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545</TotalTime>
  <Words>799</Words>
  <Application>Microsoft Office PowerPoint</Application>
  <PresentationFormat>Экран (4:3)</PresentationFormat>
  <Paragraphs>156</Paragraphs>
  <Slides>35</Slides>
  <Notes>35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35</vt:i4>
      </vt:variant>
    </vt:vector>
  </HeadingPairs>
  <TitlesOfParts>
    <vt:vector size="39" baseType="lpstr">
      <vt:lpstr>1_Поток</vt:lpstr>
      <vt:lpstr>1_Тема Office</vt:lpstr>
      <vt:lpstr>2_Тема Office</vt:lpstr>
      <vt:lpstr>4_Тема Office</vt:lpstr>
      <vt:lpstr> «ДУХОВНО-НРАВСТВЕННОЕ РАЗВИТИЕ МЛАДШИХ ШКОЛЬНИКОВ В УРОЧНОЙ И ВО  ВНЕУРОЧНОЙ ДЕЯТЕЛЬНОСТИ» </vt:lpstr>
      <vt:lpstr>Базовые национальные ценности общества:</vt:lpstr>
      <vt:lpstr>Презентация PowerPoint</vt:lpstr>
      <vt:lpstr>     </vt:lpstr>
      <vt:lpstr>Презентация PowerPoint</vt:lpstr>
      <vt:lpstr>ПАТРИОТИЧЕСКОЕ ВОСПИТАНИЕ</vt:lpstr>
      <vt:lpstr>ПОНЯТИЕ ПАТРИОТИЗМА</vt:lpstr>
      <vt:lpstr>Задачи работы:</vt:lpstr>
      <vt:lpstr>Компоненты патриотического воспитания</vt:lpstr>
      <vt:lpstr>Презентация PowerPoint</vt:lpstr>
      <vt:lpstr> Модель выпускника 1 ступени  4 класса  начальной школы: </vt:lpstr>
      <vt:lpstr>Планируемые результаты реализации проекта – положительные изменения в поведении учеников:</vt:lpstr>
      <vt:lpstr>Планируемые результаты реализации проекта – положительные изменения в поведении учеников:</vt:lpstr>
      <vt:lpstr>Презентация PowerPoint</vt:lpstr>
      <vt:lpstr> Проявление чувства гордости за достижения Родины  </vt:lpstr>
      <vt:lpstr>Презентация PowerPoint</vt:lpstr>
      <vt:lpstr>Презентация PowerPoint</vt:lpstr>
      <vt:lpstr>Павлово-Посадские платки.</vt:lpstr>
      <vt:lpstr>Кружевоплетение.</vt:lpstr>
      <vt:lpstr>Презентация PowerPoint</vt:lpstr>
      <vt:lpstr>  Деревянный домик, ставенки на нем, русская деревня за его окном            ( изба)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Народные праздники на Руси  ( встреча Нового года, Рождество Христово, святки, колядования)</vt:lpstr>
      <vt:lpstr>Проводы зимы, масленица</vt:lpstr>
      <vt:lpstr>Блюда русской кухни</vt:lpstr>
      <vt:lpstr>Великий День Победы</vt:lpstr>
      <vt:lpstr>Презентация PowerPoint</vt:lpstr>
      <vt:lpstr>Береза- символ России</vt:lpstr>
      <vt:lpstr>Презентация PowerPoint</vt:lpstr>
      <vt:lpstr>                     Дуб</vt:lpstr>
      <vt:lpstr>Презентация PowerPoint</vt:lpstr>
    </vt:vector>
  </TitlesOfParts>
  <Company>МОУ ДПОС "Центр медиаобразования"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k15-08-1</dc:creator>
  <cp:lastModifiedBy>User</cp:lastModifiedBy>
  <cp:revision>57</cp:revision>
  <dcterms:created xsi:type="dcterms:W3CDTF">2011-01-18T09:15:28Z</dcterms:created>
  <dcterms:modified xsi:type="dcterms:W3CDTF">2016-08-30T05:17:43Z</dcterms:modified>
</cp:coreProperties>
</file>