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61EBB-516B-4172-8A5F-2983D5C08B2E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19BA1-5E72-4D73-903D-D10B86F30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tat18.privet.ru/lr/0a2d097dd9b76c78d16e0a916619ed50" TargetMode="External"/><Relationship Id="rId2" Type="http://schemas.openxmlformats.org/officeDocument/2006/relationships/hyperlink" Target="http://img0.liveinternet.ru/images/attach/c/7/94/562/94562982_35__2_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emiart.ru/forum/uploads11/post-90362-1353577221.png" TargetMode="External"/><Relationship Id="rId5" Type="http://schemas.openxmlformats.org/officeDocument/2006/relationships/hyperlink" Target="http://www.playcast.ru/uploads/2014/12/13/11080997.png" TargetMode="External"/><Relationship Id="rId4" Type="http://schemas.openxmlformats.org/officeDocument/2006/relationships/hyperlink" Target="http://illustrators.ru/illustrations/572628_origina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3116"/>
            <a:ext cx="8503097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solidFill>
                  <a:srgbClr val="0065B0"/>
                </a:solidFill>
                <a:effectLst>
                  <a:glow rad="101600">
                    <a:schemeClr val="bg1">
                      <a:alpha val="60000"/>
                    </a:schemeClr>
                  </a:glow>
                  <a:reflection blurRad="12700" stA="50000" endPos="50000" dist="5000" dir="5400000" sy="-100000" rotWithShape="0"/>
                </a:effectLst>
              </a:rPr>
              <a:t>ТЕСТ</a:t>
            </a:r>
          </a:p>
          <a:p>
            <a:pPr algn="ctr"/>
            <a:r>
              <a:rPr lang="ru-RU" sz="3600" b="1" cap="all" spc="0" dirty="0" smtClean="0">
                <a:ln w="0"/>
                <a:solidFill>
                  <a:srgbClr val="0065B0"/>
                </a:solidFill>
                <a:effectLst>
                  <a:glow rad="101600">
                    <a:schemeClr val="bg1">
                      <a:alpha val="60000"/>
                    </a:schemeClr>
                  </a:glow>
                  <a:reflection blurRad="12700" stA="50000" endPos="50000" dist="5000" dir="5400000" sy="-100000" rotWithShape="0"/>
                </a:effectLst>
              </a:rPr>
              <a:t>«Нумерация четырёхзначных чисел»</a:t>
            </a:r>
            <a:endParaRPr lang="ru-RU" sz="3600" b="1" cap="all" spc="0" dirty="0">
              <a:ln w="0"/>
              <a:solidFill>
                <a:srgbClr val="0065B0"/>
              </a:solidFill>
              <a:effectLst>
                <a:glow rad="101600">
                  <a:schemeClr val="bg1">
                    <a:alpha val="6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500298" y="4786322"/>
            <a:ext cx="4071966" cy="17526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omic Sans MS" pitchFamily="66" charset="0"/>
              </a:rPr>
              <a:t>Автор презентации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omic Sans MS" pitchFamily="66" charset="0"/>
              </a:rPr>
              <a:t>Коровина Ирина Николаевна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omic Sans MS" pitchFamily="66" charset="0"/>
              </a:rPr>
              <a:t>учитель начальных классов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omic Sans MS" pitchFamily="66" charset="0"/>
              </a:rPr>
              <a:t>МБОУ «СОШ №9»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omic Sans MS" pitchFamily="66" charset="0"/>
              </a:rPr>
              <a:t>г.Сафоново Смоленской области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142852"/>
            <a:ext cx="542928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Математика ∙ 3 класс ∙ УМК «Гармония»</a:t>
            </a:r>
            <a:endParaRPr lang="ru-RU" sz="20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Рисунок 5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5214942" y="3214686"/>
            <a:ext cx="1884963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442721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число,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котором 23 сотни и 8 единиц.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12378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238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14810" y="4357694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2380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072330" y="3000372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2308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№1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442721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Сорок сотен уменьшили в 10 раз. Выбери соответствующее равенство.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071538" y="3566334"/>
            <a:ext cx="2595582" cy="2316261"/>
            <a:chOff x="758623" y="3500999"/>
            <a:chExt cx="2595582" cy="2316261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577420">
              <a:off x="1101582" y="3500999"/>
              <a:ext cx="2242622" cy="2316261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758623" y="4338692"/>
              <a:ext cx="259558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36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400 : 10 = 40</a:t>
              </a:r>
              <a:endPara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857620" y="4383649"/>
            <a:ext cx="2395709" cy="2474375"/>
            <a:chOff x="3993922" y="4113188"/>
            <a:chExt cx="2395709" cy="2474375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680997">
              <a:off x="3993922" y="4113188"/>
              <a:ext cx="2395709" cy="2474375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14810" y="4863124"/>
              <a:ext cx="1923925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4000 : 40</a:t>
              </a:r>
              <a:endParaRPr lang="ru-RU" sz="3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154467" y="2227664"/>
            <a:ext cx="2775119" cy="2586418"/>
            <a:chOff x="5395912" y="2288678"/>
            <a:chExt cx="2775119" cy="2519723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686787">
              <a:off x="5648478" y="2288678"/>
              <a:ext cx="2439615" cy="2519723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5395912" y="3160684"/>
              <a:ext cx="2775119" cy="62966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-15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4000 : 10 = 400</a:t>
              </a:r>
              <a:endParaRPr lang="ru-RU" sz="3600" b="1" cap="none" spc="-15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№2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642910" y="142852"/>
              <a:ext cx="8001056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71472" y="142852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Разгадай правило, по которому составлен ряд чисел:  </a:t>
            </a:r>
            <a:r>
              <a:rPr lang="ru-RU" sz="3200" b="1" spc="300" dirty="0" smtClean="0">
                <a:solidFill>
                  <a:srgbClr val="0033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 18, 6, 36, 12, … . </a:t>
            </a:r>
            <a:r>
              <a:rPr lang="ru-RU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число, которым нужно продолжить этот ряд.</a:t>
            </a:r>
            <a:endParaRPr lang="ru-RU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27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399599" y="4357694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72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212812" y="3000372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42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№3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442721"/>
            <a:ext cx="75724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цифру, пропущенную в записи: 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5043 </a:t>
            </a:r>
            <a:r>
              <a:rPr lang="en-US" sz="4000" b="1" spc="300" dirty="0" smtClean="0">
                <a:solidFill>
                  <a:srgbClr val="00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…043</a:t>
            </a: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563731" y="3936075"/>
            <a:ext cx="1722385" cy="1778941"/>
            <a:chOff x="874905" y="3942137"/>
            <a:chExt cx="1722385" cy="1778941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874905" y="3942137"/>
              <a:ext cx="1722385" cy="1778941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57419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60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</a:t>
              </a:r>
              <a:endParaRPr lang="ru-RU" sz="60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027560" y="3797462"/>
            <a:ext cx="1775643" cy="1833948"/>
            <a:chOff x="4027560" y="3797462"/>
            <a:chExt cx="1775643" cy="1833948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4027560" y="3797462"/>
              <a:ext cx="1775643" cy="1833948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569308" y="4214818"/>
              <a:ext cx="57419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60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5</a:t>
              </a:r>
              <a:endParaRPr lang="ru-RU" sz="60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444359" y="2728395"/>
            <a:ext cx="1721460" cy="1777986"/>
            <a:chOff x="6685804" y="2728395"/>
            <a:chExt cx="1721460" cy="1777986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685804" y="2728395"/>
              <a:ext cx="1721460" cy="1777986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168207" y="3056279"/>
              <a:ext cx="57419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60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6</a:t>
              </a:r>
              <a:endParaRPr lang="ru-RU" sz="60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№4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442721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Уменьши 5000  на 1.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число получится?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4000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14810" y="4357694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4999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072330" y="3000372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4990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№5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71414"/>
            <a:ext cx="75724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сколько увеличили число 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6473</a:t>
            </a: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если в его записи изменилась только цифра в разряде сотен?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215720" cy="2109042"/>
            <a:chOff x="931210" y="3699139"/>
            <a:chExt cx="2215720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972937" y="4214818"/>
              <a:ext cx="217399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на 200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071934" y="4357694"/>
              <a:ext cx="18229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на 40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429388" y="2484693"/>
            <a:ext cx="2173993" cy="2109042"/>
            <a:chOff x="6670833" y="2484693"/>
            <a:chExt cx="2173993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6670833" y="3000372"/>
              <a:ext cx="217399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на 600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№6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142852"/>
            <a:ext cx="7572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четырёхзначное число,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которое записано двумя различными цифрами.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12378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345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14810" y="4357694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3344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072330" y="3000372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3004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№7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642910" y="142852"/>
              <a:ext cx="8001056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71472" y="142852"/>
            <a:ext cx="81439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Даны числа</a:t>
            </a:r>
            <a:r>
              <a:rPr lang="ru-RU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ru-RU" sz="3200" b="1" spc="300" dirty="0" smtClean="0">
                <a:solidFill>
                  <a:srgbClr val="0033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2401, 999, 1002, 546, 1042. </a:t>
            </a:r>
            <a:r>
              <a:rPr lang="ru-RU" sz="28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из них наименьшее четырёхзначное число и увеличь его на </a:t>
            </a:r>
            <a:r>
              <a:rPr lang="ru-RU" sz="3200" dirty="0" smtClean="0">
                <a:solidFill>
                  <a:srgbClr val="0033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сотен</a:t>
            </a:r>
            <a:r>
              <a:rPr lang="ru-RU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число получится?</a:t>
            </a:r>
            <a:endParaRPr lang="ru-RU" sz="2800" spc="-1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187251" y="4214818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1802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86248" y="4357694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1082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028023" y="3000372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3201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№8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nextslide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442721"/>
            <a:ext cx="75724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Увеличь 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453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4000" b="1" spc="300" dirty="0" smtClean="0">
                <a:solidFill>
                  <a:srgbClr val="0033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тысяч</a:t>
            </a:r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число получится?</a:t>
            </a:r>
            <a:endParaRPr lang="ru-RU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57290" y="4214818"/>
              <a:ext cx="12378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460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214810" y="4357694"/>
              <a:ext cx="12378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523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072330" y="3000372"/>
              <a:ext cx="1588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7453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9163" y="0"/>
            <a:ext cx="675185" cy="571504"/>
            <a:chOff x="39163" y="0"/>
            <a:chExt cx="675185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163" y="38377"/>
              <a:ext cx="675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№9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2628_origin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-71470" y="1847331"/>
            <a:ext cx="2500298" cy="265323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1176"/>
            <a:ext cx="9144033" cy="1999064"/>
            <a:chOff x="0" y="1176"/>
            <a:chExt cx="9144033" cy="1999064"/>
          </a:xfrm>
        </p:grpSpPr>
        <p:pic>
          <p:nvPicPr>
            <p:cNvPr id="3" name="Рисунок 2" descr="11080997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76"/>
              <a:ext cx="9144033" cy="1999064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714348" y="142852"/>
              <a:ext cx="7858180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ятиугольник 8">
            <a:hlinkClick r:id="" action="ppaction://hlinkshowjump?jump=endshow"/>
          </p:cNvPr>
          <p:cNvSpPr/>
          <p:nvPr/>
        </p:nvSpPr>
        <p:spPr>
          <a:xfrm>
            <a:off x="8215338" y="6286520"/>
            <a:ext cx="571504" cy="35719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224" y="71414"/>
            <a:ext cx="75724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пропущенный знак,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чтобы получилась верная запись:</a:t>
            </a:r>
          </a:p>
          <a:p>
            <a:pPr algn="ctr"/>
            <a:r>
              <a:rPr lang="ru-RU" sz="4000" b="1" spc="300" dirty="0" smtClean="0">
                <a:solidFill>
                  <a:srgbClr val="00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2359 … 2459 – 1.</a:t>
            </a:r>
            <a:endParaRPr lang="ru-RU" sz="4000" b="1" spc="300" dirty="0">
              <a:solidFill>
                <a:srgbClr val="0033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244125" y="3571876"/>
            <a:ext cx="2041991" cy="2109042"/>
            <a:chOff x="931210" y="3699139"/>
            <a:chExt cx="2041991" cy="2109042"/>
          </a:xfrm>
        </p:grpSpPr>
        <p:pic>
          <p:nvPicPr>
            <p:cNvPr id="4" name="Рисунок 3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931210" y="3699139"/>
              <a:ext cx="2041991" cy="210904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581127" y="4127767"/>
              <a:ext cx="606256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66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&gt;</a:t>
              </a:r>
              <a:endParaRPr lang="ru-RU" sz="6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31607" y="3842015"/>
            <a:ext cx="2041991" cy="2109042"/>
            <a:chOff x="3931607" y="3842015"/>
            <a:chExt cx="2041991" cy="2109042"/>
          </a:xfrm>
        </p:grpSpPr>
        <p:pic>
          <p:nvPicPr>
            <p:cNvPr id="5" name="Рисунок 4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3931607" y="3842015"/>
              <a:ext cx="2041991" cy="210904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537248" y="4214818"/>
              <a:ext cx="606256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66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&lt;</a:t>
              </a:r>
              <a:endParaRPr lang="ru-RU" sz="6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00826" y="2484693"/>
            <a:ext cx="2041991" cy="2109042"/>
            <a:chOff x="6742271" y="2484693"/>
            <a:chExt cx="2041991" cy="2109042"/>
          </a:xfrm>
        </p:grpSpPr>
        <p:pic>
          <p:nvPicPr>
            <p:cNvPr id="6" name="Рисунок 5" descr="post-90362-135357722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65493">
              <a:off x="6742271" y="2484693"/>
              <a:ext cx="2041991" cy="210904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427406" y="2857496"/>
              <a:ext cx="606256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66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=</a:t>
              </a:r>
              <a:endParaRPr lang="ru-RU" sz="6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-51303" y="0"/>
            <a:ext cx="837089" cy="571504"/>
            <a:chOff x="-51303" y="0"/>
            <a:chExt cx="837089" cy="571504"/>
          </a:xfrm>
        </p:grpSpPr>
        <p:sp>
          <p:nvSpPr>
            <p:cNvPr id="17" name="Овал 16"/>
            <p:cNvSpPr/>
            <p:nvPr/>
          </p:nvSpPr>
          <p:spPr>
            <a:xfrm>
              <a:off x="71406" y="0"/>
              <a:ext cx="642942" cy="5715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-51303" y="38377"/>
              <a:ext cx="83708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№1</a:t>
              </a:r>
              <a:r>
                <a:rPr lang="en-US" sz="2400" b="1" cap="none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0</a:t>
              </a:r>
              <a:endParaRPr lang="ru-RU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00034" y="1928802"/>
            <a:ext cx="7143800" cy="3979071"/>
            <a:chOff x="1643042" y="642918"/>
            <a:chExt cx="7143800" cy="3979071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43042" y="928670"/>
              <a:ext cx="7143800" cy="3693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hlinkClick r:id="rId2"/>
                </a:rPr>
                <a:t>http://img0.liveinternet.ru/images/attach/c/7/94/562/94562982_35__2_.png</a:t>
              </a:r>
              <a:r>
                <a:rPr lang="ru-RU" dirty="0" smtClean="0"/>
                <a:t>   шишки</a:t>
              </a:r>
            </a:p>
            <a:p>
              <a:r>
                <a:rPr lang="en-US" dirty="0" smtClean="0">
                  <a:hlinkClick r:id="rId3"/>
                </a:rPr>
                <a:t>http://stat18.privet.ru/lr/0a2d097dd9b76c78d16e0a916619ed50</a:t>
              </a:r>
              <a:r>
                <a:rPr lang="ru-RU" dirty="0" smtClean="0"/>
                <a:t> фон</a:t>
              </a:r>
            </a:p>
            <a:p>
              <a:endParaRPr lang="ru-RU" dirty="0" smtClean="0"/>
            </a:p>
            <a:p>
              <a:r>
                <a:rPr lang="ru-RU" b="1" u="sng" dirty="0" smtClean="0"/>
                <a:t>Для презентации:</a:t>
              </a:r>
            </a:p>
            <a:p>
              <a:r>
                <a:rPr lang="ru-RU" dirty="0" smtClean="0"/>
                <a:t>Клёст </a:t>
              </a:r>
              <a:r>
                <a:rPr lang="en-US" dirty="0" smtClean="0">
                  <a:hlinkClick r:id="rId4"/>
                </a:rPr>
                <a:t>http://illustrators.ru/illustrations/572628_original.jpg</a:t>
              </a:r>
              <a:r>
                <a:rPr lang="ru-RU" dirty="0" smtClean="0"/>
                <a:t> </a:t>
              </a:r>
            </a:p>
            <a:p>
              <a:r>
                <a:rPr lang="ru-RU" dirty="0" smtClean="0"/>
                <a:t>Рамка из еловых веток </a:t>
              </a:r>
              <a:r>
                <a:rPr lang="en-US" dirty="0" smtClean="0">
                  <a:hlinkClick r:id="rId5"/>
                </a:rPr>
                <a:t>http://www.playcast.ru/uploads/2014/12/13/11080997.png</a:t>
              </a:r>
              <a:r>
                <a:rPr lang="ru-RU" dirty="0" smtClean="0"/>
                <a:t> </a:t>
              </a:r>
            </a:p>
            <a:p>
              <a:r>
                <a:rPr lang="ru-RU" dirty="0" smtClean="0"/>
                <a:t>Шишка </a:t>
              </a:r>
              <a:r>
                <a:rPr lang="en-US" dirty="0" smtClean="0">
                  <a:hlinkClick r:id="rId6"/>
                </a:rPr>
                <a:t>http://demiart.ru/forum/uploads11/post-90362-1353577221.png</a:t>
              </a:r>
              <a:endParaRPr lang="ru-RU" dirty="0" smtClean="0"/>
            </a:p>
            <a:p>
              <a:pPr lvl="0"/>
              <a:r>
                <a:rPr lang="ru-RU" dirty="0" smtClean="0"/>
                <a:t>Тест №39 – Н.Б.Истомина, О.П.Горина Математика «Тестовые задания» 3 класс. Изд.: Смоленск, Ассоциация </a:t>
              </a:r>
              <a:r>
                <a:rPr lang="en-US" dirty="0" smtClean="0"/>
                <a:t>XXI </a:t>
              </a:r>
              <a:r>
                <a:rPr lang="ru-RU" dirty="0" smtClean="0"/>
                <a:t>век, 2015г.</a:t>
              </a:r>
            </a:p>
            <a:p>
              <a:r>
                <a:rPr lang="ru-RU" dirty="0" smtClean="0"/>
                <a:t> </a:t>
              </a:r>
            </a:p>
            <a:p>
              <a:endParaRPr lang="ru-RU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643042" y="642918"/>
              <a:ext cx="49708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Автор шаблона  </a:t>
              </a:r>
              <a:r>
                <a:rPr lang="ru-RU" b="1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Хлопянова</a:t>
              </a:r>
              <a:r>
                <a:rPr lang="ru-RU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Татьяна Витальевна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357422" y="857232"/>
            <a:ext cx="2962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Ресурсы: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315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"Нумерация четырёхзначных чисел"</dc:title>
  <dc:subject>тест 13 матем 3 класс</dc:subject>
  <dc:creator>corowina</dc:creator>
  <cp:lastModifiedBy>Admin</cp:lastModifiedBy>
  <cp:revision>16</cp:revision>
  <dcterms:created xsi:type="dcterms:W3CDTF">2014-11-02T09:21:55Z</dcterms:created>
  <dcterms:modified xsi:type="dcterms:W3CDTF">2015-06-20T07:06:07Z</dcterms:modified>
</cp:coreProperties>
</file>