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  <p:sldId id="259" r:id="rId13"/>
  </p:sldIdLst>
  <p:sldSz cx="9144000" cy="6858000" type="screen4x3"/>
  <p:notesSz cx="6858000" cy="9144000"/>
  <p:embeddedFontLst>
    <p:embeddedFont>
      <p:font typeface="BeeskneesCTT" pitchFamily="2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B844F-A575-4116-BDD8-AA8ABA123745}" type="datetimeFigureOut">
              <a:rPr lang="ru-RU" smtClean="0"/>
              <a:pPr/>
              <a:t>08.07.2015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C2DE6-7CD2-49FA-8DD7-1F62D57989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7643834" y="142852"/>
            <a:ext cx="139333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0" cap="sq" cmpd="thickThin">
            <a:solidFill>
              <a:schemeClr val="accent3">
                <a:lumMod val="75000"/>
              </a:schemeClr>
            </a:solidFill>
            <a:miter lim="800000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4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Lidia.1975@mail.ru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muzofon.com/search/%D0%B4%D0%B0%D1%88%D0%B0%20%D0%BF%D1%83%D1%82%D0%B5%D1%88%D0%B5%D1%81%D1%82%D0%B2%D0%B5%D0%BD%D0%BD%D0%B8%D1%86%D0%B0" TargetMode="External"/><Relationship Id="rId3" Type="http://schemas.openxmlformats.org/officeDocument/2006/relationships/hyperlink" Target="http://img-fotki.yandex.ru/get/5105/200418627.4/0_1062a4_b5b8d1a9_L.png" TargetMode="External"/><Relationship Id="rId7" Type="http://schemas.openxmlformats.org/officeDocument/2006/relationships/hyperlink" Target="http://www.coloring4fun.com/wp-content/uploads/2013/02/cl_dora23.jpg" TargetMode="External"/><Relationship Id="rId2" Type="http://schemas.openxmlformats.org/officeDocument/2006/relationships/hyperlink" Target="http://www.sochi-mountain.ru/imglib/jpg2013new/b83dd1934df48e560456da316a43218e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xtreme.perm.ru/photo/images/0f79da5677268c160dd56848bfbf0256_summerkam37.jpg" TargetMode="External"/><Relationship Id="rId11" Type="http://schemas.openxmlformats.org/officeDocument/2006/relationships/hyperlink" Target="http://sun-shine-kz.ucoz.ru/" TargetMode="External"/><Relationship Id="rId5" Type="http://schemas.openxmlformats.org/officeDocument/2006/relationships/hyperlink" Target="http://img-fotki.yandex.ru/get/9068/16969765.1b8/0_87bd9_13bca51d_M.png" TargetMode="External"/><Relationship Id="rId10" Type="http://schemas.openxmlformats.org/officeDocument/2006/relationships/image" Target="../media/image13.png"/><Relationship Id="rId4" Type="http://schemas.openxmlformats.org/officeDocument/2006/relationships/hyperlink" Target="http://img-fotki.yandex.ru/get/6836/16969765.241/0_9176b_49ccac57_M.png" TargetMode="External"/><Relationship Id="rId9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9600" dirty="0" smtClean="0">
                <a:ln w="38100">
                  <a:solidFill>
                    <a:schemeClr val="accent3">
                      <a:lumMod val="40000"/>
                      <a:lumOff val="6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eskneesCTT" pitchFamily="2" charset="0"/>
              </a:rPr>
              <a:t>тундра</a:t>
            </a:r>
            <a:endParaRPr lang="ru-RU" sz="9600" dirty="0">
              <a:ln w="38100">
                <a:solidFill>
                  <a:schemeClr val="accent3">
                    <a:lumMod val="40000"/>
                    <a:lumOff val="6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786190"/>
            <a:ext cx="6400800" cy="2786082"/>
          </a:xfrm>
        </p:spPr>
        <p:txBody>
          <a:bodyPr>
            <a:normAutofit fontScale="85000" lnSpcReduction="20000"/>
          </a:bodyPr>
          <a:lstStyle/>
          <a:p>
            <a:pPr marL="342900" lvl="0" indent="-342900">
              <a:spcBef>
                <a:spcPts val="0"/>
              </a:spcBef>
              <a:defRPr/>
            </a:pP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Окружающий мир, 4 </a:t>
            </a:r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класс</a:t>
            </a:r>
          </a:p>
          <a:p>
            <a:pPr marL="342900" lvl="0" indent="-342900">
              <a:spcBef>
                <a:spcPts val="0"/>
              </a:spcBef>
              <a:defRPr/>
            </a:pP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Nautilus Pompilius" pitchFamily="50" charset="-52"/>
            </a:endParaRPr>
          </a:p>
          <a:p>
            <a:pPr marL="342900" lvl="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Автор: Фокина Лидия Петровна,</a:t>
            </a:r>
          </a:p>
          <a:p>
            <a:pPr marL="342900" lvl="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учитель начальных классов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Nautilus Pompilius" pitchFamily="50" charset="-52"/>
            </a:endParaRPr>
          </a:p>
          <a:p>
            <a:pPr marL="342900" lvl="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МКОУ «СОШ ст</a:t>
            </a: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. </a:t>
            </a:r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Евсино»</a:t>
            </a:r>
          </a:p>
          <a:p>
            <a:pPr marL="342900" lvl="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Искитимского</a:t>
            </a:r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 района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Nautilus Pompilius" pitchFamily="50" charset="-52"/>
            </a:endParaRPr>
          </a:p>
          <a:p>
            <a:pPr marL="342900" lvl="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Новосибирской области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Nautilus Pompilius" pitchFamily="50" charset="-52"/>
            </a:endParaRPr>
          </a:p>
          <a:p>
            <a:pPr marL="342900" lvl="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Nautilus Pompilius" pitchFamily="50" charset="-52"/>
              </a:rPr>
              <a:t>2015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pic>
        <p:nvPicPr>
          <p:cNvPr id="5" name="Picture 2" descr="http://img-fotki.yandex.ru/get/5105/200418627.4/0_1062a4_b5b8d1a9_L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214290"/>
            <a:ext cx="500066" cy="506793"/>
          </a:xfrm>
          <a:prstGeom prst="rect">
            <a:avLst/>
          </a:prstGeom>
          <a:noFill/>
        </p:spPr>
      </p:pic>
      <p:pic>
        <p:nvPicPr>
          <p:cNvPr id="6" name="Picture 8" descr="http://img-fotki.yandex.ru/get/9068/16969765.1b8/0_87bd9_13bca51d_M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928662" y="214290"/>
            <a:ext cx="607983" cy="571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785926"/>
            <a:ext cx="8229600" cy="2357454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Ребята!</a:t>
            </a:r>
            <a:r>
              <a:rPr lang="ru-RU" sz="4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/>
            </a:r>
            <a:br>
              <a:rPr lang="ru-RU" sz="4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</a:b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Помогите Даше ответить на вопросы по теме «Тундра». Если вы ответите верно, то картинка постепенно раскрасится.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648726"/>
            <a:ext cx="3357586" cy="3934672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Зона тундры расположена …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3" name="Подумай.wav"/>
            </a:hlinkClick>
          </p:cNvPr>
          <p:cNvSpPr/>
          <p:nvPr/>
        </p:nvSpPr>
        <p:spPr>
          <a:xfrm>
            <a:off x="3786182" y="200024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евернее арктических пустынь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>
            <a:hlinkClick r:id="" action="ppaction://hlinkshowjump?jump=nextslide">
              <a:snd r:embed="rId4" name="Это верно.wav"/>
            </a:hlinkClick>
          </p:cNvPr>
          <p:cNvSpPr/>
          <p:nvPr/>
        </p:nvSpPr>
        <p:spPr>
          <a:xfrm>
            <a:off x="3786182" y="307181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южнее арктических пустынь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648726"/>
            <a:ext cx="3357586" cy="393467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Тундра расположена …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>
              <a:snd r:embed="rId3" name="Правильно.wav"/>
            </a:hlinkClick>
          </p:cNvPr>
          <p:cNvSpPr/>
          <p:nvPr/>
        </p:nvSpPr>
        <p:spPr>
          <a:xfrm>
            <a:off x="3786182" y="200024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а равнинах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>
            <a:hlinkClick r:id="" action="ppaction://noaction">
              <a:snd r:embed="rId4" name="Подумай ещё.wav"/>
            </a:hlinkClick>
          </p:cNvPr>
          <p:cNvSpPr/>
          <p:nvPr/>
        </p:nvSpPr>
        <p:spPr>
          <a:xfrm>
            <a:off x="3786182" y="307181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а возвышенностях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648726"/>
            <a:ext cx="3357586" cy="393467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Главное занятие коренного населения тундры - …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3" name="Подумай.wav"/>
            </a:hlinkClick>
          </p:cNvPr>
          <p:cNvSpPr/>
          <p:nvPr/>
        </p:nvSpPr>
        <p:spPr>
          <a:xfrm>
            <a:off x="3786182" y="200024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земледелие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>
            <a:hlinkClick r:id="" action="ppaction://hlinkshowjump?jump=nextslide">
              <a:snd r:embed="rId4" name="Верно.wav"/>
            </a:hlinkClick>
          </p:cNvPr>
          <p:cNvSpPr/>
          <p:nvPr/>
        </p:nvSpPr>
        <p:spPr>
          <a:xfrm>
            <a:off x="3786182" y="307181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оленеводство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648726"/>
            <a:ext cx="3357586" cy="393467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В тундре …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3" name="Подумай.wav"/>
            </a:hlinkClick>
          </p:cNvPr>
          <p:cNvSpPr/>
          <p:nvPr/>
        </p:nvSpPr>
        <p:spPr>
          <a:xfrm>
            <a:off x="3786182" y="200024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д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линная суровая зима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и жаркое лето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>
            <a:hlinkClick r:id="" action="ppaction://hlinkshowjump?jump=nextslide">
              <a:snd r:embed="rId4" name="Это верно.wav"/>
            </a:hlinkClick>
          </p:cNvPr>
          <p:cNvSpPr/>
          <p:nvPr/>
        </p:nvSpPr>
        <p:spPr>
          <a:xfrm>
            <a:off x="3786182" y="307181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д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линная суровая зима и короткое прохладное лето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648726"/>
            <a:ext cx="3357586" cy="393467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К тундровым растениям относятся …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3" name="Подумай.wav"/>
            </a:hlinkClick>
          </p:cNvPr>
          <p:cNvSpPr/>
          <p:nvPr/>
        </p:nvSpPr>
        <p:spPr>
          <a:xfrm>
            <a:off x="3786182" y="200024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ерблюжья колючка, саксаул, кактус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>
            <a:hlinkClick r:id="" action="ppaction://hlinkshowjump?jump=nextslide">
              <a:snd r:embed="rId4" name="Правильно.wav"/>
            </a:hlinkClick>
          </p:cNvPr>
          <p:cNvSpPr/>
          <p:nvPr/>
        </p:nvSpPr>
        <p:spPr>
          <a:xfrm>
            <a:off x="3786182" y="307181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арликовая ива, мох-ягель, черника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648726"/>
            <a:ext cx="3357586" cy="393467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В тундре обитают …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>
              <a:snd r:embed="rId3" name="Молодец.wav"/>
            </a:hlinkClick>
          </p:cNvPr>
          <p:cNvSpPr/>
          <p:nvPr/>
        </p:nvSpPr>
        <p:spPr>
          <a:xfrm>
            <a:off x="3786182" y="200024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есцы, лемминги, волки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>
            <a:hlinkClick r:id="" action="ppaction://noaction">
              <a:snd r:embed="rId4" name="Подумай ещё.wav"/>
            </a:hlinkClick>
          </p:cNvPr>
          <p:cNvSpPr/>
          <p:nvPr/>
        </p:nvSpPr>
        <p:spPr>
          <a:xfrm>
            <a:off x="3786182" y="307181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ерблюды, лошади, коровы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648726"/>
            <a:ext cx="3357586" cy="393467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Тундровый заповедник расположен …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3" name="Подумай.wav"/>
            </a:hlinkClick>
          </p:cNvPr>
          <p:cNvSpPr/>
          <p:nvPr/>
        </p:nvSpPr>
        <p:spPr>
          <a:xfrm>
            <a:off x="3786182" y="200024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а полуострове Ямал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>
            <a:hlinkClick r:id="" action="ppaction://hlinkshowjump?jump=nextslide">
              <a:snd r:embed="rId4" name="Это верно.wav"/>
            </a:hlinkClick>
          </p:cNvPr>
          <p:cNvSpPr/>
          <p:nvPr/>
        </p:nvSpPr>
        <p:spPr>
          <a:xfrm>
            <a:off x="3786182" y="3071810"/>
            <a:ext cx="5000660" cy="7143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а полуострове Таймыр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2648726"/>
            <a:ext cx="3357586" cy="3934671"/>
          </a:xfrm>
          <a:prstGeom prst="rect">
            <a:avLst/>
          </a:prstGeom>
        </p:spPr>
      </p:pic>
      <p:sp>
        <p:nvSpPr>
          <p:cNvPr id="9" name="Умножение 8">
            <a:hlinkClick r:id="" action="ppaction://hlinkshowjump?jump=endshow"/>
          </p:cNvPr>
          <p:cNvSpPr/>
          <p:nvPr/>
        </p:nvSpPr>
        <p:spPr>
          <a:xfrm>
            <a:off x="8358214" y="6000768"/>
            <a:ext cx="571504" cy="571504"/>
          </a:xfrm>
          <a:prstGeom prst="mathMultiply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9429784" y="3714752"/>
            <a:ext cx="1928858" cy="2260380"/>
          </a:xfrm>
          <a:prstGeom prst="rect">
            <a:avLst/>
          </a:prstGeom>
        </p:spPr>
      </p:pic>
    </p:spTree>
  </p:cSld>
  <p:clrMapOvr>
    <a:masterClrMapping/>
  </p:clrMapOvr>
  <p:transition advClick="0">
    <p:sndAc>
      <p:stSnd>
        <p:snd r:embed="rId2" name="Dasha-Puteshestvennica-nasha-DD(muzofon.com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" presetID="56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87587 -0.40394 " pathEditMode="relative" rAng="0" ptsTypes="AA">
                                      <p:cBhvr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" y="-2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" presetID="35" presetClass="path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94444E-6 -1.48148E-6 L -0.67604 -0.00694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28604"/>
            <a:ext cx="7572428" cy="989034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/>
          <a:lstStyle/>
          <a:p>
            <a:r>
              <a:rPr lang="ru-RU" dirty="0" smtClean="0">
                <a:ln w="19050">
                  <a:solidFill>
                    <a:schemeClr val="accent3">
                      <a:lumMod val="40000"/>
                      <a:lumOff val="6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Фокина Лидия Петровна</a:t>
            </a:r>
            <a:endParaRPr lang="ru-RU" dirty="0">
              <a:ln w="19050">
                <a:solidFill>
                  <a:schemeClr val="accent3">
                    <a:lumMod val="40000"/>
                    <a:lumOff val="6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Содержимое 5" descr="Моё фото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866775" y="1820069"/>
            <a:ext cx="3219450" cy="4086225"/>
          </a:xfrm>
          <a:ln w="38100">
            <a:solidFill>
              <a:schemeClr val="accent3">
                <a:lumMod val="40000"/>
                <a:lumOff val="60000"/>
              </a:schemeClr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85925"/>
            <a:ext cx="3710014" cy="4214843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учитель начальных классов первой квалификационной категории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МКОУ «СОШ ст. Евсино» </a:t>
            </a:r>
            <a:r>
              <a:rPr lang="ru-RU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Искитимского</a:t>
            </a:r>
            <a:r>
              <a:rPr lang="ru-RU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 района Новосибирской области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hlinkClick r:id="rId3"/>
              </a:rPr>
              <a:t>Lidia.1975@mail.ru</a:t>
            </a:r>
            <a:endParaRPr lang="ru-RU" dirty="0" smtClean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Nautilus Pompilius" pitchFamily="50" charset="-52"/>
            </a:endParaRPr>
          </a:p>
          <a:p>
            <a:endParaRPr lang="ru-RU" dirty="0"/>
          </a:p>
        </p:txBody>
      </p:sp>
      <p:pic>
        <p:nvPicPr>
          <p:cNvPr id="5" name="Picture 6" descr="http://img-fotki.yandex.ru/get/6836/16969765.241/0_9176b_49ccac57_M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643834" y="5072074"/>
            <a:ext cx="500066" cy="81978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428604"/>
            <a:ext cx="7429552" cy="989034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/>
          <a:lstStyle/>
          <a:p>
            <a:r>
              <a:rPr lang="ru-RU" b="1" dirty="0" smtClean="0">
                <a:ln w="19050">
                  <a:solidFill>
                    <a:schemeClr val="accent3">
                      <a:lumMod val="40000"/>
                      <a:lumOff val="6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Информационные источники</a:t>
            </a:r>
            <a:endParaRPr lang="ru-RU" dirty="0">
              <a:ln w="19050">
                <a:solidFill>
                  <a:schemeClr val="accent3">
                    <a:lumMod val="40000"/>
                    <a:lumOff val="6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7429552" cy="497207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Дмитриева О. И. Поурочные разработки по курсу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 «Окружающий мир»: 4 класс. М.: ВАКО, 2006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(В помощь школьному учителю)</a:t>
            </a:r>
            <a:endParaRPr lang="ru-RU" sz="1800" dirty="0" smtClean="0">
              <a:solidFill>
                <a:schemeClr val="accent3">
                  <a:lumMod val="50000"/>
                </a:schemeClr>
              </a:solidFill>
              <a:latin typeface="Nautilus Pompilius" pitchFamily="50" charset="-52"/>
              <a:hlinkClick r:id="rId2"/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cs typeface="Times New Roman" pitchFamily="18" charset="0"/>
                <a:hlinkClick r:id="rId3"/>
              </a:rPr>
              <a:t>Конверт с открытками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cs typeface="Times New Roman" pitchFamily="18" charset="0"/>
                <a:hlinkClick r:id="rId4"/>
              </a:rPr>
              <a:t>Девочка с портфелем    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cs typeface="Times New Roman" pitchFamily="18" charset="0"/>
                <a:hlinkClick r:id="rId5"/>
              </a:rPr>
              <a:t>Заяц с карандашами</a:t>
            </a:r>
            <a:endParaRPr lang="ru-RU" sz="1800" dirty="0" smtClean="0">
              <a:solidFill>
                <a:schemeClr val="accent3">
                  <a:lumMod val="50000"/>
                </a:schemeClr>
              </a:solidFill>
              <a:latin typeface="Nautilus Pompilius" pitchFamily="50" charset="-52"/>
              <a:cs typeface="Times New Roman" pitchFamily="18" charset="0"/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cs typeface="Times New Roman" pitchFamily="18" charset="0"/>
                <a:hlinkClick r:id="rId6"/>
              </a:rPr>
              <a:t>Фон</a:t>
            </a:r>
            <a:endParaRPr lang="ru-RU" sz="1800" dirty="0" smtClean="0">
              <a:solidFill>
                <a:schemeClr val="accent3">
                  <a:lumMod val="50000"/>
                </a:schemeClr>
              </a:solidFill>
              <a:latin typeface="Nautilus Pompilius" pitchFamily="50" charset="-52"/>
              <a:cs typeface="Times New Roman" pitchFamily="18" charset="0"/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cs typeface="Times New Roman" pitchFamily="18" charset="0"/>
                <a:hlinkClick r:id="rId7"/>
              </a:rPr>
              <a:t>Раскраска</a:t>
            </a:r>
            <a:endParaRPr lang="ru-RU" sz="1800" dirty="0" smtClean="0">
              <a:solidFill>
                <a:schemeClr val="accent3">
                  <a:lumMod val="50000"/>
                </a:schemeClr>
              </a:solidFill>
              <a:latin typeface="Nautilus Pompilius" pitchFamily="50" charset="-52"/>
              <a:cs typeface="Times New Roman" pitchFamily="18" charset="0"/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cs typeface="Times New Roman" pitchFamily="18" charset="0"/>
                <a:hlinkClick r:id="rId8"/>
              </a:rPr>
              <a:t>Даша путешественница </a:t>
            </a: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cs typeface="Times New Roman" pitchFamily="18" charset="0"/>
                <a:hlinkClick r:id="rId8"/>
              </a:rPr>
              <a:t>mp3</a:t>
            </a:r>
            <a:endParaRPr lang="ru-RU" sz="1800" dirty="0" smtClean="0">
              <a:solidFill>
                <a:schemeClr val="accent3">
                  <a:lumMod val="50000"/>
                </a:schemeClr>
              </a:solidFill>
              <a:latin typeface="Nautilus Pompilius" pitchFamily="50" charset="-52"/>
              <a:cs typeface="Times New Roman" pitchFamily="18" charset="0"/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cs typeface="Times New Roman" pitchFamily="18" charset="0"/>
              </a:rPr>
              <a:t>Звуковые файлы записаны и обработаны в программе </a:t>
            </a: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cs typeface="Times New Roman" pitchFamily="18" charset="0"/>
              </a:rPr>
              <a:t>Audacity</a:t>
            </a:r>
            <a:endParaRPr lang="ru-RU" sz="1800" dirty="0" smtClean="0">
              <a:solidFill>
                <a:schemeClr val="accent3">
                  <a:lumMod val="50000"/>
                </a:schemeClr>
              </a:solidFill>
              <a:latin typeface="Nautilus Pompilius" pitchFamily="50" charset="-52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6" descr="http://img-fotki.yandex.ru/get/6836/16969765.241/0_9176b_49ccac57_M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643834" y="5072074"/>
            <a:ext cx="500066" cy="8197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43043" y="5357826"/>
            <a:ext cx="578647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Зачётная работа №3 выполнена в рамках МК </a:t>
            </a:r>
            <a:endParaRPr lang="en-US" sz="1600" dirty="0" smtClean="0">
              <a:solidFill>
                <a:schemeClr val="accent3">
                  <a:lumMod val="50000"/>
                </a:schemeClr>
              </a:solidFill>
              <a:latin typeface="Nautilus Pompilius" pitchFamily="50" charset="-52"/>
            </a:endParaRPr>
          </a:p>
          <a:p>
            <a:pPr lvl="0" algn="ctr"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"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hlinkClick r:id="rId11"/>
              </a:rPr>
              <a:t>Интерактивные ЦОР в ПО MS 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hlinkClick r:id="rId11"/>
              </a:rPr>
              <a:t>Power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hlinkClick r:id="rId11"/>
              </a:rPr>
              <a:t>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  <a:hlinkClick r:id="rId11"/>
              </a:rPr>
              <a:t>Point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“</a:t>
            </a:r>
            <a:endParaRPr lang="en-US" sz="1600" dirty="0" smtClean="0">
              <a:solidFill>
                <a:schemeClr val="accent3">
                  <a:lumMod val="50000"/>
                </a:schemeClr>
              </a:solidFill>
              <a:latin typeface="Nautilus Pompilius" pitchFamily="50" charset="-52"/>
            </a:endParaRPr>
          </a:p>
          <a:p>
            <a:pPr lvl="0" algn="ctr"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 на сайте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Салиш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Nautilus Pompilius" pitchFamily="50" charset="-52"/>
              </a:rPr>
              <a:t> С.С. 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Nautilus Pompilius" pitchFamily="50" charset="-5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199</Words>
  <Application>Microsoft Office PowerPoint</Application>
  <PresentationFormat>Экран (4:3)</PresentationFormat>
  <Paragraphs>50</Paragraphs>
  <Slides>12</Slides>
  <Notes>0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BeeskneesCTT</vt:lpstr>
      <vt:lpstr>Calibri</vt:lpstr>
      <vt:lpstr>Nautilus Pompilius</vt:lpstr>
      <vt:lpstr>Wingdings</vt:lpstr>
      <vt:lpstr>Times New Roman</vt:lpstr>
      <vt:lpstr>Тема Office</vt:lpstr>
      <vt:lpstr>тундра</vt:lpstr>
      <vt:lpstr>Ребята! Помогите Даше ответить на вопросы по теме «Тундра». Если вы ответите верно, то картинка постепенно раскрасится. </vt:lpstr>
      <vt:lpstr>Зона тундры расположена …</vt:lpstr>
      <vt:lpstr>Тундра расположена …</vt:lpstr>
      <vt:lpstr>Главное занятие коренного населения тундры - …</vt:lpstr>
      <vt:lpstr>В тундре …</vt:lpstr>
      <vt:lpstr>К тундровым растениям относятся …</vt:lpstr>
      <vt:lpstr>В тундре обитают …</vt:lpstr>
      <vt:lpstr>Тундровый заповедник расположен …</vt:lpstr>
      <vt:lpstr>Слайд 10</vt:lpstr>
      <vt:lpstr>Фокина Лидия Петровна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тундра</dc:title>
  <dc:creator>Фокина Лидия Петровна</dc:creator>
  <cp:lastModifiedBy>User</cp:lastModifiedBy>
  <cp:revision>8</cp:revision>
  <dcterms:created xsi:type="dcterms:W3CDTF">2015-04-03T17:26:36Z</dcterms:created>
  <dcterms:modified xsi:type="dcterms:W3CDTF">2015-07-08T14:16:11Z</dcterms:modified>
</cp:coreProperties>
</file>