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68" r:id="rId11"/>
    <p:sldId id="25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66FF33"/>
    <a:srgbClr val="DE60D8"/>
    <a:srgbClr val="FFFF66"/>
    <a:srgbClr val="66FF99"/>
    <a:srgbClr val="F9A5E9"/>
    <a:srgbClr val="FFEAA7"/>
    <a:srgbClr val="00FFFF"/>
    <a:srgbClr val="FF6699"/>
    <a:srgbClr val="CEEB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galerey-room.ru/images/0_3d5b3_ace610a9_orig.png" TargetMode="External"/><Relationship Id="rId13" Type="http://schemas.openxmlformats.org/officeDocument/2006/relationships/hyperlink" Target="http://nevseoboi.com.ua/uploads/posts/2011-06/1307267580_beautiful-wallpapers-124_www.nevseoboi.com.ua.jpg" TargetMode="External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hyperlink" Target="http://www.angelplus.com.ua/index/detskij_sad/0-17-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amki-vsem.ru/png/clip-arts-30.png" TargetMode="External"/><Relationship Id="rId11" Type="http://schemas.openxmlformats.org/officeDocument/2006/relationships/image" Target="../media/image3.png"/><Relationship Id="rId5" Type="http://schemas.openxmlformats.org/officeDocument/2006/relationships/image" Target="../media/image13.png"/><Relationship Id="rId10" Type="http://schemas.openxmlformats.org/officeDocument/2006/relationships/hyperlink" Target="http://lenagold.narod.ru/fon/clipart/tc/tcvet/kras/tcvet20.png-" TargetMode="External"/><Relationship Id="rId4" Type="http://schemas.openxmlformats.org/officeDocument/2006/relationships/image" Target="../media/image12.png"/><Relationship Id="rId9" Type="http://schemas.openxmlformats.org/officeDocument/2006/relationships/hyperlink" Target="http://i99.beon.ru/i039.radikal.ru/0805/46/02e1c1d60bd2.png-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412776"/>
            <a:ext cx="7772400" cy="1728192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49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Табличное умножение </a:t>
            </a:r>
            <a:br>
              <a:rPr lang="ru-RU" sz="49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9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«На цветочной полянке»</a:t>
            </a:r>
            <a:endParaRPr lang="ru-RU" sz="49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Picture 2" descr="C:\Users\Димка\Desktop\4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3016"/>
            <a:ext cx="1766342" cy="328498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491880" y="3212976"/>
            <a:ext cx="1992212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Тренажёр</a:t>
            </a:r>
            <a:endParaRPr lang="ru-RU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1960" y="5661248"/>
            <a:ext cx="47645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Подготовила : Учитель начальных классов</a:t>
            </a:r>
          </a:p>
          <a:p>
            <a:r>
              <a:rPr lang="ru-RU" sz="2000" dirty="0" smtClean="0"/>
              <a:t>МОУ «Казанская средняя школа»</a:t>
            </a:r>
          </a:p>
          <a:p>
            <a:r>
              <a:rPr lang="ru-RU" sz="2000" dirty="0" smtClean="0"/>
              <a:t>Смоленцева Татьяна Григорьевна</a:t>
            </a:r>
            <a:endParaRPr lang="ru-RU" sz="2000" dirty="0"/>
          </a:p>
        </p:txBody>
      </p:sp>
      <p:pic>
        <p:nvPicPr>
          <p:cNvPr id="1026" name="Picture 2" descr="C:\Users\Димка\Desktop\моё\шаблон\зверюшки-картинки\солнышк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96280" cy="1883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имка\Desktop\4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820077"/>
            <a:ext cx="1766342" cy="3037923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6300192" y="1556792"/>
            <a:ext cx="914400" cy="1620760"/>
          </a:xfrm>
          <a:prstGeom prst="wedgeEllipseCallou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25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2483768" y="188640"/>
            <a:ext cx="3312368" cy="154875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7956376" y="1628800"/>
            <a:ext cx="914400" cy="1620760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32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7164288" y="1196752"/>
            <a:ext cx="914400" cy="162076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24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5936" y="692696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3▪8</a:t>
            </a:r>
            <a:endParaRPr lang="ru-RU" sz="4000" b="1" dirty="0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101584" y="6453336"/>
            <a:ext cx="1042416" cy="4046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C:\Users\Димка\Desktop\tcvet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7038" y="5949280"/>
            <a:ext cx="608952" cy="587580"/>
          </a:xfrm>
          <a:prstGeom prst="rect">
            <a:avLst/>
          </a:prstGeom>
          <a:noFill/>
        </p:spPr>
      </p:pic>
      <p:pic>
        <p:nvPicPr>
          <p:cNvPr id="11" name="Picture 2" descr="C:\Users\Димка\Desktop\моё\шаблон\зверюшки-картинки\солнышко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2296280" cy="188342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имка\Desktop\4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820077"/>
            <a:ext cx="1766342" cy="3037923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6300192" y="1556792"/>
            <a:ext cx="914400" cy="1620760"/>
          </a:xfrm>
          <a:prstGeom prst="wedgeEllipseCallou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45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2483768" y="188640"/>
            <a:ext cx="3312368" cy="154875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7164288" y="1844824"/>
            <a:ext cx="914400" cy="1548752"/>
          </a:xfrm>
          <a:prstGeom prst="wedgeEllipse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32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8028384" y="1772816"/>
            <a:ext cx="914400" cy="1620760"/>
          </a:xfrm>
          <a:prstGeom prst="wedgeEllipseCallou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36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5936" y="692696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4▪9</a:t>
            </a:r>
            <a:endParaRPr lang="ru-RU" sz="4000" b="1" dirty="0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101584" y="6453336"/>
            <a:ext cx="1042416" cy="4046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C:\Users\Димка\Desktop\tcvet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7038" y="5949280"/>
            <a:ext cx="608952" cy="587580"/>
          </a:xfrm>
          <a:prstGeom prst="rect">
            <a:avLst/>
          </a:prstGeom>
          <a:noFill/>
        </p:spPr>
      </p:pic>
      <p:pic>
        <p:nvPicPr>
          <p:cNvPr id="11" name="Picture 2" descr="C:\Users\Димка\Desktop\моё\шаблон\зверюшки-картинки\солнышко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2296280" cy="1883420"/>
          </a:xfrm>
          <a:prstGeom prst="rect">
            <a:avLst/>
          </a:prstGeom>
          <a:noFill/>
        </p:spPr>
      </p:pic>
      <p:pic>
        <p:nvPicPr>
          <p:cNvPr id="12" name="Picture 7" descr="C:\Users\Димка\Desktop\clip-arts-3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5254063"/>
            <a:ext cx="1080120" cy="95586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имка\Desktop\4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820077"/>
            <a:ext cx="1766342" cy="3037923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8028384" y="1988840"/>
            <a:ext cx="914400" cy="1620760"/>
          </a:xfrm>
          <a:prstGeom prst="wedgeEllipseCallout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42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2483768" y="188640"/>
            <a:ext cx="3312368" cy="154875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7164288" y="1844824"/>
            <a:ext cx="914400" cy="1548752"/>
          </a:xfrm>
          <a:prstGeom prst="wedgeEllipseCallout">
            <a:avLst/>
          </a:prstGeom>
          <a:solidFill>
            <a:srgbClr val="CEEB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36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6300192" y="1916832"/>
            <a:ext cx="914400" cy="1620760"/>
          </a:xfrm>
          <a:prstGeom prst="wedgeEllipse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1880" y="620688"/>
            <a:ext cx="1116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6 ▪ 8</a:t>
            </a:r>
            <a:endParaRPr lang="ru-RU" sz="4000" b="1" dirty="0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101584" y="6453336"/>
            <a:ext cx="1042416" cy="4046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C:\Users\Димка\Desktop\tcvet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7038" y="5949280"/>
            <a:ext cx="608952" cy="587580"/>
          </a:xfrm>
          <a:prstGeom prst="rect">
            <a:avLst/>
          </a:prstGeom>
          <a:noFill/>
        </p:spPr>
      </p:pic>
      <p:pic>
        <p:nvPicPr>
          <p:cNvPr id="11" name="Picture 2" descr="C:\Users\Димка\Desktop\моё\шаблон\зверюшки-картинки\солнышко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2296280" cy="1883420"/>
          </a:xfrm>
          <a:prstGeom prst="rect">
            <a:avLst/>
          </a:prstGeom>
          <a:noFill/>
        </p:spPr>
      </p:pic>
      <p:pic>
        <p:nvPicPr>
          <p:cNvPr id="12" name="Picture 7" descr="C:\Users\Димка\Desktop\clip-arts-3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5254063"/>
            <a:ext cx="1080120" cy="955864"/>
          </a:xfrm>
          <a:prstGeom prst="rect">
            <a:avLst/>
          </a:prstGeom>
          <a:noFill/>
        </p:spPr>
      </p:pic>
      <p:pic>
        <p:nvPicPr>
          <p:cNvPr id="13" name="Picture 3" descr="C:\Users\Димка\Desktop\02e1c1d60b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1699" y="5949280"/>
            <a:ext cx="590266" cy="540023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имка\Desktop\4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820077"/>
            <a:ext cx="1766342" cy="3037923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7956376" y="2060848"/>
            <a:ext cx="914400" cy="1620760"/>
          </a:xfrm>
          <a:prstGeom prst="wedgeEllipseCallout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45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2483768" y="188640"/>
            <a:ext cx="3312368" cy="154875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7020272" y="2132856"/>
            <a:ext cx="914400" cy="1548752"/>
          </a:xfrm>
          <a:prstGeom prst="wedgeEllipse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63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6300192" y="1916832"/>
            <a:ext cx="914400" cy="1620760"/>
          </a:xfrm>
          <a:prstGeom prst="wedgeEllipse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54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1880" y="620688"/>
            <a:ext cx="1116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9 ▪ 6</a:t>
            </a:r>
            <a:endParaRPr lang="ru-RU" sz="4000" b="1" dirty="0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101584" y="6453336"/>
            <a:ext cx="1042416" cy="4046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C:\Users\Димка\Desktop\tcvet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7038" y="5949280"/>
            <a:ext cx="608952" cy="587580"/>
          </a:xfrm>
          <a:prstGeom prst="rect">
            <a:avLst/>
          </a:prstGeom>
          <a:noFill/>
        </p:spPr>
      </p:pic>
      <p:pic>
        <p:nvPicPr>
          <p:cNvPr id="11" name="Picture 2" descr="C:\Users\Димка\Desktop\моё\шаблон\зверюшки-картинки\солнышко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2296280" cy="1883420"/>
          </a:xfrm>
          <a:prstGeom prst="rect">
            <a:avLst/>
          </a:prstGeom>
          <a:noFill/>
        </p:spPr>
      </p:pic>
      <p:pic>
        <p:nvPicPr>
          <p:cNvPr id="12" name="Picture 7" descr="C:\Users\Димка\Desktop\clip-arts-3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5254063"/>
            <a:ext cx="1080120" cy="955864"/>
          </a:xfrm>
          <a:prstGeom prst="rect">
            <a:avLst/>
          </a:prstGeom>
          <a:noFill/>
        </p:spPr>
      </p:pic>
      <p:pic>
        <p:nvPicPr>
          <p:cNvPr id="13" name="Picture 3" descr="C:\Users\Димка\Desktop\02e1c1d60b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1699" y="5949280"/>
            <a:ext cx="590266" cy="540023"/>
          </a:xfrm>
          <a:prstGeom prst="rect">
            <a:avLst/>
          </a:prstGeom>
          <a:noFill/>
        </p:spPr>
      </p:pic>
      <p:pic>
        <p:nvPicPr>
          <p:cNvPr id="14" name="Picture 4" descr="C:\Users\Димка\Desktop\fdfb180f1d7f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5733256"/>
            <a:ext cx="790683" cy="78684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имка\Desktop\4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820077"/>
            <a:ext cx="1766342" cy="3037923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7956376" y="2060848"/>
            <a:ext cx="914400" cy="1620760"/>
          </a:xfrm>
          <a:prstGeom prst="wedgeEllipseCallout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2483768" y="188640"/>
            <a:ext cx="3312368" cy="154875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6516216" y="2204864"/>
            <a:ext cx="914400" cy="1548752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56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7236296" y="1988840"/>
            <a:ext cx="914400" cy="1620760"/>
          </a:xfrm>
          <a:prstGeom prst="wedgeEllipseCallou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72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1880" y="620688"/>
            <a:ext cx="1116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9 ▪ 8</a:t>
            </a:r>
            <a:endParaRPr lang="ru-RU" sz="4000" b="1" dirty="0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101584" y="6453336"/>
            <a:ext cx="1042416" cy="404664"/>
          </a:xfrm>
          <a:prstGeom prst="actionButtonForwardNex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C:\Users\Димка\Desktop\tcvet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7038" y="5949280"/>
            <a:ext cx="608952" cy="587580"/>
          </a:xfrm>
          <a:prstGeom prst="rect">
            <a:avLst/>
          </a:prstGeom>
          <a:noFill/>
        </p:spPr>
      </p:pic>
      <p:pic>
        <p:nvPicPr>
          <p:cNvPr id="11" name="Picture 2" descr="C:\Users\Димка\Desktop\моё\шаблон\зверюшки-картинки\солнышко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2296280" cy="1883420"/>
          </a:xfrm>
          <a:prstGeom prst="rect">
            <a:avLst/>
          </a:prstGeom>
          <a:noFill/>
        </p:spPr>
      </p:pic>
      <p:pic>
        <p:nvPicPr>
          <p:cNvPr id="12" name="Picture 7" descr="C:\Users\Димка\Desktop\clip-arts-3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5254063"/>
            <a:ext cx="1080120" cy="955864"/>
          </a:xfrm>
          <a:prstGeom prst="rect">
            <a:avLst/>
          </a:prstGeom>
          <a:noFill/>
        </p:spPr>
      </p:pic>
      <p:pic>
        <p:nvPicPr>
          <p:cNvPr id="13" name="Picture 3" descr="C:\Users\Димка\Desktop\02e1c1d60b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1699" y="5949280"/>
            <a:ext cx="590266" cy="540023"/>
          </a:xfrm>
          <a:prstGeom prst="rect">
            <a:avLst/>
          </a:prstGeom>
          <a:noFill/>
        </p:spPr>
      </p:pic>
      <p:pic>
        <p:nvPicPr>
          <p:cNvPr id="14" name="Picture 4" descr="C:\Users\Димка\Desktop\fdfb180f1d7f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5733256"/>
            <a:ext cx="790683" cy="786844"/>
          </a:xfrm>
          <a:prstGeom prst="rect">
            <a:avLst/>
          </a:prstGeom>
          <a:noFill/>
        </p:spPr>
      </p:pic>
      <p:pic>
        <p:nvPicPr>
          <p:cNvPr id="17" name="Picture 2" descr="C:\Users\Димка\Desktop\tcvet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4869160"/>
            <a:ext cx="758206" cy="73159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имка\Desktop\4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820077"/>
            <a:ext cx="1766342" cy="3037923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7956376" y="2060848"/>
            <a:ext cx="914400" cy="1620760"/>
          </a:xfrm>
          <a:prstGeom prst="wedgeEllipseCallou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2483768" y="188640"/>
            <a:ext cx="3312368" cy="154875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7236296" y="1988840"/>
            <a:ext cx="914400" cy="1548752"/>
          </a:xfrm>
          <a:prstGeom prst="wedgeEllipseCallout">
            <a:avLst/>
          </a:prstGeom>
          <a:solidFill>
            <a:srgbClr val="FFEA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42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6372200" y="2132856"/>
            <a:ext cx="914400" cy="1620760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56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1880" y="620688"/>
            <a:ext cx="1116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7 ▪ 8</a:t>
            </a:r>
            <a:endParaRPr lang="ru-RU" sz="4000" b="1" dirty="0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101584" y="6453336"/>
            <a:ext cx="1042416" cy="404664"/>
          </a:xfrm>
          <a:prstGeom prst="actionButtonForwardNex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C:\Users\Димка\Desktop\tcvet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7038" y="5949280"/>
            <a:ext cx="608952" cy="587580"/>
          </a:xfrm>
          <a:prstGeom prst="rect">
            <a:avLst/>
          </a:prstGeom>
          <a:noFill/>
        </p:spPr>
      </p:pic>
      <p:pic>
        <p:nvPicPr>
          <p:cNvPr id="11" name="Picture 2" descr="C:\Users\Димка\Desktop\моё\шаблон\зверюшки-картинки\солнышко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2296280" cy="1883420"/>
          </a:xfrm>
          <a:prstGeom prst="rect">
            <a:avLst/>
          </a:prstGeom>
          <a:noFill/>
        </p:spPr>
      </p:pic>
      <p:pic>
        <p:nvPicPr>
          <p:cNvPr id="12" name="Picture 7" descr="C:\Users\Димка\Desktop\clip-arts-3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5254063"/>
            <a:ext cx="1080120" cy="955864"/>
          </a:xfrm>
          <a:prstGeom prst="rect">
            <a:avLst/>
          </a:prstGeom>
          <a:noFill/>
        </p:spPr>
      </p:pic>
      <p:pic>
        <p:nvPicPr>
          <p:cNvPr id="13" name="Picture 3" descr="C:\Users\Димка\Desktop\02e1c1d60b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1699" y="5949280"/>
            <a:ext cx="590266" cy="540023"/>
          </a:xfrm>
          <a:prstGeom prst="rect">
            <a:avLst/>
          </a:prstGeom>
          <a:noFill/>
        </p:spPr>
      </p:pic>
      <p:pic>
        <p:nvPicPr>
          <p:cNvPr id="14" name="Picture 4" descr="C:\Users\Димка\Desktop\fdfb180f1d7f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5733256"/>
            <a:ext cx="790683" cy="786844"/>
          </a:xfrm>
          <a:prstGeom prst="rect">
            <a:avLst/>
          </a:prstGeom>
          <a:noFill/>
        </p:spPr>
      </p:pic>
      <p:pic>
        <p:nvPicPr>
          <p:cNvPr id="17" name="Picture 2" descr="C:\Users\Димка\Desktop\tcvet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4869160"/>
            <a:ext cx="758206" cy="731596"/>
          </a:xfrm>
          <a:prstGeom prst="rect">
            <a:avLst/>
          </a:prstGeom>
          <a:noFill/>
        </p:spPr>
      </p:pic>
      <p:pic>
        <p:nvPicPr>
          <p:cNvPr id="18" name="Picture 6" descr="C:\Users\Димка\Desktop\4722f1c7c06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67744" y="4725144"/>
            <a:ext cx="769871" cy="75049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имка\Desktop\4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820077"/>
            <a:ext cx="1766342" cy="3037923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6444208" y="2204864"/>
            <a:ext cx="914400" cy="1620760"/>
          </a:xfrm>
          <a:prstGeom prst="wedgeEllipseCallou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32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2483768" y="188640"/>
            <a:ext cx="3312368" cy="154875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7236296" y="1988840"/>
            <a:ext cx="914400" cy="1548752"/>
          </a:xfrm>
          <a:prstGeom prst="wedgeEllipseCallout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7956376" y="2348880"/>
            <a:ext cx="914400" cy="1620760"/>
          </a:xfrm>
          <a:prstGeom prst="wedgeEllipseCallout">
            <a:avLst/>
          </a:prstGeom>
          <a:solidFill>
            <a:srgbClr val="F9A5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1880" y="620688"/>
            <a:ext cx="1116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4 ▪ 7</a:t>
            </a:r>
            <a:endParaRPr lang="ru-RU" sz="4000" b="1" dirty="0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101584" y="6453336"/>
            <a:ext cx="1042416" cy="404664"/>
          </a:xfrm>
          <a:prstGeom prst="actionButtonForwardNex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C:\Users\Димка\Desktop\tcvet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7038" y="5949280"/>
            <a:ext cx="608952" cy="587580"/>
          </a:xfrm>
          <a:prstGeom prst="rect">
            <a:avLst/>
          </a:prstGeom>
          <a:noFill/>
        </p:spPr>
      </p:pic>
      <p:pic>
        <p:nvPicPr>
          <p:cNvPr id="11" name="Picture 2" descr="C:\Users\Димка\Desktop\моё\шаблон\зверюшки-картинки\солнышко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2296280" cy="1883420"/>
          </a:xfrm>
          <a:prstGeom prst="rect">
            <a:avLst/>
          </a:prstGeom>
          <a:noFill/>
        </p:spPr>
      </p:pic>
      <p:pic>
        <p:nvPicPr>
          <p:cNvPr id="12" name="Picture 7" descr="C:\Users\Димка\Desktop\clip-arts-3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5254063"/>
            <a:ext cx="1080120" cy="955864"/>
          </a:xfrm>
          <a:prstGeom prst="rect">
            <a:avLst/>
          </a:prstGeom>
          <a:noFill/>
        </p:spPr>
      </p:pic>
      <p:pic>
        <p:nvPicPr>
          <p:cNvPr id="13" name="Picture 3" descr="C:\Users\Димка\Desktop\02e1c1d60b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1699" y="5949280"/>
            <a:ext cx="590266" cy="540023"/>
          </a:xfrm>
          <a:prstGeom prst="rect">
            <a:avLst/>
          </a:prstGeom>
          <a:noFill/>
        </p:spPr>
      </p:pic>
      <p:pic>
        <p:nvPicPr>
          <p:cNvPr id="14" name="Picture 4" descr="C:\Users\Димка\Desktop\fdfb180f1d7f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5733256"/>
            <a:ext cx="790683" cy="786844"/>
          </a:xfrm>
          <a:prstGeom prst="rect">
            <a:avLst/>
          </a:prstGeom>
          <a:noFill/>
        </p:spPr>
      </p:pic>
      <p:pic>
        <p:nvPicPr>
          <p:cNvPr id="17" name="Picture 2" descr="C:\Users\Димка\Desktop\tcvet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4869160"/>
            <a:ext cx="758206" cy="731596"/>
          </a:xfrm>
          <a:prstGeom prst="rect">
            <a:avLst/>
          </a:prstGeom>
          <a:noFill/>
        </p:spPr>
      </p:pic>
      <p:pic>
        <p:nvPicPr>
          <p:cNvPr id="18" name="Picture 6" descr="C:\Users\Димка\Desktop\4722f1c7c06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67744" y="4725144"/>
            <a:ext cx="769871" cy="750492"/>
          </a:xfrm>
          <a:prstGeom prst="rect">
            <a:avLst/>
          </a:prstGeom>
          <a:noFill/>
        </p:spPr>
      </p:pic>
      <p:pic>
        <p:nvPicPr>
          <p:cNvPr id="19" name="Picture 3" descr="C:\Users\Димка\Desktop\02e1c1d60bd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7584" y="4725144"/>
            <a:ext cx="853187" cy="78056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имка\Desktop\4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820077"/>
            <a:ext cx="1766342" cy="3037923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6804248" y="2204864"/>
            <a:ext cx="914400" cy="1620760"/>
          </a:xfrm>
          <a:prstGeom prst="wedgeEllipseCallou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35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2483768" y="188640"/>
            <a:ext cx="3312368" cy="154875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7452320" y="1628800"/>
            <a:ext cx="914400" cy="1548752"/>
          </a:xfrm>
          <a:prstGeom prst="wedgeEllipseCallout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48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7956376" y="2420888"/>
            <a:ext cx="914400" cy="1620760"/>
          </a:xfrm>
          <a:prstGeom prst="wedgeEllipseCallout">
            <a:avLst/>
          </a:prstGeom>
          <a:solidFill>
            <a:srgbClr val="DE60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49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1880" y="620688"/>
            <a:ext cx="1116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7 ▪ 7</a:t>
            </a:r>
            <a:endParaRPr lang="ru-RU" sz="4000" b="1" dirty="0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101584" y="6453336"/>
            <a:ext cx="1042416" cy="404664"/>
          </a:xfrm>
          <a:prstGeom prst="actionButtonForwardNex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C:\Users\Димка\Desktop\tcvet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7038" y="5949280"/>
            <a:ext cx="608952" cy="587580"/>
          </a:xfrm>
          <a:prstGeom prst="rect">
            <a:avLst/>
          </a:prstGeom>
          <a:noFill/>
        </p:spPr>
      </p:pic>
      <p:pic>
        <p:nvPicPr>
          <p:cNvPr id="11" name="Picture 2" descr="C:\Users\Димка\Desktop\моё\шаблон\зверюшки-картинки\солнышко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2296280" cy="1883420"/>
          </a:xfrm>
          <a:prstGeom prst="rect">
            <a:avLst/>
          </a:prstGeom>
          <a:noFill/>
        </p:spPr>
      </p:pic>
      <p:pic>
        <p:nvPicPr>
          <p:cNvPr id="12" name="Picture 7" descr="C:\Users\Димка\Desktop\clip-arts-3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5254063"/>
            <a:ext cx="1080120" cy="955864"/>
          </a:xfrm>
          <a:prstGeom prst="rect">
            <a:avLst/>
          </a:prstGeom>
          <a:noFill/>
        </p:spPr>
      </p:pic>
      <p:pic>
        <p:nvPicPr>
          <p:cNvPr id="13" name="Picture 3" descr="C:\Users\Димка\Desktop\02e1c1d60b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1699" y="5949280"/>
            <a:ext cx="590266" cy="540023"/>
          </a:xfrm>
          <a:prstGeom prst="rect">
            <a:avLst/>
          </a:prstGeom>
          <a:noFill/>
        </p:spPr>
      </p:pic>
      <p:pic>
        <p:nvPicPr>
          <p:cNvPr id="14" name="Picture 4" descr="C:\Users\Димка\Desktop\fdfb180f1d7f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5733256"/>
            <a:ext cx="790683" cy="786844"/>
          </a:xfrm>
          <a:prstGeom prst="rect">
            <a:avLst/>
          </a:prstGeom>
          <a:noFill/>
        </p:spPr>
      </p:pic>
      <p:pic>
        <p:nvPicPr>
          <p:cNvPr id="17" name="Picture 2" descr="C:\Users\Димка\Desktop\tcvet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4869160"/>
            <a:ext cx="758206" cy="731596"/>
          </a:xfrm>
          <a:prstGeom prst="rect">
            <a:avLst/>
          </a:prstGeom>
          <a:noFill/>
        </p:spPr>
      </p:pic>
      <p:pic>
        <p:nvPicPr>
          <p:cNvPr id="18" name="Picture 6" descr="C:\Users\Димка\Desktop\4722f1c7c06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67744" y="4725144"/>
            <a:ext cx="769871" cy="750492"/>
          </a:xfrm>
          <a:prstGeom prst="rect">
            <a:avLst/>
          </a:prstGeom>
          <a:noFill/>
        </p:spPr>
      </p:pic>
      <p:pic>
        <p:nvPicPr>
          <p:cNvPr id="19" name="Picture 3" descr="C:\Users\Димка\Desktop\02e1c1d60bd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91880" y="4293096"/>
            <a:ext cx="853187" cy="780564"/>
          </a:xfrm>
          <a:prstGeom prst="rect">
            <a:avLst/>
          </a:prstGeom>
          <a:noFill/>
        </p:spPr>
      </p:pic>
      <p:pic>
        <p:nvPicPr>
          <p:cNvPr id="20" name="Picture 7" descr="C:\Users\Димка\Desktop\clip-arts-30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528" y="4509120"/>
            <a:ext cx="1021081" cy="903617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имка\Desktop\4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84748"/>
            <a:ext cx="1763688" cy="3173252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2915816" y="332656"/>
            <a:ext cx="5688632" cy="230425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Молодцы!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1584" y="6453336"/>
            <a:ext cx="1042416" cy="4046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C:\Users\Димка\Desktop\tcve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5013176"/>
            <a:ext cx="758206" cy="731596"/>
          </a:xfrm>
          <a:prstGeom prst="rect">
            <a:avLst/>
          </a:prstGeom>
          <a:noFill/>
        </p:spPr>
      </p:pic>
      <p:pic>
        <p:nvPicPr>
          <p:cNvPr id="13" name="Picture 3" descr="C:\Users\Димка\Desktop\02e1c1d60bd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5877272"/>
            <a:ext cx="826389" cy="756047"/>
          </a:xfrm>
          <a:prstGeom prst="rect">
            <a:avLst/>
          </a:prstGeom>
          <a:noFill/>
        </p:spPr>
      </p:pic>
      <p:pic>
        <p:nvPicPr>
          <p:cNvPr id="14" name="Picture 4" descr="C:\Users\Димка\Desktop\fdfb180f1d7f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5373216"/>
            <a:ext cx="840794" cy="836712"/>
          </a:xfrm>
          <a:prstGeom prst="rect">
            <a:avLst/>
          </a:prstGeom>
          <a:noFill/>
        </p:spPr>
      </p:pic>
      <p:pic>
        <p:nvPicPr>
          <p:cNvPr id="15" name="Picture 2" descr="C:\Users\Димка\Desktop\tcve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6126404"/>
            <a:ext cx="758206" cy="731596"/>
          </a:xfrm>
          <a:prstGeom prst="rect">
            <a:avLst/>
          </a:prstGeom>
          <a:noFill/>
        </p:spPr>
      </p:pic>
      <p:pic>
        <p:nvPicPr>
          <p:cNvPr id="17" name="Picture 6" descr="C:\Users\Димка\Desktop\4722f1c7c06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5517232"/>
            <a:ext cx="841879" cy="820687"/>
          </a:xfrm>
          <a:prstGeom prst="rect">
            <a:avLst/>
          </a:prstGeom>
          <a:noFill/>
        </p:spPr>
      </p:pic>
      <p:pic>
        <p:nvPicPr>
          <p:cNvPr id="16" name="Picture 7" descr="C:\Users\Димка\Desktop\clip-arts-30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91776" y="5877272"/>
            <a:ext cx="1108215" cy="980728"/>
          </a:xfrm>
          <a:prstGeom prst="rect">
            <a:avLst/>
          </a:prstGeom>
          <a:noFill/>
        </p:spPr>
      </p:pic>
      <p:pic>
        <p:nvPicPr>
          <p:cNvPr id="19" name="Picture 3" descr="C:\Users\Димка\Desktop\02e1c1d60bd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1960" y="4653136"/>
            <a:ext cx="905096" cy="828055"/>
          </a:xfrm>
          <a:prstGeom prst="rect">
            <a:avLst/>
          </a:prstGeom>
          <a:noFill/>
        </p:spPr>
      </p:pic>
      <p:pic>
        <p:nvPicPr>
          <p:cNvPr id="20" name="Picture 7" descr="C:\Users\Димка\Desktop\clip-arts-30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28184" y="4797152"/>
            <a:ext cx="1102449" cy="975625"/>
          </a:xfrm>
          <a:prstGeom prst="rect">
            <a:avLst/>
          </a:prstGeom>
          <a:noFill/>
        </p:spPr>
      </p:pic>
      <p:pic>
        <p:nvPicPr>
          <p:cNvPr id="18" name="Picture 2" descr="C:\Users\Димка\Desktop\моё\шаблон\зверюшки-картинки\солнышко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2296280" cy="207206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имка\Desktop\tcvet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5084194"/>
            <a:ext cx="758206" cy="731596"/>
          </a:xfrm>
          <a:prstGeom prst="rect">
            <a:avLst/>
          </a:prstGeom>
          <a:noFill/>
        </p:spPr>
      </p:pic>
      <p:pic>
        <p:nvPicPr>
          <p:cNvPr id="1027" name="Picture 3" descr="C:\Users\Димка\Desktop\02e1c1d60bd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5949280"/>
            <a:ext cx="807977" cy="739203"/>
          </a:xfrm>
          <a:prstGeom prst="rect">
            <a:avLst/>
          </a:prstGeom>
          <a:noFill/>
        </p:spPr>
      </p:pic>
      <p:pic>
        <p:nvPicPr>
          <p:cNvPr id="1028" name="Picture 4" descr="C:\Users\Димка\Desktop\fdfb180f1d7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5157192"/>
            <a:ext cx="807906" cy="803984"/>
          </a:xfrm>
          <a:prstGeom prst="rect">
            <a:avLst/>
          </a:prstGeom>
          <a:noFill/>
        </p:spPr>
      </p:pic>
      <p:pic>
        <p:nvPicPr>
          <p:cNvPr id="1030" name="Picture 6" descr="C:\Users\Димка\Desktop\4722f1c7c063.pn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5702" y="5733256"/>
            <a:ext cx="915746" cy="89269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11560" y="2996952"/>
            <a:ext cx="48933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ramki-vsem.ru/png/clip-arts-30.png</a:t>
            </a:r>
            <a:r>
              <a:rPr lang="ru-RU" dirty="0" smtClean="0"/>
              <a:t> цветок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31" name="Picture 7" descr="C:\Users\Димка\Desktop\clip-arts-30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3728" y="5866421"/>
            <a:ext cx="1120477" cy="991579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611560" y="1844824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s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48.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radikal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ru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/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i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122/0904/58/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fdfb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180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f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1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d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7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f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png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цветок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http:// tp://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8"/>
              </a:rPr>
              <a:t>galerey-room.ru/images/0_3d5b3_ace610a9_orig.png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- цветок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http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://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i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99.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beon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ru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/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i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039.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radikal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ru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/0805/46/02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1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c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1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d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60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bd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2.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png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9"/>
              </a:rPr>
              <a:t>-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цветок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http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://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lenagold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narod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ru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/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fon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/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clipart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/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tc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/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tcvet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/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kras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/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tcvet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20.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png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10"/>
              </a:rPr>
              <a:t>-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цветок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63888" y="548680"/>
            <a:ext cx="1807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Источники</a:t>
            </a:r>
            <a:endParaRPr lang="ru-RU" sz="2800" dirty="0"/>
          </a:p>
        </p:txBody>
      </p:sp>
      <p:pic>
        <p:nvPicPr>
          <p:cNvPr id="11" name="Picture 2" descr="C:\Users\Димка\Desktop\моё\шаблон\зверюшки-картинки\солнышко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2296280" cy="2072060"/>
          </a:xfrm>
          <a:prstGeom prst="rect">
            <a:avLst/>
          </a:prstGeom>
          <a:noFill/>
        </p:spPr>
      </p:pic>
      <p:pic>
        <p:nvPicPr>
          <p:cNvPr id="12" name="Picture 3" descr="C:\Users\Димка\Desktop\02e1c1d60bd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000917"/>
            <a:ext cx="918495" cy="840314"/>
          </a:xfrm>
          <a:prstGeom prst="rect">
            <a:avLst/>
          </a:prstGeom>
          <a:noFill/>
        </p:spPr>
      </p:pic>
      <p:pic>
        <p:nvPicPr>
          <p:cNvPr id="14" name="Picture 7" descr="C:\Users\Димка\Desktop\clip-arts-30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3658" y="4437112"/>
            <a:ext cx="1083035" cy="958444"/>
          </a:xfrm>
          <a:prstGeom prst="rect">
            <a:avLst/>
          </a:prstGeom>
          <a:noFill/>
        </p:spPr>
      </p:pic>
      <p:pic>
        <p:nvPicPr>
          <p:cNvPr id="15" name="Picture 2" descr="C:\Users\Димка\Desktop\tcvet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653136"/>
            <a:ext cx="758206" cy="731596"/>
          </a:xfrm>
          <a:prstGeom prst="rect">
            <a:avLst/>
          </a:prstGeom>
          <a:noFill/>
        </p:spPr>
      </p:pic>
      <p:pic>
        <p:nvPicPr>
          <p:cNvPr id="16" name="Picture 4" descr="C:\Users\Димка\Desktop\fdfb180f1d7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653136"/>
            <a:ext cx="807906" cy="803984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683568" y="3429000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>
                <a:hlinkClick r:id="rId12"/>
              </a:rPr>
              <a:t>http://www.angelplus.com.ua/index/detskij_sad/0-17-</a:t>
            </a:r>
            <a:r>
              <a:rPr lang="ru-RU" u="sng" dirty="0" smtClean="0"/>
              <a:t> солнышко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11560" y="3861048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3"/>
              </a:rPr>
              <a:t>http://nevseoboi.com.ua/uploads/posts/2011-06/1307267580_beautiful-wallpapers-124_www.nevseoboi.com.ua.jpg</a:t>
            </a:r>
            <a:r>
              <a:rPr lang="ru-RU" dirty="0" smtClean="0"/>
              <a:t> фон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152</Words>
  <Application>Microsoft Office PowerPoint</Application>
  <PresentationFormat>Экран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Табличное умножение  «На цветочной полянке»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Димка</dc:creator>
  <cp:lastModifiedBy>Димка</cp:lastModifiedBy>
  <cp:revision>35</cp:revision>
  <dcterms:created xsi:type="dcterms:W3CDTF">2014-04-25T14:33:10Z</dcterms:created>
  <dcterms:modified xsi:type="dcterms:W3CDTF">2014-04-27T17:24:44Z</dcterms:modified>
</cp:coreProperties>
</file>