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0" r:id="rId3"/>
    <p:sldId id="264" r:id="rId4"/>
    <p:sldId id="265" r:id="rId5"/>
    <p:sldId id="267" r:id="rId6"/>
    <p:sldId id="270" r:id="rId7"/>
    <p:sldId id="268" r:id="rId8"/>
    <p:sldId id="271" r:id="rId9"/>
    <p:sldId id="269" r:id="rId10"/>
    <p:sldId id="272" r:id="rId11"/>
    <p:sldId id="273" r:id="rId12"/>
    <p:sldId id="274" r:id="rId13"/>
    <p:sldId id="259" r:id="rId14"/>
    <p:sldId id="257" r:id="rId15"/>
  </p:sldIdLst>
  <p:sldSz cx="9144000" cy="6858000" type="screen4x3"/>
  <p:notesSz cx="6858000" cy="9144000"/>
  <p:embeddedFontLst>
    <p:embeddedFont>
      <p:font typeface="Rubius" panose="020B0604020202020204" charset="0"/>
      <p:regular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FF6600"/>
    <a:srgbClr val="820041"/>
    <a:srgbClr val="A50021"/>
    <a:srgbClr val="F5E6C7"/>
    <a:srgbClr val="996633"/>
    <a:srgbClr val="CC0066"/>
    <a:srgbClr val="A42320"/>
    <a:srgbClr val="C42A26"/>
    <a:srgbClr val="8D1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38" autoAdjust="0"/>
    <p:restoredTop sz="94660"/>
  </p:normalViewPr>
  <p:slideViewPr>
    <p:cSldViewPr>
      <p:cViewPr varScale="1">
        <p:scale>
          <a:sx n="70" d="100"/>
          <a:sy n="70" d="100"/>
        </p:scale>
        <p:origin x="86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goo.gl/VGM4x4" TargetMode="External"/><Relationship Id="rId13" Type="http://schemas.openxmlformats.org/officeDocument/2006/relationships/hyperlink" Target="http://goo.gl/BDMjnQ" TargetMode="External"/><Relationship Id="rId3" Type="http://schemas.openxmlformats.org/officeDocument/2006/relationships/hyperlink" Target="http://goo.gl/TeR4AB" TargetMode="External"/><Relationship Id="rId7" Type="http://schemas.openxmlformats.org/officeDocument/2006/relationships/hyperlink" Target="http://goo.gl/BYVk2H" TargetMode="External"/><Relationship Id="rId12" Type="http://schemas.openxmlformats.org/officeDocument/2006/relationships/hyperlink" Target="http://goo.gl/dDCwi1" TargetMode="External"/><Relationship Id="rId17" Type="http://schemas.openxmlformats.org/officeDocument/2006/relationships/hyperlink" Target="http://goo.gl/1h2y1Y" TargetMode="External"/><Relationship Id="rId2" Type="http://schemas.openxmlformats.org/officeDocument/2006/relationships/image" Target="../media/image1.jpg"/><Relationship Id="rId16" Type="http://schemas.openxmlformats.org/officeDocument/2006/relationships/hyperlink" Target="http://goo.gl/jcKvD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oo.gl/v3db4Q" TargetMode="External"/><Relationship Id="rId11" Type="http://schemas.openxmlformats.org/officeDocument/2006/relationships/hyperlink" Target="http://goo.gl/tkpsVP" TargetMode="External"/><Relationship Id="rId5" Type="http://schemas.openxmlformats.org/officeDocument/2006/relationships/hyperlink" Target="http://goo.gl/tlz6HM" TargetMode="External"/><Relationship Id="rId15" Type="http://schemas.openxmlformats.org/officeDocument/2006/relationships/hyperlink" Target="http://goo.gl/EavB7O" TargetMode="External"/><Relationship Id="rId10" Type="http://schemas.openxmlformats.org/officeDocument/2006/relationships/hyperlink" Target="http://goo.gl/2cYosh" TargetMode="External"/><Relationship Id="rId4" Type="http://schemas.openxmlformats.org/officeDocument/2006/relationships/hyperlink" Target="http://goo.gl/r16nfJ" TargetMode="External"/><Relationship Id="rId9" Type="http://schemas.openxmlformats.org/officeDocument/2006/relationships/hyperlink" Target="http://goo.gl/M8ofnV" TargetMode="External"/><Relationship Id="rId14" Type="http://schemas.openxmlformats.org/officeDocument/2006/relationships/hyperlink" Target="http://goo.gl/5XKqC6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3645024"/>
            <a:ext cx="6912768" cy="86409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Интерактивный кроссворд, </a:t>
            </a:r>
            <a:b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</a:br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2 - 4 классы</a:t>
            </a: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ubius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3588" y="5013176"/>
            <a:ext cx="7416824" cy="151216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600" dirty="0" smtClean="0">
                <a:ln w="1905"/>
                <a:solidFill>
                  <a:srgbClr val="66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Автор: Петрова Елена Александровна</a:t>
            </a:r>
          </a:p>
          <a:p>
            <a:pPr>
              <a:spcBef>
                <a:spcPts val="0"/>
              </a:spcBef>
            </a:pPr>
            <a:r>
              <a:rPr lang="ru-RU" sz="1600" dirty="0" smtClean="0">
                <a:solidFill>
                  <a:srgbClr val="663300"/>
                </a:solidFill>
                <a:latin typeface="Rubius" pitchFamily="2" charset="0"/>
              </a:rPr>
              <a:t>учитель начальных классов</a:t>
            </a:r>
          </a:p>
          <a:p>
            <a:pPr>
              <a:spcBef>
                <a:spcPts val="0"/>
              </a:spcBef>
            </a:pPr>
            <a:r>
              <a:rPr lang="ru-RU" sz="1600" dirty="0" smtClean="0">
                <a:solidFill>
                  <a:srgbClr val="663300"/>
                </a:solidFill>
                <a:latin typeface="Rubius" pitchFamily="2" charset="0"/>
              </a:rPr>
              <a:t>МБОУ «СОШ №32» </a:t>
            </a:r>
          </a:p>
          <a:p>
            <a:pPr>
              <a:spcBef>
                <a:spcPts val="0"/>
              </a:spcBef>
            </a:pPr>
            <a:r>
              <a:rPr lang="ru-RU" sz="1600" dirty="0" smtClean="0">
                <a:solidFill>
                  <a:srgbClr val="663300"/>
                </a:solidFill>
                <a:latin typeface="Rubius" pitchFamily="2" charset="0"/>
              </a:rPr>
              <a:t>г. Краснотурьинска</a:t>
            </a:r>
            <a:endParaRPr lang="ru-RU" sz="1600" dirty="0">
              <a:solidFill>
                <a:srgbClr val="663300"/>
              </a:solidFill>
              <a:latin typeface="Rubius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052736"/>
            <a:ext cx="76328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Осенний</a:t>
            </a:r>
          </a:p>
          <a:p>
            <a:pPr algn="ctr"/>
            <a:r>
              <a:rPr lang="ru-RU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фольклор</a:t>
            </a:r>
            <a:endParaRPr lang="ru-RU" sz="8000" dirty="0"/>
          </a:p>
        </p:txBody>
      </p:sp>
      <p:sp>
        <p:nvSpPr>
          <p:cNvPr id="5" name="Прямоугольник 4">
            <a:hlinkClick r:id="" action="ppaction://hlinkshowjump?jump=nextslide"/>
          </p:cNvPr>
          <p:cNvSpPr/>
          <p:nvPr/>
        </p:nvSpPr>
        <p:spPr>
          <a:xfrm>
            <a:off x="3635896" y="6237312"/>
            <a:ext cx="1872208" cy="461665"/>
          </a:xfrm>
          <a:prstGeom prst="rect">
            <a:avLst/>
          </a:prstGeom>
          <a:ln>
            <a:solidFill>
              <a:srgbClr val="6633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Далее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323528" y="6021288"/>
            <a:ext cx="792088" cy="461665"/>
          </a:xfrm>
          <a:prstGeom prst="rect">
            <a:avLst/>
          </a:prstGeom>
          <a:ln>
            <a:solidFill>
              <a:srgbClr val="6633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i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55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764704"/>
            <a:ext cx="5328592" cy="64807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us" pitchFamily="2" charset="0"/>
              </a:rPr>
              <a:t>Дорогой друг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ubius" pitchFamily="2" charset="0"/>
            </a:endParaRPr>
          </a:p>
        </p:txBody>
      </p:sp>
      <p:sp>
        <p:nvSpPr>
          <p:cNvPr id="4" name="Прямоугольник 3">
            <a:hlinkClick r:id="" action="ppaction://hlinkshowjump?jump=nextslide"/>
          </p:cNvPr>
          <p:cNvSpPr/>
          <p:nvPr/>
        </p:nvSpPr>
        <p:spPr>
          <a:xfrm>
            <a:off x="3851920" y="5949280"/>
            <a:ext cx="1440160" cy="523220"/>
          </a:xfrm>
          <a:prstGeom prst="rect">
            <a:avLst/>
          </a:prstGeom>
          <a:ln>
            <a:solidFill>
              <a:srgbClr val="6633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Начать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1916832"/>
            <a:ext cx="7200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Предлагаю </a:t>
            </a:r>
            <a:r>
              <a:rPr lang="ru-RU" sz="2800" dirty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разгадать </a:t>
            </a:r>
            <a:r>
              <a:rPr lang="ru-RU" sz="28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кроссворд по теме «Осень». </a:t>
            </a: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Для </a:t>
            </a:r>
            <a:r>
              <a:rPr lang="ru-RU" sz="2800" dirty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этого тебе необходимо </a:t>
            </a:r>
            <a:r>
              <a:rPr lang="ru-RU" sz="28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вспомнить слова, которые пропущены в пословицах </a:t>
            </a:r>
            <a:r>
              <a:rPr lang="ru-RU" sz="2800" dirty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и </a:t>
            </a:r>
            <a:r>
              <a:rPr lang="ru-RU" sz="28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поговорках. </a:t>
            </a:r>
            <a:endParaRPr lang="ru-RU" sz="2800" dirty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03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Группа 68"/>
          <p:cNvGrpSpPr/>
          <p:nvPr/>
        </p:nvGrpSpPr>
        <p:grpSpPr>
          <a:xfrm>
            <a:off x="1547664" y="980728"/>
            <a:ext cx="7344816" cy="5616624"/>
            <a:chOff x="1547664" y="980728"/>
            <a:chExt cx="7344816" cy="5616624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5004048" y="980728"/>
              <a:ext cx="2592288" cy="432048"/>
              <a:chOff x="3275856" y="836712"/>
              <a:chExt cx="2592288" cy="432048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27585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3707904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139952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4572000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5004048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543609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5436096" y="1412776"/>
              <a:ext cx="432048" cy="2160240"/>
              <a:chOff x="3707904" y="1268760"/>
              <a:chExt cx="432048" cy="2160240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3707904" y="126876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3707904" y="170080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3707904" y="213285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3707904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3707904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4139952" y="2708920"/>
              <a:ext cx="2173888" cy="432048"/>
              <a:chOff x="2411760" y="2564904"/>
              <a:chExt cx="2173888" cy="432048"/>
            </a:xfrm>
          </p:grpSpPr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415360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3275856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2843808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241176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" name="Группа 2"/>
            <p:cNvGrpSpPr/>
            <p:nvPr/>
          </p:nvGrpSpPr>
          <p:grpSpPr>
            <a:xfrm>
              <a:off x="4572000" y="3140968"/>
              <a:ext cx="432048" cy="1296144"/>
              <a:chOff x="2843808" y="2996952"/>
              <a:chExt cx="432048" cy="1296144"/>
            </a:xfrm>
          </p:grpSpPr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284380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284380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284380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2843808" y="4005064"/>
              <a:ext cx="3024336" cy="432048"/>
              <a:chOff x="1115616" y="3861048"/>
              <a:chExt cx="3024336" cy="432048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327585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5" name="Скругленный прямоугольник 24"/>
              <p:cNvSpPr/>
              <p:nvPr/>
            </p:nvSpPr>
            <p:spPr>
              <a:xfrm>
                <a:off x="370790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2411760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7" name="Скругленный прямоугольник 26"/>
              <p:cNvSpPr/>
              <p:nvPr/>
            </p:nvSpPr>
            <p:spPr>
              <a:xfrm>
                <a:off x="1979712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8" name="Скругленный прямоугольник 27"/>
              <p:cNvSpPr/>
              <p:nvPr/>
            </p:nvSpPr>
            <p:spPr>
              <a:xfrm>
                <a:off x="154766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9" name="Скругленный прямоугольник 28"/>
              <p:cNvSpPr/>
              <p:nvPr/>
            </p:nvSpPr>
            <p:spPr>
              <a:xfrm>
                <a:off x="111561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4139952" y="4437112"/>
              <a:ext cx="432048" cy="1728192"/>
              <a:chOff x="2411760" y="4293096"/>
              <a:chExt cx="432048" cy="1728192"/>
            </a:xfrm>
          </p:grpSpPr>
          <p:sp>
            <p:nvSpPr>
              <p:cNvPr id="31" name="Скругленный прямоугольник 30"/>
              <p:cNvSpPr/>
              <p:nvPr/>
            </p:nvSpPr>
            <p:spPr>
              <a:xfrm>
                <a:off x="241176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2411760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3" name="Скругленный прямоугольник 32"/>
              <p:cNvSpPr/>
              <p:nvPr/>
            </p:nvSpPr>
            <p:spPr>
              <a:xfrm>
                <a:off x="241176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4" name="Скругленный прямоугольник 33"/>
              <p:cNvSpPr/>
              <p:nvPr/>
            </p:nvSpPr>
            <p:spPr>
              <a:xfrm>
                <a:off x="241176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4572000" y="5301208"/>
              <a:ext cx="2592288" cy="432048"/>
              <a:chOff x="2843808" y="5157192"/>
              <a:chExt cx="2592288" cy="432048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284380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3275856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8" name="Скругленный прямоугольник 37"/>
              <p:cNvSpPr/>
              <p:nvPr/>
            </p:nvSpPr>
            <p:spPr>
              <a:xfrm>
                <a:off x="3707904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9" name="Скругленный прямоугольник 38"/>
              <p:cNvSpPr/>
              <p:nvPr/>
            </p:nvSpPr>
            <p:spPr>
              <a:xfrm>
                <a:off x="4139952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0" name="Скругленный прямоугольник 39"/>
              <p:cNvSpPr/>
              <p:nvPr/>
            </p:nvSpPr>
            <p:spPr>
              <a:xfrm>
                <a:off x="458045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1" name="Скругленный прямоугольник 40"/>
              <p:cNvSpPr/>
              <p:nvPr/>
            </p:nvSpPr>
            <p:spPr>
              <a:xfrm>
                <a:off x="500404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1547664" y="5733256"/>
              <a:ext cx="2592288" cy="432048"/>
              <a:chOff x="-180528" y="5589240"/>
              <a:chExt cx="2592288" cy="432048"/>
            </a:xfrm>
          </p:grpSpPr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1979712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5" name="Скругленный прямоугольник 44"/>
              <p:cNvSpPr/>
              <p:nvPr/>
            </p:nvSpPr>
            <p:spPr>
              <a:xfrm>
                <a:off x="1547664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1115616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7" name="Скругленный прямоугольник 46"/>
              <p:cNvSpPr/>
              <p:nvPr/>
            </p:nvSpPr>
            <p:spPr>
              <a:xfrm>
                <a:off x="68356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25152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-18052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6732240" y="3140968"/>
              <a:ext cx="432048" cy="3456384"/>
              <a:chOff x="5004048" y="2996952"/>
              <a:chExt cx="432048" cy="3456384"/>
            </a:xfrm>
          </p:grpSpPr>
          <p:sp>
            <p:nvSpPr>
              <p:cNvPr id="51" name="Скругленный прямоугольник 50"/>
              <p:cNvSpPr/>
              <p:nvPr/>
            </p:nvSpPr>
            <p:spPr>
              <a:xfrm>
                <a:off x="500404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5004048" y="602128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5004048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4" name="Скругленный прямоугольник 53"/>
              <p:cNvSpPr/>
              <p:nvPr/>
            </p:nvSpPr>
            <p:spPr>
              <a:xfrm>
                <a:off x="5004048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5" name="Скругленный прямоугольник 54"/>
              <p:cNvSpPr/>
              <p:nvPr/>
            </p:nvSpPr>
            <p:spPr>
              <a:xfrm>
                <a:off x="500404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6" name="Скругленный прямоугольник 55"/>
              <p:cNvSpPr/>
              <p:nvPr/>
            </p:nvSpPr>
            <p:spPr>
              <a:xfrm>
                <a:off x="500404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7" name="Скругленный прямоугольник 56"/>
              <p:cNvSpPr/>
              <p:nvPr/>
            </p:nvSpPr>
            <p:spPr>
              <a:xfrm>
                <a:off x="500404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6300192" y="4437112"/>
              <a:ext cx="2592288" cy="432048"/>
              <a:chOff x="4572000" y="4293096"/>
              <a:chExt cx="2592288" cy="432048"/>
            </a:xfrm>
          </p:grpSpPr>
          <p:sp>
            <p:nvSpPr>
              <p:cNvPr id="59" name="Скругленный прямоугольник 58"/>
              <p:cNvSpPr/>
              <p:nvPr/>
            </p:nvSpPr>
            <p:spPr>
              <a:xfrm>
                <a:off x="457200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0" name="Скругленный прямоугольник 59"/>
              <p:cNvSpPr/>
              <p:nvPr/>
            </p:nvSpPr>
            <p:spPr>
              <a:xfrm>
                <a:off x="5436096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5868144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2" name="Скругленный прямоугольник 61"/>
              <p:cNvSpPr/>
              <p:nvPr/>
            </p:nvSpPr>
            <p:spPr>
              <a:xfrm>
                <a:off x="6300192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3" name="Скругленный прямоугольник 62"/>
              <p:cNvSpPr/>
              <p:nvPr/>
            </p:nvSpPr>
            <p:spPr>
              <a:xfrm>
                <a:off x="673224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</p:grpSp>
      <p:sp>
        <p:nvSpPr>
          <p:cNvPr id="91" name="Прямоугольник 90"/>
          <p:cNvSpPr/>
          <p:nvPr/>
        </p:nvSpPr>
        <p:spPr>
          <a:xfrm>
            <a:off x="467544" y="382012"/>
            <a:ext cx="356250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День прозевал –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…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потерял.</a:t>
            </a:r>
            <a:endParaRPr lang="ru-RU" sz="3200" dirty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4664"/>
            <a:ext cx="2653189" cy="3429000"/>
          </a:xfrm>
          <a:prstGeom prst="rect">
            <a:avLst/>
          </a:prstGeom>
        </p:spPr>
      </p:pic>
      <p:sp>
        <p:nvSpPr>
          <p:cNvPr id="93" name="Нашивка 92"/>
          <p:cNvSpPr/>
          <p:nvPr/>
        </p:nvSpPr>
        <p:spPr>
          <a:xfrm>
            <a:off x="4355976" y="980728"/>
            <a:ext cx="432048" cy="432048"/>
          </a:xfrm>
          <a:prstGeom prst="chevron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663300"/>
              </a:solidFill>
              <a:latin typeface="Rubius" panose="020B060402020202020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5076056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493702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91134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6328994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ж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74664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16428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й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8" name="Прямоугольник 77">
            <a:hlinkClick r:id="" action="ppaction://hlinkshowjump?jump=nextslide"/>
          </p:cNvPr>
          <p:cNvSpPr/>
          <p:nvPr/>
        </p:nvSpPr>
        <p:spPr>
          <a:xfrm>
            <a:off x="7452320" y="332656"/>
            <a:ext cx="1296144" cy="4616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Далее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99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</p:childTnLst>
        </p:cTn>
      </p:par>
    </p:tnLst>
    <p:bldLst>
      <p:bldP spid="91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Группа 68"/>
          <p:cNvGrpSpPr/>
          <p:nvPr/>
        </p:nvGrpSpPr>
        <p:grpSpPr>
          <a:xfrm>
            <a:off x="1547664" y="980728"/>
            <a:ext cx="7344816" cy="5616624"/>
            <a:chOff x="1547664" y="980728"/>
            <a:chExt cx="7344816" cy="5616624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5004048" y="980728"/>
              <a:ext cx="2592288" cy="432048"/>
              <a:chOff x="3275856" y="836712"/>
              <a:chExt cx="2592288" cy="432048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27585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3707904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139952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4572000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5004048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543609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5436096" y="1412776"/>
              <a:ext cx="432048" cy="2160240"/>
              <a:chOff x="3707904" y="1268760"/>
              <a:chExt cx="432048" cy="2160240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3707904" y="126876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3707904" y="170080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3707904" y="213285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3707904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3707904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4139952" y="2708920"/>
              <a:ext cx="2173888" cy="432048"/>
              <a:chOff x="2411760" y="2564904"/>
              <a:chExt cx="2173888" cy="432048"/>
            </a:xfrm>
          </p:grpSpPr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415360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3275856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2843808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241176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" name="Группа 2"/>
            <p:cNvGrpSpPr/>
            <p:nvPr/>
          </p:nvGrpSpPr>
          <p:grpSpPr>
            <a:xfrm>
              <a:off x="4572000" y="3140968"/>
              <a:ext cx="432048" cy="1296144"/>
              <a:chOff x="2843808" y="2996952"/>
              <a:chExt cx="432048" cy="1296144"/>
            </a:xfrm>
          </p:grpSpPr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284380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284380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284380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2843808" y="4005064"/>
              <a:ext cx="3024336" cy="432048"/>
              <a:chOff x="1115616" y="3861048"/>
              <a:chExt cx="3024336" cy="432048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327585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5" name="Скругленный прямоугольник 24"/>
              <p:cNvSpPr/>
              <p:nvPr/>
            </p:nvSpPr>
            <p:spPr>
              <a:xfrm>
                <a:off x="370790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2411760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7" name="Скругленный прямоугольник 26"/>
              <p:cNvSpPr/>
              <p:nvPr/>
            </p:nvSpPr>
            <p:spPr>
              <a:xfrm>
                <a:off x="1979712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8" name="Скругленный прямоугольник 27"/>
              <p:cNvSpPr/>
              <p:nvPr/>
            </p:nvSpPr>
            <p:spPr>
              <a:xfrm>
                <a:off x="154766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9" name="Скругленный прямоугольник 28"/>
              <p:cNvSpPr/>
              <p:nvPr/>
            </p:nvSpPr>
            <p:spPr>
              <a:xfrm>
                <a:off x="111561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4139952" y="4437112"/>
              <a:ext cx="432048" cy="1728192"/>
              <a:chOff x="2411760" y="4293096"/>
              <a:chExt cx="432048" cy="1728192"/>
            </a:xfrm>
          </p:grpSpPr>
          <p:sp>
            <p:nvSpPr>
              <p:cNvPr id="31" name="Скругленный прямоугольник 30"/>
              <p:cNvSpPr/>
              <p:nvPr/>
            </p:nvSpPr>
            <p:spPr>
              <a:xfrm>
                <a:off x="241176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2411760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3" name="Скругленный прямоугольник 32"/>
              <p:cNvSpPr/>
              <p:nvPr/>
            </p:nvSpPr>
            <p:spPr>
              <a:xfrm>
                <a:off x="241176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4" name="Скругленный прямоугольник 33"/>
              <p:cNvSpPr/>
              <p:nvPr/>
            </p:nvSpPr>
            <p:spPr>
              <a:xfrm>
                <a:off x="241176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4572000" y="5301208"/>
              <a:ext cx="2592288" cy="432048"/>
              <a:chOff x="2843808" y="5157192"/>
              <a:chExt cx="2592288" cy="432048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284380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3275856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8" name="Скругленный прямоугольник 37"/>
              <p:cNvSpPr/>
              <p:nvPr/>
            </p:nvSpPr>
            <p:spPr>
              <a:xfrm>
                <a:off x="3707904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9" name="Скругленный прямоугольник 38"/>
              <p:cNvSpPr/>
              <p:nvPr/>
            </p:nvSpPr>
            <p:spPr>
              <a:xfrm>
                <a:off x="4139952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0" name="Скругленный прямоугольник 39"/>
              <p:cNvSpPr/>
              <p:nvPr/>
            </p:nvSpPr>
            <p:spPr>
              <a:xfrm>
                <a:off x="458045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1" name="Скругленный прямоугольник 40"/>
              <p:cNvSpPr/>
              <p:nvPr/>
            </p:nvSpPr>
            <p:spPr>
              <a:xfrm>
                <a:off x="500404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1547664" y="5733256"/>
              <a:ext cx="2592288" cy="432048"/>
              <a:chOff x="-180528" y="5589240"/>
              <a:chExt cx="2592288" cy="432048"/>
            </a:xfrm>
          </p:grpSpPr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1979712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5" name="Скругленный прямоугольник 44"/>
              <p:cNvSpPr/>
              <p:nvPr/>
            </p:nvSpPr>
            <p:spPr>
              <a:xfrm>
                <a:off x="1547664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1115616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7" name="Скругленный прямоугольник 46"/>
              <p:cNvSpPr/>
              <p:nvPr/>
            </p:nvSpPr>
            <p:spPr>
              <a:xfrm>
                <a:off x="68356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25152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-18052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6732240" y="3140968"/>
              <a:ext cx="432048" cy="3456384"/>
              <a:chOff x="5004048" y="2996952"/>
              <a:chExt cx="432048" cy="3456384"/>
            </a:xfrm>
          </p:grpSpPr>
          <p:sp>
            <p:nvSpPr>
              <p:cNvPr id="51" name="Скругленный прямоугольник 50"/>
              <p:cNvSpPr/>
              <p:nvPr/>
            </p:nvSpPr>
            <p:spPr>
              <a:xfrm>
                <a:off x="500404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5004048" y="602128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5004048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4" name="Скругленный прямоугольник 53"/>
              <p:cNvSpPr/>
              <p:nvPr/>
            </p:nvSpPr>
            <p:spPr>
              <a:xfrm>
                <a:off x="5004048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5" name="Скругленный прямоугольник 54"/>
              <p:cNvSpPr/>
              <p:nvPr/>
            </p:nvSpPr>
            <p:spPr>
              <a:xfrm>
                <a:off x="500404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6" name="Скругленный прямоугольник 55"/>
              <p:cNvSpPr/>
              <p:nvPr/>
            </p:nvSpPr>
            <p:spPr>
              <a:xfrm>
                <a:off x="500404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7" name="Скругленный прямоугольник 56"/>
              <p:cNvSpPr/>
              <p:nvPr/>
            </p:nvSpPr>
            <p:spPr>
              <a:xfrm>
                <a:off x="500404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6300192" y="4437112"/>
              <a:ext cx="2592288" cy="432048"/>
              <a:chOff x="4572000" y="4293096"/>
              <a:chExt cx="2592288" cy="432048"/>
            </a:xfrm>
          </p:grpSpPr>
          <p:sp>
            <p:nvSpPr>
              <p:cNvPr id="59" name="Скругленный прямоугольник 58"/>
              <p:cNvSpPr/>
              <p:nvPr/>
            </p:nvSpPr>
            <p:spPr>
              <a:xfrm>
                <a:off x="457200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0" name="Скругленный прямоугольник 59"/>
              <p:cNvSpPr/>
              <p:nvPr/>
            </p:nvSpPr>
            <p:spPr>
              <a:xfrm>
                <a:off x="5436096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5868144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2" name="Скругленный прямоугольник 61"/>
              <p:cNvSpPr/>
              <p:nvPr/>
            </p:nvSpPr>
            <p:spPr>
              <a:xfrm>
                <a:off x="6300192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3" name="Скругленный прямоугольник 62"/>
              <p:cNvSpPr/>
              <p:nvPr/>
            </p:nvSpPr>
            <p:spPr>
              <a:xfrm>
                <a:off x="673224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</p:grpSp>
      <p:sp>
        <p:nvSpPr>
          <p:cNvPr id="91" name="Прямоугольник 90"/>
          <p:cNvSpPr/>
          <p:nvPr/>
        </p:nvSpPr>
        <p:spPr>
          <a:xfrm>
            <a:off x="539552" y="3388"/>
            <a:ext cx="356250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Весна красна цветами,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а  …  –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снопами .</a:t>
            </a:r>
            <a:endParaRPr lang="ru-RU" sz="3200" dirty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5076056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493702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3" name="Нашивка 92"/>
          <p:cNvSpPr/>
          <p:nvPr/>
        </p:nvSpPr>
        <p:spPr>
          <a:xfrm>
            <a:off x="3635896" y="2708920"/>
            <a:ext cx="432048" cy="432048"/>
          </a:xfrm>
          <a:prstGeom prst="chevron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663300"/>
              </a:solidFill>
              <a:latin typeface="Rubius" panose="020B060402020202020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91134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6328994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ж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74664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16428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й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211960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629606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с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047252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5464898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н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grpSp>
        <p:nvGrpSpPr>
          <p:cNvPr id="83" name="Группа 82"/>
          <p:cNvGrpSpPr/>
          <p:nvPr/>
        </p:nvGrpSpPr>
        <p:grpSpPr>
          <a:xfrm>
            <a:off x="251520" y="107257"/>
            <a:ext cx="3525396" cy="3753791"/>
            <a:chOff x="450002" y="1844824"/>
            <a:chExt cx="3525396" cy="3753791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002" y="3717032"/>
              <a:ext cx="3051570" cy="1881583"/>
            </a:xfrm>
            <a:prstGeom prst="rect">
              <a:avLst/>
            </a:prstGeom>
          </p:spPr>
        </p:pic>
        <p:pic>
          <p:nvPicPr>
            <p:cNvPr id="82" name="Рисунок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7624" y="1844824"/>
              <a:ext cx="2787774" cy="3717032"/>
            </a:xfrm>
            <a:prstGeom prst="rect">
              <a:avLst/>
            </a:prstGeom>
          </p:spPr>
        </p:pic>
      </p:grpSp>
      <p:sp>
        <p:nvSpPr>
          <p:cNvPr id="81" name="Прямоугольник 80"/>
          <p:cNvSpPr/>
          <p:nvPr/>
        </p:nvSpPr>
        <p:spPr>
          <a:xfrm>
            <a:off x="5882544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ь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5" name="Прямоугольник 84">
            <a:hlinkClick r:id="" action="ppaction://hlinkshowjump?jump=nextslide"/>
          </p:cNvPr>
          <p:cNvSpPr/>
          <p:nvPr/>
        </p:nvSpPr>
        <p:spPr>
          <a:xfrm>
            <a:off x="7452320" y="332656"/>
            <a:ext cx="1296144" cy="4616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Далее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37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</p:childTnLst>
        </p:cTn>
      </p:par>
    </p:tnLst>
    <p:bldLst>
      <p:bldP spid="91" grpId="0"/>
      <p:bldP spid="77" grpId="0"/>
      <p:bldP spid="78" grpId="0"/>
      <p:bldP spid="79" grpId="0"/>
      <p:bldP spid="80" grpId="0"/>
      <p:bldP spid="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Группа 68"/>
          <p:cNvGrpSpPr/>
          <p:nvPr/>
        </p:nvGrpSpPr>
        <p:grpSpPr>
          <a:xfrm>
            <a:off x="1547664" y="980728"/>
            <a:ext cx="7344816" cy="5616624"/>
            <a:chOff x="1547664" y="980728"/>
            <a:chExt cx="7344816" cy="5616624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5004048" y="980728"/>
              <a:ext cx="2592288" cy="432048"/>
              <a:chOff x="3275856" y="836712"/>
              <a:chExt cx="2592288" cy="432048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27585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3707904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139952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4572000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5004048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543609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5436096" y="1412776"/>
              <a:ext cx="432048" cy="2160240"/>
              <a:chOff x="3707904" y="1268760"/>
              <a:chExt cx="432048" cy="2160240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3707904" y="126876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3707904" y="170080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3707904" y="213285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3707904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3707904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4139952" y="2708920"/>
              <a:ext cx="2173888" cy="432048"/>
              <a:chOff x="2411760" y="2564904"/>
              <a:chExt cx="2173888" cy="432048"/>
            </a:xfrm>
          </p:grpSpPr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415360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3275856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2843808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241176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" name="Группа 2"/>
            <p:cNvGrpSpPr/>
            <p:nvPr/>
          </p:nvGrpSpPr>
          <p:grpSpPr>
            <a:xfrm>
              <a:off x="4572000" y="3140968"/>
              <a:ext cx="432048" cy="1296144"/>
              <a:chOff x="2843808" y="2996952"/>
              <a:chExt cx="432048" cy="1296144"/>
            </a:xfrm>
          </p:grpSpPr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284380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284380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284380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2843808" y="4005064"/>
              <a:ext cx="3024336" cy="432048"/>
              <a:chOff x="1115616" y="3861048"/>
              <a:chExt cx="3024336" cy="432048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327585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5" name="Скругленный прямоугольник 24"/>
              <p:cNvSpPr/>
              <p:nvPr/>
            </p:nvSpPr>
            <p:spPr>
              <a:xfrm>
                <a:off x="370790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2411760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7" name="Скругленный прямоугольник 26"/>
              <p:cNvSpPr/>
              <p:nvPr/>
            </p:nvSpPr>
            <p:spPr>
              <a:xfrm>
                <a:off x="1979712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8" name="Скругленный прямоугольник 27"/>
              <p:cNvSpPr/>
              <p:nvPr/>
            </p:nvSpPr>
            <p:spPr>
              <a:xfrm>
                <a:off x="154766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9" name="Скругленный прямоугольник 28"/>
              <p:cNvSpPr/>
              <p:nvPr/>
            </p:nvSpPr>
            <p:spPr>
              <a:xfrm>
                <a:off x="111561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4139952" y="4437112"/>
              <a:ext cx="432048" cy="1728192"/>
              <a:chOff x="2411760" y="4293096"/>
              <a:chExt cx="432048" cy="1728192"/>
            </a:xfrm>
          </p:grpSpPr>
          <p:sp>
            <p:nvSpPr>
              <p:cNvPr id="31" name="Скругленный прямоугольник 30"/>
              <p:cNvSpPr/>
              <p:nvPr/>
            </p:nvSpPr>
            <p:spPr>
              <a:xfrm>
                <a:off x="241176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2411760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3" name="Скругленный прямоугольник 32"/>
              <p:cNvSpPr/>
              <p:nvPr/>
            </p:nvSpPr>
            <p:spPr>
              <a:xfrm>
                <a:off x="241176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4" name="Скругленный прямоугольник 33"/>
              <p:cNvSpPr/>
              <p:nvPr/>
            </p:nvSpPr>
            <p:spPr>
              <a:xfrm>
                <a:off x="241176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4572000" y="5301208"/>
              <a:ext cx="2592288" cy="432048"/>
              <a:chOff x="2843808" y="5157192"/>
              <a:chExt cx="2592288" cy="432048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284380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3275856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8" name="Скругленный прямоугольник 37"/>
              <p:cNvSpPr/>
              <p:nvPr/>
            </p:nvSpPr>
            <p:spPr>
              <a:xfrm>
                <a:off x="3707904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9" name="Скругленный прямоугольник 38"/>
              <p:cNvSpPr/>
              <p:nvPr/>
            </p:nvSpPr>
            <p:spPr>
              <a:xfrm>
                <a:off x="4139952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0" name="Скругленный прямоугольник 39"/>
              <p:cNvSpPr/>
              <p:nvPr/>
            </p:nvSpPr>
            <p:spPr>
              <a:xfrm>
                <a:off x="458045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1" name="Скругленный прямоугольник 40"/>
              <p:cNvSpPr/>
              <p:nvPr/>
            </p:nvSpPr>
            <p:spPr>
              <a:xfrm>
                <a:off x="500404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1547664" y="5733256"/>
              <a:ext cx="2592288" cy="432048"/>
              <a:chOff x="-180528" y="5589240"/>
              <a:chExt cx="2592288" cy="432048"/>
            </a:xfrm>
          </p:grpSpPr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1979712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5" name="Скругленный прямоугольник 44"/>
              <p:cNvSpPr/>
              <p:nvPr/>
            </p:nvSpPr>
            <p:spPr>
              <a:xfrm>
                <a:off x="1547664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1115616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7" name="Скругленный прямоугольник 46"/>
              <p:cNvSpPr/>
              <p:nvPr/>
            </p:nvSpPr>
            <p:spPr>
              <a:xfrm>
                <a:off x="68356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25152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-18052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6732240" y="3140968"/>
              <a:ext cx="432048" cy="3456384"/>
              <a:chOff x="5004048" y="2996952"/>
              <a:chExt cx="432048" cy="3456384"/>
            </a:xfrm>
          </p:grpSpPr>
          <p:sp>
            <p:nvSpPr>
              <p:cNvPr id="51" name="Скругленный прямоугольник 50"/>
              <p:cNvSpPr/>
              <p:nvPr/>
            </p:nvSpPr>
            <p:spPr>
              <a:xfrm>
                <a:off x="500404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5004048" y="602128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5004048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4" name="Скругленный прямоугольник 53"/>
              <p:cNvSpPr/>
              <p:nvPr/>
            </p:nvSpPr>
            <p:spPr>
              <a:xfrm>
                <a:off x="5004048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5" name="Скругленный прямоугольник 54"/>
              <p:cNvSpPr/>
              <p:nvPr/>
            </p:nvSpPr>
            <p:spPr>
              <a:xfrm>
                <a:off x="500404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6" name="Скругленный прямоугольник 55"/>
              <p:cNvSpPr/>
              <p:nvPr/>
            </p:nvSpPr>
            <p:spPr>
              <a:xfrm>
                <a:off x="500404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7" name="Скругленный прямоугольник 56"/>
              <p:cNvSpPr/>
              <p:nvPr/>
            </p:nvSpPr>
            <p:spPr>
              <a:xfrm>
                <a:off x="500404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6300192" y="4437112"/>
              <a:ext cx="2592288" cy="432048"/>
              <a:chOff x="4572000" y="4293096"/>
              <a:chExt cx="2592288" cy="432048"/>
            </a:xfrm>
          </p:grpSpPr>
          <p:sp>
            <p:nvSpPr>
              <p:cNvPr id="59" name="Скругленный прямоугольник 58"/>
              <p:cNvSpPr/>
              <p:nvPr/>
            </p:nvSpPr>
            <p:spPr>
              <a:xfrm>
                <a:off x="457200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0" name="Скругленный прямоугольник 59"/>
              <p:cNvSpPr/>
              <p:nvPr/>
            </p:nvSpPr>
            <p:spPr>
              <a:xfrm>
                <a:off x="5436096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5868144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2" name="Скругленный прямоугольник 61"/>
              <p:cNvSpPr/>
              <p:nvPr/>
            </p:nvSpPr>
            <p:spPr>
              <a:xfrm>
                <a:off x="6300192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3" name="Скругленный прямоугольник 62"/>
              <p:cNvSpPr/>
              <p:nvPr/>
            </p:nvSpPr>
            <p:spPr>
              <a:xfrm>
                <a:off x="673224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</p:grpSp>
      <p:sp>
        <p:nvSpPr>
          <p:cNvPr id="91" name="Прямоугольник 90"/>
          <p:cNvSpPr/>
          <p:nvPr/>
        </p:nvSpPr>
        <p:spPr>
          <a:xfrm>
            <a:off x="539552" y="3388"/>
            <a:ext cx="356250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Осень – </a:t>
            </a:r>
          </a:p>
          <a:p>
            <a:pPr algn="ctr">
              <a:lnSpc>
                <a:spcPct val="150000"/>
              </a:lnSpc>
            </a:pPr>
            <a:r>
              <a:rPr lang="ru-RU" sz="3200" dirty="0" err="1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собериха</a:t>
            </a: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зима –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… .</a:t>
            </a:r>
            <a:endParaRPr lang="ru-RU" sz="3200" dirty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5076056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493702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91134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6328994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ж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74664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16428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й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211960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629606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с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047252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5464898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н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5882544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ь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4" name="Нашивка 83"/>
          <p:cNvSpPr/>
          <p:nvPr/>
        </p:nvSpPr>
        <p:spPr>
          <a:xfrm>
            <a:off x="2195736" y="3941767"/>
            <a:ext cx="432048" cy="432048"/>
          </a:xfrm>
          <a:prstGeom prst="chevron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663300"/>
              </a:solidFill>
              <a:latin typeface="Rubius" panose="020B060402020202020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291581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п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335863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755910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4175957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596004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и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5016051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х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43609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pic>
        <p:nvPicPr>
          <p:cNvPr id="66" name="Рисунок 6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2" y="0"/>
            <a:ext cx="3456384" cy="3739808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-27384"/>
            <a:ext cx="4320480" cy="3744416"/>
          </a:xfrm>
          <a:prstGeom prst="rect">
            <a:avLst/>
          </a:prstGeom>
        </p:spPr>
      </p:pic>
      <p:sp>
        <p:nvSpPr>
          <p:cNvPr id="94" name="Прямоугольник 93">
            <a:hlinkClick r:id="" action="ppaction://hlinkshowjump?jump=nextslide"/>
          </p:cNvPr>
          <p:cNvSpPr/>
          <p:nvPr/>
        </p:nvSpPr>
        <p:spPr>
          <a:xfrm>
            <a:off x="7452320" y="332656"/>
            <a:ext cx="1296144" cy="4616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Далее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15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</p:childTnLst>
        </p:cTn>
      </p:par>
    </p:tnLst>
    <p:bldLst>
      <p:bldP spid="91" grpId="0"/>
      <p:bldP spid="85" grpId="0"/>
      <p:bldP spid="86" grpId="0"/>
      <p:bldP spid="87" grpId="0"/>
      <p:bldP spid="88" grpId="0"/>
      <p:bldP spid="89" grpId="0"/>
      <p:bldP spid="90" grpId="0"/>
      <p:bldP spid="9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Группа 68"/>
          <p:cNvGrpSpPr/>
          <p:nvPr/>
        </p:nvGrpSpPr>
        <p:grpSpPr>
          <a:xfrm>
            <a:off x="1547664" y="980728"/>
            <a:ext cx="7344816" cy="5616624"/>
            <a:chOff x="1547664" y="980728"/>
            <a:chExt cx="7344816" cy="5616624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5004048" y="980728"/>
              <a:ext cx="2592288" cy="432048"/>
              <a:chOff x="3275856" y="836712"/>
              <a:chExt cx="2592288" cy="432048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27585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3707904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139952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4572000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5004048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543609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5436096" y="1412776"/>
              <a:ext cx="432048" cy="2160240"/>
              <a:chOff x="3707904" y="1268760"/>
              <a:chExt cx="432048" cy="2160240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3707904" y="126876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3707904" y="170080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3707904" y="213285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3707904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3707904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4139952" y="2708920"/>
              <a:ext cx="2173888" cy="432048"/>
              <a:chOff x="2411760" y="2564904"/>
              <a:chExt cx="2173888" cy="432048"/>
            </a:xfrm>
          </p:grpSpPr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415360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3275856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2843808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241176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" name="Группа 2"/>
            <p:cNvGrpSpPr/>
            <p:nvPr/>
          </p:nvGrpSpPr>
          <p:grpSpPr>
            <a:xfrm>
              <a:off x="4572000" y="3140968"/>
              <a:ext cx="432048" cy="1296144"/>
              <a:chOff x="2843808" y="2996952"/>
              <a:chExt cx="432048" cy="1296144"/>
            </a:xfrm>
          </p:grpSpPr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284380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284380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284380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2843808" y="4005064"/>
              <a:ext cx="3024336" cy="432048"/>
              <a:chOff x="1115616" y="3861048"/>
              <a:chExt cx="3024336" cy="432048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327585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5" name="Скругленный прямоугольник 24"/>
              <p:cNvSpPr/>
              <p:nvPr/>
            </p:nvSpPr>
            <p:spPr>
              <a:xfrm>
                <a:off x="370790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2411760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7" name="Скругленный прямоугольник 26"/>
              <p:cNvSpPr/>
              <p:nvPr/>
            </p:nvSpPr>
            <p:spPr>
              <a:xfrm>
                <a:off x="1979712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8" name="Скругленный прямоугольник 27"/>
              <p:cNvSpPr/>
              <p:nvPr/>
            </p:nvSpPr>
            <p:spPr>
              <a:xfrm>
                <a:off x="154766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9" name="Скругленный прямоугольник 28"/>
              <p:cNvSpPr/>
              <p:nvPr/>
            </p:nvSpPr>
            <p:spPr>
              <a:xfrm>
                <a:off x="111561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4139952" y="4437112"/>
              <a:ext cx="432048" cy="1728192"/>
              <a:chOff x="2411760" y="4293096"/>
              <a:chExt cx="432048" cy="1728192"/>
            </a:xfrm>
          </p:grpSpPr>
          <p:sp>
            <p:nvSpPr>
              <p:cNvPr id="31" name="Скругленный прямоугольник 30"/>
              <p:cNvSpPr/>
              <p:nvPr/>
            </p:nvSpPr>
            <p:spPr>
              <a:xfrm>
                <a:off x="241176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2411760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3" name="Скругленный прямоугольник 32"/>
              <p:cNvSpPr/>
              <p:nvPr/>
            </p:nvSpPr>
            <p:spPr>
              <a:xfrm>
                <a:off x="241176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4" name="Скругленный прямоугольник 33"/>
              <p:cNvSpPr/>
              <p:nvPr/>
            </p:nvSpPr>
            <p:spPr>
              <a:xfrm>
                <a:off x="241176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4572000" y="5301208"/>
              <a:ext cx="2592288" cy="432048"/>
              <a:chOff x="2843808" y="5157192"/>
              <a:chExt cx="2592288" cy="432048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284380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3275856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8" name="Скругленный прямоугольник 37"/>
              <p:cNvSpPr/>
              <p:nvPr/>
            </p:nvSpPr>
            <p:spPr>
              <a:xfrm>
                <a:off x="3707904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9" name="Скругленный прямоугольник 38"/>
              <p:cNvSpPr/>
              <p:nvPr/>
            </p:nvSpPr>
            <p:spPr>
              <a:xfrm>
                <a:off x="4139952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0" name="Скругленный прямоугольник 39"/>
              <p:cNvSpPr/>
              <p:nvPr/>
            </p:nvSpPr>
            <p:spPr>
              <a:xfrm>
                <a:off x="458045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1" name="Скругленный прямоугольник 40"/>
              <p:cNvSpPr/>
              <p:nvPr/>
            </p:nvSpPr>
            <p:spPr>
              <a:xfrm>
                <a:off x="500404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1547664" y="5733256"/>
              <a:ext cx="2592288" cy="432048"/>
              <a:chOff x="-180528" y="5589240"/>
              <a:chExt cx="2592288" cy="432048"/>
            </a:xfrm>
          </p:grpSpPr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1979712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5" name="Скругленный прямоугольник 44"/>
              <p:cNvSpPr/>
              <p:nvPr/>
            </p:nvSpPr>
            <p:spPr>
              <a:xfrm>
                <a:off x="1547664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1115616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7" name="Скругленный прямоугольник 46"/>
              <p:cNvSpPr/>
              <p:nvPr/>
            </p:nvSpPr>
            <p:spPr>
              <a:xfrm>
                <a:off x="68356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25152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-18052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6732240" y="3140968"/>
              <a:ext cx="432048" cy="3456384"/>
              <a:chOff x="5004048" y="2996952"/>
              <a:chExt cx="432048" cy="3456384"/>
            </a:xfrm>
          </p:grpSpPr>
          <p:sp>
            <p:nvSpPr>
              <p:cNvPr id="51" name="Скругленный прямоугольник 50"/>
              <p:cNvSpPr/>
              <p:nvPr/>
            </p:nvSpPr>
            <p:spPr>
              <a:xfrm>
                <a:off x="500404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5004048" y="602128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5004048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4" name="Скругленный прямоугольник 53"/>
              <p:cNvSpPr/>
              <p:nvPr/>
            </p:nvSpPr>
            <p:spPr>
              <a:xfrm>
                <a:off x="5004048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5" name="Скругленный прямоугольник 54"/>
              <p:cNvSpPr/>
              <p:nvPr/>
            </p:nvSpPr>
            <p:spPr>
              <a:xfrm>
                <a:off x="500404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6" name="Скругленный прямоугольник 55"/>
              <p:cNvSpPr/>
              <p:nvPr/>
            </p:nvSpPr>
            <p:spPr>
              <a:xfrm>
                <a:off x="500404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7" name="Скругленный прямоугольник 56"/>
              <p:cNvSpPr/>
              <p:nvPr/>
            </p:nvSpPr>
            <p:spPr>
              <a:xfrm>
                <a:off x="500404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6300192" y="4437112"/>
              <a:ext cx="2592288" cy="432048"/>
              <a:chOff x="4572000" y="4293096"/>
              <a:chExt cx="2592288" cy="432048"/>
            </a:xfrm>
          </p:grpSpPr>
          <p:sp>
            <p:nvSpPr>
              <p:cNvPr id="59" name="Скругленный прямоугольник 58"/>
              <p:cNvSpPr/>
              <p:nvPr/>
            </p:nvSpPr>
            <p:spPr>
              <a:xfrm>
                <a:off x="457200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0" name="Скругленный прямоугольник 59"/>
              <p:cNvSpPr/>
              <p:nvPr/>
            </p:nvSpPr>
            <p:spPr>
              <a:xfrm>
                <a:off x="5436096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5868144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2" name="Скругленный прямоугольник 61"/>
              <p:cNvSpPr/>
              <p:nvPr/>
            </p:nvSpPr>
            <p:spPr>
              <a:xfrm>
                <a:off x="6300192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3" name="Скругленный прямоугольник 62"/>
              <p:cNvSpPr/>
              <p:nvPr/>
            </p:nvSpPr>
            <p:spPr>
              <a:xfrm>
                <a:off x="673224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</p:grpSp>
      <p:sp>
        <p:nvSpPr>
          <p:cNvPr id="91" name="Прямоугольник 90"/>
          <p:cNvSpPr/>
          <p:nvPr/>
        </p:nvSpPr>
        <p:spPr>
          <a:xfrm>
            <a:off x="539552" y="3388"/>
            <a:ext cx="356250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Ноябрь –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зимы .</a:t>
            </a:r>
            <a:endParaRPr lang="ru-RU" sz="3200" dirty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5076056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493702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91134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6328994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ж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74664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16428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й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211960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629606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с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047252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5464898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н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5882544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ь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291581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п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335863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755910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4175957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596004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и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5016051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х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43609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6300192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в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6732240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7164288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7596336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8028384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т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8460432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9" name="Нашивка 98"/>
          <p:cNvSpPr/>
          <p:nvPr/>
        </p:nvSpPr>
        <p:spPr>
          <a:xfrm>
            <a:off x="5868144" y="4437112"/>
            <a:ext cx="432048" cy="432048"/>
          </a:xfrm>
          <a:prstGeom prst="chevron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663300"/>
              </a:solidFill>
              <a:latin typeface="Rubius" panose="020B0604020202020204" charset="0"/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08720"/>
            <a:ext cx="4320480" cy="3050259"/>
          </a:xfrm>
          <a:prstGeom prst="rect">
            <a:avLst/>
          </a:prstGeom>
        </p:spPr>
      </p:pic>
      <p:sp>
        <p:nvSpPr>
          <p:cNvPr id="100" name="Прямоугольник 99"/>
          <p:cNvSpPr/>
          <p:nvPr/>
        </p:nvSpPr>
        <p:spPr>
          <a:xfrm rot="20943955">
            <a:off x="456149" y="1181974"/>
            <a:ext cx="296959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5400" b="1" cap="none" spc="50" dirty="0" smtClean="0">
                <a:ln w="9525" cmpd="sng">
                  <a:solidFill>
                    <a:srgbClr val="00206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Rubius" panose="020B0604020202020204" charset="0"/>
              </a:rPr>
              <a:t>Ноябрь</a:t>
            </a:r>
            <a:endParaRPr lang="ru-RU" sz="5400" b="1" cap="none" spc="50" dirty="0">
              <a:ln w="9525" cmpd="sng">
                <a:solidFill>
                  <a:srgbClr val="002060"/>
                </a:solidFill>
                <a:prstDash val="solid"/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Rubius" panose="020B0604020202020204" charset="0"/>
            </a:endParaRPr>
          </a:p>
        </p:txBody>
      </p:sp>
      <p:sp>
        <p:nvSpPr>
          <p:cNvPr id="102" name="Прямоугольник 101">
            <a:hlinkClick r:id="" action="ppaction://hlinkshowjump?jump=nextslide"/>
          </p:cNvPr>
          <p:cNvSpPr/>
          <p:nvPr/>
        </p:nvSpPr>
        <p:spPr>
          <a:xfrm>
            <a:off x="7452320" y="332656"/>
            <a:ext cx="1296144" cy="4616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Далее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51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8" presetClass="exit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</p:childTnLst>
        </p:cTn>
      </p:par>
    </p:tnLst>
    <p:bldLst>
      <p:bldP spid="91" grpId="0"/>
      <p:bldP spid="93" grpId="0"/>
      <p:bldP spid="94" grpId="0"/>
      <p:bldP spid="95" grpId="0"/>
      <p:bldP spid="96" grpId="0"/>
      <p:bldP spid="97" grpId="0"/>
      <p:bldP spid="98" grpId="0"/>
      <p:bldP spid="10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Группа 68"/>
          <p:cNvGrpSpPr/>
          <p:nvPr/>
        </p:nvGrpSpPr>
        <p:grpSpPr>
          <a:xfrm>
            <a:off x="1547664" y="980728"/>
            <a:ext cx="7344816" cy="5616624"/>
            <a:chOff x="1547664" y="980728"/>
            <a:chExt cx="7344816" cy="5616624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5004048" y="980728"/>
              <a:ext cx="2592288" cy="432048"/>
              <a:chOff x="3275856" y="836712"/>
              <a:chExt cx="2592288" cy="432048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27585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3707904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139952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4572000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5004048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543609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5436096" y="1412776"/>
              <a:ext cx="432048" cy="2160240"/>
              <a:chOff x="3707904" y="1268760"/>
              <a:chExt cx="432048" cy="2160240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3707904" y="126876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3707904" y="170080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3707904" y="213285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3707904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3707904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4139952" y="2708920"/>
              <a:ext cx="2173888" cy="432048"/>
              <a:chOff x="2411760" y="2564904"/>
              <a:chExt cx="2173888" cy="432048"/>
            </a:xfrm>
          </p:grpSpPr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415360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3275856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2843808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241176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" name="Группа 2"/>
            <p:cNvGrpSpPr/>
            <p:nvPr/>
          </p:nvGrpSpPr>
          <p:grpSpPr>
            <a:xfrm>
              <a:off x="4572000" y="3140968"/>
              <a:ext cx="432048" cy="1296144"/>
              <a:chOff x="2843808" y="2996952"/>
              <a:chExt cx="432048" cy="1296144"/>
            </a:xfrm>
          </p:grpSpPr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284380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284380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284380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2843808" y="4005064"/>
              <a:ext cx="3024336" cy="432048"/>
              <a:chOff x="1115616" y="3861048"/>
              <a:chExt cx="3024336" cy="432048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327585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5" name="Скругленный прямоугольник 24"/>
              <p:cNvSpPr/>
              <p:nvPr/>
            </p:nvSpPr>
            <p:spPr>
              <a:xfrm>
                <a:off x="370790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2411760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7" name="Скругленный прямоугольник 26"/>
              <p:cNvSpPr/>
              <p:nvPr/>
            </p:nvSpPr>
            <p:spPr>
              <a:xfrm>
                <a:off x="1979712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8" name="Скругленный прямоугольник 27"/>
              <p:cNvSpPr/>
              <p:nvPr/>
            </p:nvSpPr>
            <p:spPr>
              <a:xfrm>
                <a:off x="154766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9" name="Скругленный прямоугольник 28"/>
              <p:cNvSpPr/>
              <p:nvPr/>
            </p:nvSpPr>
            <p:spPr>
              <a:xfrm>
                <a:off x="111561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4139952" y="4437112"/>
              <a:ext cx="432048" cy="1728192"/>
              <a:chOff x="2411760" y="4293096"/>
              <a:chExt cx="432048" cy="1728192"/>
            </a:xfrm>
          </p:grpSpPr>
          <p:sp>
            <p:nvSpPr>
              <p:cNvPr id="31" name="Скругленный прямоугольник 30"/>
              <p:cNvSpPr/>
              <p:nvPr/>
            </p:nvSpPr>
            <p:spPr>
              <a:xfrm>
                <a:off x="241176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2411760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3" name="Скругленный прямоугольник 32"/>
              <p:cNvSpPr/>
              <p:nvPr/>
            </p:nvSpPr>
            <p:spPr>
              <a:xfrm>
                <a:off x="241176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4" name="Скругленный прямоугольник 33"/>
              <p:cNvSpPr/>
              <p:nvPr/>
            </p:nvSpPr>
            <p:spPr>
              <a:xfrm>
                <a:off x="241176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4572000" y="5301208"/>
              <a:ext cx="2592288" cy="432048"/>
              <a:chOff x="2843808" y="5157192"/>
              <a:chExt cx="2592288" cy="432048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284380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3275856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8" name="Скругленный прямоугольник 37"/>
              <p:cNvSpPr/>
              <p:nvPr/>
            </p:nvSpPr>
            <p:spPr>
              <a:xfrm>
                <a:off x="3707904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9" name="Скругленный прямоугольник 38"/>
              <p:cNvSpPr/>
              <p:nvPr/>
            </p:nvSpPr>
            <p:spPr>
              <a:xfrm>
                <a:off x="4139952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0" name="Скругленный прямоугольник 39"/>
              <p:cNvSpPr/>
              <p:nvPr/>
            </p:nvSpPr>
            <p:spPr>
              <a:xfrm>
                <a:off x="458045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1" name="Скругленный прямоугольник 40"/>
              <p:cNvSpPr/>
              <p:nvPr/>
            </p:nvSpPr>
            <p:spPr>
              <a:xfrm>
                <a:off x="500404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1547664" y="5733256"/>
              <a:ext cx="2592288" cy="432048"/>
              <a:chOff x="-180528" y="5589240"/>
              <a:chExt cx="2592288" cy="432048"/>
            </a:xfrm>
          </p:grpSpPr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1979712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5" name="Скругленный прямоугольник 44"/>
              <p:cNvSpPr/>
              <p:nvPr/>
            </p:nvSpPr>
            <p:spPr>
              <a:xfrm>
                <a:off x="1547664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1115616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7" name="Скругленный прямоугольник 46"/>
              <p:cNvSpPr/>
              <p:nvPr/>
            </p:nvSpPr>
            <p:spPr>
              <a:xfrm>
                <a:off x="68356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25152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-18052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6732240" y="3140968"/>
              <a:ext cx="432048" cy="3456384"/>
              <a:chOff x="5004048" y="2996952"/>
              <a:chExt cx="432048" cy="3456384"/>
            </a:xfrm>
          </p:grpSpPr>
          <p:sp>
            <p:nvSpPr>
              <p:cNvPr id="51" name="Скругленный прямоугольник 50"/>
              <p:cNvSpPr/>
              <p:nvPr/>
            </p:nvSpPr>
            <p:spPr>
              <a:xfrm>
                <a:off x="500404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5004048" y="602128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5004048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4" name="Скругленный прямоугольник 53"/>
              <p:cNvSpPr/>
              <p:nvPr/>
            </p:nvSpPr>
            <p:spPr>
              <a:xfrm>
                <a:off x="5004048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5" name="Скругленный прямоугольник 54"/>
              <p:cNvSpPr/>
              <p:nvPr/>
            </p:nvSpPr>
            <p:spPr>
              <a:xfrm>
                <a:off x="500404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6" name="Скругленный прямоугольник 55"/>
              <p:cNvSpPr/>
              <p:nvPr/>
            </p:nvSpPr>
            <p:spPr>
              <a:xfrm>
                <a:off x="500404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7" name="Скругленный прямоугольник 56"/>
              <p:cNvSpPr/>
              <p:nvPr/>
            </p:nvSpPr>
            <p:spPr>
              <a:xfrm>
                <a:off x="500404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6300192" y="4437112"/>
              <a:ext cx="2592288" cy="432048"/>
              <a:chOff x="4572000" y="4293096"/>
              <a:chExt cx="2592288" cy="432048"/>
            </a:xfrm>
          </p:grpSpPr>
          <p:sp>
            <p:nvSpPr>
              <p:cNvPr id="59" name="Скругленный прямоугольник 58"/>
              <p:cNvSpPr/>
              <p:nvPr/>
            </p:nvSpPr>
            <p:spPr>
              <a:xfrm>
                <a:off x="457200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0" name="Скругленный прямоугольник 59"/>
              <p:cNvSpPr/>
              <p:nvPr/>
            </p:nvSpPr>
            <p:spPr>
              <a:xfrm>
                <a:off x="5436096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5868144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2" name="Скругленный прямоугольник 61"/>
              <p:cNvSpPr/>
              <p:nvPr/>
            </p:nvSpPr>
            <p:spPr>
              <a:xfrm>
                <a:off x="6300192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3" name="Скругленный прямоугольник 62"/>
              <p:cNvSpPr/>
              <p:nvPr/>
            </p:nvSpPr>
            <p:spPr>
              <a:xfrm>
                <a:off x="673224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</p:grpSp>
      <p:sp>
        <p:nvSpPr>
          <p:cNvPr id="91" name="Прямоугольник 90"/>
          <p:cNvSpPr/>
          <p:nvPr/>
        </p:nvSpPr>
        <p:spPr>
          <a:xfrm>
            <a:off x="467544" y="0"/>
            <a:ext cx="356250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Ржаной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хлебушко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пшеничному калачу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… .</a:t>
            </a:r>
            <a:endParaRPr lang="ru-RU" sz="3200" dirty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5076056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493702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91134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6328994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ж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74664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16428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й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211960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629606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с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047252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5464898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н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5882544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ь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4" name="Нашивка 83"/>
          <p:cNvSpPr/>
          <p:nvPr/>
        </p:nvSpPr>
        <p:spPr>
          <a:xfrm>
            <a:off x="3635896" y="5229200"/>
            <a:ext cx="432048" cy="432048"/>
          </a:xfrm>
          <a:prstGeom prst="chevron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663300"/>
              </a:solidFill>
              <a:latin typeface="Rubius" panose="020B060402020202020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291581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п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335863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755910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4175957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596004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и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5016051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х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43609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4211960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4632007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052054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5472101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5892148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ш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6312195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к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6732240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grpSp>
        <p:nvGrpSpPr>
          <p:cNvPr id="67" name="Группа 66"/>
          <p:cNvGrpSpPr/>
          <p:nvPr/>
        </p:nvGrpSpPr>
        <p:grpSpPr>
          <a:xfrm>
            <a:off x="467544" y="908720"/>
            <a:ext cx="3600400" cy="2592288"/>
            <a:chOff x="395536" y="1400547"/>
            <a:chExt cx="3552809" cy="2348351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1400547"/>
              <a:ext cx="2880259" cy="2028453"/>
            </a:xfrm>
            <a:prstGeom prst="rect">
              <a:avLst/>
            </a:prstGeom>
          </p:spPr>
        </p:pic>
        <p:pic>
          <p:nvPicPr>
            <p:cNvPr id="65" name="Рисунок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1680" y="2204864"/>
              <a:ext cx="2256665" cy="1544034"/>
            </a:xfrm>
            <a:prstGeom prst="rect">
              <a:avLst/>
            </a:prstGeom>
          </p:spPr>
        </p:pic>
      </p:grpSp>
      <p:sp>
        <p:nvSpPr>
          <p:cNvPr id="100" name="Прямоугольник 99"/>
          <p:cNvSpPr/>
          <p:nvPr/>
        </p:nvSpPr>
        <p:spPr>
          <a:xfrm>
            <a:off x="6300192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в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6732240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7164288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7596336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8028384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т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8460432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7" name="Прямоугольник 106">
            <a:hlinkClick r:id="" action="ppaction://hlinkshowjump?jump=nextslide"/>
          </p:cNvPr>
          <p:cNvSpPr/>
          <p:nvPr/>
        </p:nvSpPr>
        <p:spPr>
          <a:xfrm>
            <a:off x="7452320" y="332656"/>
            <a:ext cx="1296144" cy="4616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Далее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08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</p:childTnLst>
        </p:cTn>
      </p:par>
    </p:tnLst>
    <p:bldLst>
      <p:bldP spid="91" grpId="0"/>
      <p:bldP spid="93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Группа 68"/>
          <p:cNvGrpSpPr/>
          <p:nvPr/>
        </p:nvGrpSpPr>
        <p:grpSpPr>
          <a:xfrm>
            <a:off x="1547664" y="980728"/>
            <a:ext cx="7344816" cy="5616624"/>
            <a:chOff x="1547664" y="980728"/>
            <a:chExt cx="7344816" cy="5616624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5004048" y="980728"/>
              <a:ext cx="2592288" cy="432048"/>
              <a:chOff x="3275856" y="836712"/>
              <a:chExt cx="2592288" cy="432048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27585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3707904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139952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4572000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5004048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543609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5436096" y="1412776"/>
              <a:ext cx="432048" cy="2160240"/>
              <a:chOff x="3707904" y="1268760"/>
              <a:chExt cx="432048" cy="2160240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3707904" y="126876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3707904" y="170080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3707904" y="213285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3707904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3707904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4139952" y="2708920"/>
              <a:ext cx="2173888" cy="432048"/>
              <a:chOff x="2411760" y="2564904"/>
              <a:chExt cx="2173888" cy="432048"/>
            </a:xfrm>
          </p:grpSpPr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415360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3275856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2843808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241176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" name="Группа 2"/>
            <p:cNvGrpSpPr/>
            <p:nvPr/>
          </p:nvGrpSpPr>
          <p:grpSpPr>
            <a:xfrm>
              <a:off x="4572000" y="3140968"/>
              <a:ext cx="432048" cy="1296144"/>
              <a:chOff x="2843808" y="2996952"/>
              <a:chExt cx="432048" cy="1296144"/>
            </a:xfrm>
          </p:grpSpPr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284380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284380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284380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2843808" y="4005064"/>
              <a:ext cx="3024336" cy="432048"/>
              <a:chOff x="1115616" y="3861048"/>
              <a:chExt cx="3024336" cy="432048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327585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5" name="Скругленный прямоугольник 24"/>
              <p:cNvSpPr/>
              <p:nvPr/>
            </p:nvSpPr>
            <p:spPr>
              <a:xfrm>
                <a:off x="370790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2411760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7" name="Скругленный прямоугольник 26"/>
              <p:cNvSpPr/>
              <p:nvPr/>
            </p:nvSpPr>
            <p:spPr>
              <a:xfrm>
                <a:off x="1979712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8" name="Скругленный прямоугольник 27"/>
              <p:cNvSpPr/>
              <p:nvPr/>
            </p:nvSpPr>
            <p:spPr>
              <a:xfrm>
                <a:off x="154766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9" name="Скругленный прямоугольник 28"/>
              <p:cNvSpPr/>
              <p:nvPr/>
            </p:nvSpPr>
            <p:spPr>
              <a:xfrm>
                <a:off x="111561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4139952" y="4437112"/>
              <a:ext cx="432048" cy="1728192"/>
              <a:chOff x="2411760" y="4293096"/>
              <a:chExt cx="432048" cy="1728192"/>
            </a:xfrm>
          </p:grpSpPr>
          <p:sp>
            <p:nvSpPr>
              <p:cNvPr id="31" name="Скругленный прямоугольник 30"/>
              <p:cNvSpPr/>
              <p:nvPr/>
            </p:nvSpPr>
            <p:spPr>
              <a:xfrm>
                <a:off x="241176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2411760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3" name="Скругленный прямоугольник 32"/>
              <p:cNvSpPr/>
              <p:nvPr/>
            </p:nvSpPr>
            <p:spPr>
              <a:xfrm>
                <a:off x="241176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4" name="Скругленный прямоугольник 33"/>
              <p:cNvSpPr/>
              <p:nvPr/>
            </p:nvSpPr>
            <p:spPr>
              <a:xfrm>
                <a:off x="241176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4572000" y="5301208"/>
              <a:ext cx="2592288" cy="432048"/>
              <a:chOff x="2843808" y="5157192"/>
              <a:chExt cx="2592288" cy="432048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284380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3275856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8" name="Скругленный прямоугольник 37"/>
              <p:cNvSpPr/>
              <p:nvPr/>
            </p:nvSpPr>
            <p:spPr>
              <a:xfrm>
                <a:off x="3707904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9" name="Скругленный прямоугольник 38"/>
              <p:cNvSpPr/>
              <p:nvPr/>
            </p:nvSpPr>
            <p:spPr>
              <a:xfrm>
                <a:off x="4139952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0" name="Скругленный прямоугольник 39"/>
              <p:cNvSpPr/>
              <p:nvPr/>
            </p:nvSpPr>
            <p:spPr>
              <a:xfrm>
                <a:off x="458045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1" name="Скругленный прямоугольник 40"/>
              <p:cNvSpPr/>
              <p:nvPr/>
            </p:nvSpPr>
            <p:spPr>
              <a:xfrm>
                <a:off x="500404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1547664" y="5733256"/>
              <a:ext cx="2592288" cy="432048"/>
              <a:chOff x="-180528" y="5589240"/>
              <a:chExt cx="2592288" cy="432048"/>
            </a:xfrm>
          </p:grpSpPr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1979712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5" name="Скругленный прямоугольник 44"/>
              <p:cNvSpPr/>
              <p:nvPr/>
            </p:nvSpPr>
            <p:spPr>
              <a:xfrm>
                <a:off x="1547664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1115616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7" name="Скругленный прямоугольник 46"/>
              <p:cNvSpPr/>
              <p:nvPr/>
            </p:nvSpPr>
            <p:spPr>
              <a:xfrm>
                <a:off x="68356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25152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-18052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6732240" y="3140968"/>
              <a:ext cx="432048" cy="3456384"/>
              <a:chOff x="5004048" y="2996952"/>
              <a:chExt cx="432048" cy="3456384"/>
            </a:xfrm>
          </p:grpSpPr>
          <p:sp>
            <p:nvSpPr>
              <p:cNvPr id="51" name="Скругленный прямоугольник 50"/>
              <p:cNvSpPr/>
              <p:nvPr/>
            </p:nvSpPr>
            <p:spPr>
              <a:xfrm>
                <a:off x="500404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5004048" y="602128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5004048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4" name="Скругленный прямоугольник 53"/>
              <p:cNvSpPr/>
              <p:nvPr/>
            </p:nvSpPr>
            <p:spPr>
              <a:xfrm>
                <a:off x="5004048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5" name="Скругленный прямоугольник 54"/>
              <p:cNvSpPr/>
              <p:nvPr/>
            </p:nvSpPr>
            <p:spPr>
              <a:xfrm>
                <a:off x="500404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6" name="Скругленный прямоугольник 55"/>
              <p:cNvSpPr/>
              <p:nvPr/>
            </p:nvSpPr>
            <p:spPr>
              <a:xfrm>
                <a:off x="500404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7" name="Скругленный прямоугольник 56"/>
              <p:cNvSpPr/>
              <p:nvPr/>
            </p:nvSpPr>
            <p:spPr>
              <a:xfrm>
                <a:off x="500404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6300192" y="4437112"/>
              <a:ext cx="2592288" cy="432048"/>
              <a:chOff x="4572000" y="4293096"/>
              <a:chExt cx="2592288" cy="432048"/>
            </a:xfrm>
          </p:grpSpPr>
          <p:sp>
            <p:nvSpPr>
              <p:cNvPr id="59" name="Скругленный прямоугольник 58"/>
              <p:cNvSpPr/>
              <p:nvPr/>
            </p:nvSpPr>
            <p:spPr>
              <a:xfrm>
                <a:off x="457200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0" name="Скругленный прямоугольник 59"/>
              <p:cNvSpPr/>
              <p:nvPr/>
            </p:nvSpPr>
            <p:spPr>
              <a:xfrm>
                <a:off x="5436096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5868144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2" name="Скругленный прямоугольник 61"/>
              <p:cNvSpPr/>
              <p:nvPr/>
            </p:nvSpPr>
            <p:spPr>
              <a:xfrm>
                <a:off x="6300192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3" name="Скругленный прямоугольник 62"/>
              <p:cNvSpPr/>
              <p:nvPr/>
            </p:nvSpPr>
            <p:spPr>
              <a:xfrm>
                <a:off x="673224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</p:grpSp>
      <p:sp>
        <p:nvSpPr>
          <p:cNvPr id="91" name="Прямоугольник 90"/>
          <p:cNvSpPr/>
          <p:nvPr/>
        </p:nvSpPr>
        <p:spPr>
          <a:xfrm>
            <a:off x="467544" y="0"/>
            <a:ext cx="356250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плачет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холодными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слезами.</a:t>
            </a:r>
            <a:endParaRPr lang="ru-RU" sz="3200" dirty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5076056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47930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91134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6328994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ж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74664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16428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й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211960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612805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с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047252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5479300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н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5882544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ь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291581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п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335863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755910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417595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612805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и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5016051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х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43609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4175956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4632007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052054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5472101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5892148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ш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6312195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к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6732240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0" name="Нашивка 99"/>
          <p:cNvSpPr/>
          <p:nvPr/>
        </p:nvSpPr>
        <p:spPr>
          <a:xfrm>
            <a:off x="1043608" y="5733256"/>
            <a:ext cx="432048" cy="432048"/>
          </a:xfrm>
          <a:prstGeom prst="chevron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663300"/>
              </a:solidFill>
              <a:latin typeface="Rubius" panose="020B060402020202020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547664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1979712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к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411760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т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843808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я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75856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б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3707904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4175956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ь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6300192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в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732240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164288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96336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83" name="Прямоугольник 182"/>
          <p:cNvSpPr/>
          <p:nvPr/>
        </p:nvSpPr>
        <p:spPr>
          <a:xfrm>
            <a:off x="8028384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т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8460432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pic>
        <p:nvPicPr>
          <p:cNvPr id="66" name="Рисунок 6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43" y="532240"/>
            <a:ext cx="4717063" cy="3112783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67" name="Прямоугольник 66"/>
          <p:cNvSpPr/>
          <p:nvPr/>
        </p:nvSpPr>
        <p:spPr>
          <a:xfrm rot="20943955">
            <a:off x="536300" y="965951"/>
            <a:ext cx="296959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5400" b="1" cap="none" spc="50" dirty="0" smtClean="0">
                <a:ln w="9525" cmpd="sng">
                  <a:solidFill>
                    <a:srgbClr val="6633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Rubius" panose="020B0604020202020204" charset="0"/>
              </a:rPr>
              <a:t>Октябрь</a:t>
            </a:r>
            <a:endParaRPr lang="ru-RU" sz="5400" b="1" cap="none" spc="50" dirty="0">
              <a:ln w="9525" cmpd="sng">
                <a:solidFill>
                  <a:srgbClr val="663300"/>
                </a:solidFill>
                <a:prstDash val="solid"/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Rubius" panose="020B0604020202020204" charset="0"/>
            </a:endParaRPr>
          </a:p>
        </p:txBody>
      </p:sp>
      <p:sp>
        <p:nvSpPr>
          <p:cNvPr id="109" name="Прямоугольник 108">
            <a:hlinkClick r:id="" action="ppaction://hlinkshowjump?jump=nextslide"/>
          </p:cNvPr>
          <p:cNvSpPr/>
          <p:nvPr/>
        </p:nvSpPr>
        <p:spPr>
          <a:xfrm>
            <a:off x="7452320" y="332656"/>
            <a:ext cx="1296144" cy="4616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Далее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94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</p:childTnLst>
        </p:cTn>
      </p:par>
    </p:tnLst>
    <p:bldLst>
      <p:bldP spid="91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Группа 68"/>
          <p:cNvGrpSpPr/>
          <p:nvPr/>
        </p:nvGrpSpPr>
        <p:grpSpPr>
          <a:xfrm>
            <a:off x="1547664" y="980728"/>
            <a:ext cx="7344816" cy="5616624"/>
            <a:chOff x="1547664" y="980728"/>
            <a:chExt cx="7344816" cy="5616624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5004048" y="980728"/>
              <a:ext cx="2592288" cy="432048"/>
              <a:chOff x="3275856" y="836712"/>
              <a:chExt cx="2592288" cy="432048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27585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3707904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139952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4572000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5004048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543609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5436096" y="1412776"/>
              <a:ext cx="432048" cy="2160240"/>
              <a:chOff x="3707904" y="1268760"/>
              <a:chExt cx="432048" cy="2160240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3707904" y="126876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3707904" y="170080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3707904" y="213285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3707904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3707904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4139952" y="2708920"/>
              <a:ext cx="2173888" cy="432048"/>
              <a:chOff x="2411760" y="2564904"/>
              <a:chExt cx="2173888" cy="432048"/>
            </a:xfrm>
          </p:grpSpPr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415360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3275856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2843808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241176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" name="Группа 2"/>
            <p:cNvGrpSpPr/>
            <p:nvPr/>
          </p:nvGrpSpPr>
          <p:grpSpPr>
            <a:xfrm>
              <a:off x="4572000" y="3140968"/>
              <a:ext cx="432048" cy="1296144"/>
              <a:chOff x="2843808" y="2996952"/>
              <a:chExt cx="432048" cy="1296144"/>
            </a:xfrm>
          </p:grpSpPr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284380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284380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284380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2843808" y="4005064"/>
              <a:ext cx="3024336" cy="432048"/>
              <a:chOff x="1115616" y="3861048"/>
              <a:chExt cx="3024336" cy="432048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327585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5" name="Скругленный прямоугольник 24"/>
              <p:cNvSpPr/>
              <p:nvPr/>
            </p:nvSpPr>
            <p:spPr>
              <a:xfrm>
                <a:off x="370790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2411760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7" name="Скругленный прямоугольник 26"/>
              <p:cNvSpPr/>
              <p:nvPr/>
            </p:nvSpPr>
            <p:spPr>
              <a:xfrm>
                <a:off x="1979712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8" name="Скругленный прямоугольник 27"/>
              <p:cNvSpPr/>
              <p:nvPr/>
            </p:nvSpPr>
            <p:spPr>
              <a:xfrm>
                <a:off x="154766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9" name="Скругленный прямоугольник 28"/>
              <p:cNvSpPr/>
              <p:nvPr/>
            </p:nvSpPr>
            <p:spPr>
              <a:xfrm>
                <a:off x="111561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4139952" y="4437112"/>
              <a:ext cx="432048" cy="1728192"/>
              <a:chOff x="2411760" y="4293096"/>
              <a:chExt cx="432048" cy="1728192"/>
            </a:xfrm>
          </p:grpSpPr>
          <p:sp>
            <p:nvSpPr>
              <p:cNvPr id="31" name="Скругленный прямоугольник 30"/>
              <p:cNvSpPr/>
              <p:nvPr/>
            </p:nvSpPr>
            <p:spPr>
              <a:xfrm>
                <a:off x="241176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2411760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3" name="Скругленный прямоугольник 32"/>
              <p:cNvSpPr/>
              <p:nvPr/>
            </p:nvSpPr>
            <p:spPr>
              <a:xfrm>
                <a:off x="241176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4" name="Скругленный прямоугольник 33"/>
              <p:cNvSpPr/>
              <p:nvPr/>
            </p:nvSpPr>
            <p:spPr>
              <a:xfrm>
                <a:off x="241176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4572000" y="5301208"/>
              <a:ext cx="2592288" cy="432048"/>
              <a:chOff x="2843808" y="5157192"/>
              <a:chExt cx="2592288" cy="432048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284380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3275856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8" name="Скругленный прямоугольник 37"/>
              <p:cNvSpPr/>
              <p:nvPr/>
            </p:nvSpPr>
            <p:spPr>
              <a:xfrm>
                <a:off x="3707904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9" name="Скругленный прямоугольник 38"/>
              <p:cNvSpPr/>
              <p:nvPr/>
            </p:nvSpPr>
            <p:spPr>
              <a:xfrm>
                <a:off x="4139952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0" name="Скругленный прямоугольник 39"/>
              <p:cNvSpPr/>
              <p:nvPr/>
            </p:nvSpPr>
            <p:spPr>
              <a:xfrm>
                <a:off x="458045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1" name="Скругленный прямоугольник 40"/>
              <p:cNvSpPr/>
              <p:nvPr/>
            </p:nvSpPr>
            <p:spPr>
              <a:xfrm>
                <a:off x="500404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1547664" y="5733256"/>
              <a:ext cx="2592288" cy="432048"/>
              <a:chOff x="-180528" y="5589240"/>
              <a:chExt cx="2592288" cy="432048"/>
            </a:xfrm>
          </p:grpSpPr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1979712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5" name="Скругленный прямоугольник 44"/>
              <p:cNvSpPr/>
              <p:nvPr/>
            </p:nvSpPr>
            <p:spPr>
              <a:xfrm>
                <a:off x="1547664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1115616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7" name="Скругленный прямоугольник 46"/>
              <p:cNvSpPr/>
              <p:nvPr/>
            </p:nvSpPr>
            <p:spPr>
              <a:xfrm>
                <a:off x="68356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25152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-18052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6732240" y="3140968"/>
              <a:ext cx="432048" cy="3456384"/>
              <a:chOff x="5004048" y="2996952"/>
              <a:chExt cx="432048" cy="3456384"/>
            </a:xfrm>
          </p:grpSpPr>
          <p:sp>
            <p:nvSpPr>
              <p:cNvPr id="51" name="Скругленный прямоугольник 50"/>
              <p:cNvSpPr/>
              <p:nvPr/>
            </p:nvSpPr>
            <p:spPr>
              <a:xfrm>
                <a:off x="500404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5004048" y="602128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5004048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4" name="Скругленный прямоугольник 53"/>
              <p:cNvSpPr/>
              <p:nvPr/>
            </p:nvSpPr>
            <p:spPr>
              <a:xfrm>
                <a:off x="5004048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5" name="Скругленный прямоугольник 54"/>
              <p:cNvSpPr/>
              <p:nvPr/>
            </p:nvSpPr>
            <p:spPr>
              <a:xfrm>
                <a:off x="500404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6" name="Скругленный прямоугольник 55"/>
              <p:cNvSpPr/>
              <p:nvPr/>
            </p:nvSpPr>
            <p:spPr>
              <a:xfrm>
                <a:off x="500404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7" name="Скругленный прямоугольник 56"/>
              <p:cNvSpPr/>
              <p:nvPr/>
            </p:nvSpPr>
            <p:spPr>
              <a:xfrm>
                <a:off x="500404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6300192" y="4437112"/>
              <a:ext cx="2592288" cy="432048"/>
              <a:chOff x="4572000" y="4293096"/>
              <a:chExt cx="2592288" cy="432048"/>
            </a:xfrm>
          </p:grpSpPr>
          <p:sp>
            <p:nvSpPr>
              <p:cNvPr id="59" name="Скругленный прямоугольник 58"/>
              <p:cNvSpPr/>
              <p:nvPr/>
            </p:nvSpPr>
            <p:spPr>
              <a:xfrm>
                <a:off x="457200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0" name="Скругленный прямоугольник 59"/>
              <p:cNvSpPr/>
              <p:nvPr/>
            </p:nvSpPr>
            <p:spPr>
              <a:xfrm>
                <a:off x="5436096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5868144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2" name="Скругленный прямоугольник 61"/>
              <p:cNvSpPr/>
              <p:nvPr/>
            </p:nvSpPr>
            <p:spPr>
              <a:xfrm>
                <a:off x="6300192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3" name="Скругленный прямоугольник 62"/>
              <p:cNvSpPr/>
              <p:nvPr/>
            </p:nvSpPr>
            <p:spPr>
              <a:xfrm>
                <a:off x="673224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</p:grpSp>
      <p:sp>
        <p:nvSpPr>
          <p:cNvPr id="91" name="Прямоугольник 90"/>
          <p:cNvSpPr/>
          <p:nvPr/>
        </p:nvSpPr>
        <p:spPr>
          <a:xfrm>
            <a:off x="467544" y="0"/>
            <a:ext cx="356250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Осень идёт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за собою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ведёт.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5076056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47930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91134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6328994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ж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74664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16428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й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211960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612805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с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047252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5479300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н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5882544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ь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291581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п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335863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755910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4193958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612805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и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5016051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х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43609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4193958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4632007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052054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5472101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5892148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ш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6312195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к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6732240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0" name="Нашивка 99"/>
          <p:cNvSpPr/>
          <p:nvPr/>
        </p:nvSpPr>
        <p:spPr>
          <a:xfrm rot="5400000">
            <a:off x="4139952" y="3501008"/>
            <a:ext cx="432048" cy="432048"/>
          </a:xfrm>
          <a:prstGeom prst="chevron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663300"/>
              </a:solidFill>
              <a:latin typeface="Rubius" panose="020B060402020202020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547664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1979712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к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411760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т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843808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я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75856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б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3707904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4193958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ь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grpSp>
        <p:nvGrpSpPr>
          <p:cNvPr id="114" name="Группа 113"/>
          <p:cNvGrpSpPr/>
          <p:nvPr/>
        </p:nvGrpSpPr>
        <p:grpSpPr>
          <a:xfrm>
            <a:off x="251520" y="332656"/>
            <a:ext cx="3960440" cy="3187452"/>
            <a:chOff x="536694" y="-18774"/>
            <a:chExt cx="3960440" cy="3187452"/>
          </a:xfrm>
        </p:grpSpPr>
        <p:pic>
          <p:nvPicPr>
            <p:cNvPr id="111" name="Рисунок 1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694" y="-18774"/>
              <a:ext cx="3405397" cy="3187452"/>
            </a:xfrm>
            <a:prstGeom prst="rect">
              <a:avLst/>
            </a:prstGeom>
          </p:spPr>
        </p:pic>
        <p:pic>
          <p:nvPicPr>
            <p:cNvPr id="112" name="Рисунок 1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130" y="31013"/>
              <a:ext cx="2520280" cy="2586130"/>
            </a:xfrm>
            <a:prstGeom prst="rect">
              <a:avLst/>
            </a:prstGeom>
          </p:spPr>
        </p:pic>
        <p:pic>
          <p:nvPicPr>
            <p:cNvPr id="113" name="Рисунок 1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6854" y="8004"/>
              <a:ext cx="2520280" cy="2586130"/>
            </a:xfrm>
            <a:prstGeom prst="rect">
              <a:avLst/>
            </a:prstGeom>
          </p:spPr>
        </p:pic>
      </p:grpSp>
      <p:sp>
        <p:nvSpPr>
          <p:cNvPr id="115" name="Прямоугольник 114"/>
          <p:cNvSpPr/>
          <p:nvPr/>
        </p:nvSpPr>
        <p:spPr>
          <a:xfrm>
            <a:off x="6300192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в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732240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164288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96336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83" name="Прямоугольник 182"/>
          <p:cNvSpPr/>
          <p:nvPr/>
        </p:nvSpPr>
        <p:spPr>
          <a:xfrm>
            <a:off x="8028384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т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8460432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4193958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193958" y="4774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ж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20" name="Прямоугольник 119">
            <a:hlinkClick r:id="" action="ppaction://hlinkshowjump?jump=nextslide"/>
          </p:cNvPr>
          <p:cNvSpPr/>
          <p:nvPr/>
        </p:nvSpPr>
        <p:spPr>
          <a:xfrm>
            <a:off x="7452320" y="332656"/>
            <a:ext cx="1296144" cy="4616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Далее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</p:childTnLst>
        </p:cTn>
      </p:par>
    </p:tnLst>
    <p:bldLst>
      <p:bldP spid="91" grpId="0"/>
      <p:bldP spid="109" grpId="0"/>
      <p:bldP spid="1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326582">
            <a:off x="-213986" y="-73106"/>
            <a:ext cx="5456132" cy="3816424"/>
          </a:xfrm>
          <a:prstGeom prst="rect">
            <a:avLst/>
          </a:prstGeom>
          <a:effectLst>
            <a:softEdge rad="635000"/>
          </a:effectLst>
        </p:spPr>
      </p:pic>
      <p:grpSp>
        <p:nvGrpSpPr>
          <p:cNvPr id="69" name="Группа 68"/>
          <p:cNvGrpSpPr/>
          <p:nvPr/>
        </p:nvGrpSpPr>
        <p:grpSpPr>
          <a:xfrm>
            <a:off x="1547664" y="980728"/>
            <a:ext cx="7344816" cy="5616624"/>
            <a:chOff x="1547664" y="980728"/>
            <a:chExt cx="7344816" cy="5616624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5004048" y="980728"/>
              <a:ext cx="2592288" cy="432048"/>
              <a:chOff x="3275856" y="836712"/>
              <a:chExt cx="2592288" cy="432048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27585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3707904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139952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4572000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5004048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543609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5436096" y="1412776"/>
              <a:ext cx="432048" cy="2160240"/>
              <a:chOff x="3707904" y="1268760"/>
              <a:chExt cx="432048" cy="2160240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3707904" y="126876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3707904" y="170080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3707904" y="213285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3707904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3707904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4139952" y="2708920"/>
              <a:ext cx="2173888" cy="432048"/>
              <a:chOff x="2411760" y="2564904"/>
              <a:chExt cx="2173888" cy="432048"/>
            </a:xfrm>
          </p:grpSpPr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415360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3275856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2843808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241176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" name="Группа 2"/>
            <p:cNvGrpSpPr/>
            <p:nvPr/>
          </p:nvGrpSpPr>
          <p:grpSpPr>
            <a:xfrm>
              <a:off x="4572000" y="3140968"/>
              <a:ext cx="432048" cy="1296144"/>
              <a:chOff x="2843808" y="2996952"/>
              <a:chExt cx="432048" cy="1296144"/>
            </a:xfrm>
          </p:grpSpPr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284380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284380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284380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2843808" y="4005064"/>
              <a:ext cx="3024336" cy="432048"/>
              <a:chOff x="1115616" y="3861048"/>
              <a:chExt cx="3024336" cy="432048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327585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5" name="Скругленный прямоугольник 24"/>
              <p:cNvSpPr/>
              <p:nvPr/>
            </p:nvSpPr>
            <p:spPr>
              <a:xfrm>
                <a:off x="370790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2411760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7" name="Скругленный прямоугольник 26"/>
              <p:cNvSpPr/>
              <p:nvPr/>
            </p:nvSpPr>
            <p:spPr>
              <a:xfrm>
                <a:off x="1979712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8" name="Скругленный прямоугольник 27"/>
              <p:cNvSpPr/>
              <p:nvPr/>
            </p:nvSpPr>
            <p:spPr>
              <a:xfrm>
                <a:off x="154766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9" name="Скругленный прямоугольник 28"/>
              <p:cNvSpPr/>
              <p:nvPr/>
            </p:nvSpPr>
            <p:spPr>
              <a:xfrm>
                <a:off x="111561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4139952" y="4437112"/>
              <a:ext cx="432048" cy="1728192"/>
              <a:chOff x="2411760" y="4293096"/>
              <a:chExt cx="432048" cy="1728192"/>
            </a:xfrm>
          </p:grpSpPr>
          <p:sp>
            <p:nvSpPr>
              <p:cNvPr id="31" name="Скругленный прямоугольник 30"/>
              <p:cNvSpPr/>
              <p:nvPr/>
            </p:nvSpPr>
            <p:spPr>
              <a:xfrm>
                <a:off x="241176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2411760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3" name="Скругленный прямоугольник 32"/>
              <p:cNvSpPr/>
              <p:nvPr/>
            </p:nvSpPr>
            <p:spPr>
              <a:xfrm>
                <a:off x="241176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4" name="Скругленный прямоугольник 33"/>
              <p:cNvSpPr/>
              <p:nvPr/>
            </p:nvSpPr>
            <p:spPr>
              <a:xfrm>
                <a:off x="241176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4572000" y="5301208"/>
              <a:ext cx="2592288" cy="432048"/>
              <a:chOff x="2843808" y="5157192"/>
              <a:chExt cx="2592288" cy="432048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284380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3275856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8" name="Скругленный прямоугольник 37"/>
              <p:cNvSpPr/>
              <p:nvPr/>
            </p:nvSpPr>
            <p:spPr>
              <a:xfrm>
                <a:off x="3707904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9" name="Скругленный прямоугольник 38"/>
              <p:cNvSpPr/>
              <p:nvPr/>
            </p:nvSpPr>
            <p:spPr>
              <a:xfrm>
                <a:off x="4139952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0" name="Скругленный прямоугольник 39"/>
              <p:cNvSpPr/>
              <p:nvPr/>
            </p:nvSpPr>
            <p:spPr>
              <a:xfrm>
                <a:off x="458045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1" name="Скругленный прямоугольник 40"/>
              <p:cNvSpPr/>
              <p:nvPr/>
            </p:nvSpPr>
            <p:spPr>
              <a:xfrm>
                <a:off x="500404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1547664" y="5733256"/>
              <a:ext cx="2592288" cy="432048"/>
              <a:chOff x="-180528" y="5589240"/>
              <a:chExt cx="2592288" cy="432048"/>
            </a:xfrm>
          </p:grpSpPr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1979712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5" name="Скругленный прямоугольник 44"/>
              <p:cNvSpPr/>
              <p:nvPr/>
            </p:nvSpPr>
            <p:spPr>
              <a:xfrm>
                <a:off x="1547664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1115616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7" name="Скругленный прямоугольник 46"/>
              <p:cNvSpPr/>
              <p:nvPr/>
            </p:nvSpPr>
            <p:spPr>
              <a:xfrm>
                <a:off x="68356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25152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-18052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6732240" y="3140968"/>
              <a:ext cx="432048" cy="3456384"/>
              <a:chOff x="5004048" y="2996952"/>
              <a:chExt cx="432048" cy="3456384"/>
            </a:xfrm>
          </p:grpSpPr>
          <p:sp>
            <p:nvSpPr>
              <p:cNvPr id="51" name="Скругленный прямоугольник 50"/>
              <p:cNvSpPr/>
              <p:nvPr/>
            </p:nvSpPr>
            <p:spPr>
              <a:xfrm>
                <a:off x="500404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5004048" y="602128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5004048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4" name="Скругленный прямоугольник 53"/>
              <p:cNvSpPr/>
              <p:nvPr/>
            </p:nvSpPr>
            <p:spPr>
              <a:xfrm>
                <a:off x="5004048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5" name="Скругленный прямоугольник 54"/>
              <p:cNvSpPr/>
              <p:nvPr/>
            </p:nvSpPr>
            <p:spPr>
              <a:xfrm>
                <a:off x="500404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6" name="Скругленный прямоугольник 55"/>
              <p:cNvSpPr/>
              <p:nvPr/>
            </p:nvSpPr>
            <p:spPr>
              <a:xfrm>
                <a:off x="500404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7" name="Скругленный прямоугольник 56"/>
              <p:cNvSpPr/>
              <p:nvPr/>
            </p:nvSpPr>
            <p:spPr>
              <a:xfrm>
                <a:off x="500404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6300192" y="4437112"/>
              <a:ext cx="2592288" cy="432048"/>
              <a:chOff x="4572000" y="4293096"/>
              <a:chExt cx="2592288" cy="432048"/>
            </a:xfrm>
          </p:grpSpPr>
          <p:sp>
            <p:nvSpPr>
              <p:cNvPr id="59" name="Скругленный прямоугольник 58"/>
              <p:cNvSpPr/>
              <p:nvPr/>
            </p:nvSpPr>
            <p:spPr>
              <a:xfrm>
                <a:off x="457200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0" name="Скругленный прямоугольник 59"/>
              <p:cNvSpPr/>
              <p:nvPr/>
            </p:nvSpPr>
            <p:spPr>
              <a:xfrm>
                <a:off x="5436096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5868144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2" name="Скругленный прямоугольник 61"/>
              <p:cNvSpPr/>
              <p:nvPr/>
            </p:nvSpPr>
            <p:spPr>
              <a:xfrm>
                <a:off x="6300192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3" name="Скругленный прямоугольник 62"/>
              <p:cNvSpPr/>
              <p:nvPr/>
            </p:nvSpPr>
            <p:spPr>
              <a:xfrm>
                <a:off x="673224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</p:grpSp>
      <p:sp>
        <p:nvSpPr>
          <p:cNvPr id="91" name="Прямоугольник 90"/>
          <p:cNvSpPr/>
          <p:nvPr/>
        </p:nvSpPr>
        <p:spPr>
          <a:xfrm>
            <a:off x="539552" y="-387424"/>
            <a:ext cx="356250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В ноябре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мужик с  телегой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прощается,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в  …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забирается.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5076056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47930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91134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6328994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ж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74664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16428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й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211960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628406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с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047252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5479300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н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5882544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ь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291581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п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335863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755910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4193958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62840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и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5016051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х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43609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4193958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4632007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052054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5472101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5892148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ш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6312195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к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6732240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0" name="Нашивка 99"/>
          <p:cNvSpPr/>
          <p:nvPr/>
        </p:nvSpPr>
        <p:spPr>
          <a:xfrm rot="5400000">
            <a:off x="4574340" y="2204864"/>
            <a:ext cx="432048" cy="432048"/>
          </a:xfrm>
          <a:prstGeom prst="chevron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663300"/>
              </a:solidFill>
              <a:latin typeface="Rubius" panose="020B060402020202020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547664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1979712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к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411760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т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843808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я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75856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б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3707904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4193958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ь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6300192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в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732240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164288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96336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83" name="Прямоугольник 182"/>
          <p:cNvSpPr/>
          <p:nvPr/>
        </p:nvSpPr>
        <p:spPr>
          <a:xfrm>
            <a:off x="8028384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т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8460432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4193958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193958" y="4774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ж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4628406" y="299695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4628406" y="3429000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н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2" name="Прямоугольник 111">
            <a:hlinkClick r:id="" action="ppaction://hlinkshowjump?jump=nextslide"/>
          </p:cNvPr>
          <p:cNvSpPr/>
          <p:nvPr/>
        </p:nvSpPr>
        <p:spPr>
          <a:xfrm>
            <a:off x="7452320" y="332656"/>
            <a:ext cx="1296144" cy="4616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Далее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06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</p:childTnLst>
        </p:cTn>
      </p:par>
    </p:tnLst>
    <p:bldLst>
      <p:bldP spid="91" grpId="0"/>
      <p:bldP spid="119" grpId="0"/>
      <p:bldP spid="1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Группа 68"/>
          <p:cNvGrpSpPr/>
          <p:nvPr/>
        </p:nvGrpSpPr>
        <p:grpSpPr>
          <a:xfrm>
            <a:off x="1547664" y="980728"/>
            <a:ext cx="7344816" cy="5616624"/>
            <a:chOff x="1547664" y="980728"/>
            <a:chExt cx="7344816" cy="5616624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5004048" y="980728"/>
              <a:ext cx="2592288" cy="432048"/>
              <a:chOff x="3275856" y="836712"/>
              <a:chExt cx="2592288" cy="432048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27585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3707904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139952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4572000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5004048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543609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5436096" y="1412776"/>
              <a:ext cx="432048" cy="2160240"/>
              <a:chOff x="3707904" y="1268760"/>
              <a:chExt cx="432048" cy="2160240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3707904" y="126876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3707904" y="170080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3707904" y="213285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3707904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3707904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4139952" y="2708920"/>
              <a:ext cx="2173888" cy="432048"/>
              <a:chOff x="2411760" y="2564904"/>
              <a:chExt cx="2173888" cy="432048"/>
            </a:xfrm>
          </p:grpSpPr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415360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3275856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2843808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241176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" name="Группа 2"/>
            <p:cNvGrpSpPr/>
            <p:nvPr/>
          </p:nvGrpSpPr>
          <p:grpSpPr>
            <a:xfrm>
              <a:off x="4572000" y="3140968"/>
              <a:ext cx="432048" cy="1296144"/>
              <a:chOff x="2843808" y="2996952"/>
              <a:chExt cx="432048" cy="1296144"/>
            </a:xfrm>
          </p:grpSpPr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284380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284380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284380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2843808" y="4005064"/>
              <a:ext cx="3024336" cy="432048"/>
              <a:chOff x="1115616" y="3861048"/>
              <a:chExt cx="3024336" cy="432048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327585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5" name="Скругленный прямоугольник 24"/>
              <p:cNvSpPr/>
              <p:nvPr/>
            </p:nvSpPr>
            <p:spPr>
              <a:xfrm>
                <a:off x="370790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2411760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7" name="Скругленный прямоугольник 26"/>
              <p:cNvSpPr/>
              <p:nvPr/>
            </p:nvSpPr>
            <p:spPr>
              <a:xfrm>
                <a:off x="1979712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8" name="Скругленный прямоугольник 27"/>
              <p:cNvSpPr/>
              <p:nvPr/>
            </p:nvSpPr>
            <p:spPr>
              <a:xfrm>
                <a:off x="154766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9" name="Скругленный прямоугольник 28"/>
              <p:cNvSpPr/>
              <p:nvPr/>
            </p:nvSpPr>
            <p:spPr>
              <a:xfrm>
                <a:off x="111561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4139952" y="4437112"/>
              <a:ext cx="432048" cy="1728192"/>
              <a:chOff x="2411760" y="4293096"/>
              <a:chExt cx="432048" cy="1728192"/>
            </a:xfrm>
          </p:grpSpPr>
          <p:sp>
            <p:nvSpPr>
              <p:cNvPr id="31" name="Скругленный прямоугольник 30"/>
              <p:cNvSpPr/>
              <p:nvPr/>
            </p:nvSpPr>
            <p:spPr>
              <a:xfrm>
                <a:off x="241176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2411760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3" name="Скругленный прямоугольник 32"/>
              <p:cNvSpPr/>
              <p:nvPr/>
            </p:nvSpPr>
            <p:spPr>
              <a:xfrm>
                <a:off x="241176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4" name="Скругленный прямоугольник 33"/>
              <p:cNvSpPr/>
              <p:nvPr/>
            </p:nvSpPr>
            <p:spPr>
              <a:xfrm>
                <a:off x="241176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4572000" y="5301208"/>
              <a:ext cx="2592288" cy="432048"/>
              <a:chOff x="2843808" y="5157192"/>
              <a:chExt cx="2592288" cy="432048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284380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3275856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8" name="Скругленный прямоугольник 37"/>
              <p:cNvSpPr/>
              <p:nvPr/>
            </p:nvSpPr>
            <p:spPr>
              <a:xfrm>
                <a:off x="3707904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9" name="Скругленный прямоугольник 38"/>
              <p:cNvSpPr/>
              <p:nvPr/>
            </p:nvSpPr>
            <p:spPr>
              <a:xfrm>
                <a:off x="4139952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0" name="Скругленный прямоугольник 39"/>
              <p:cNvSpPr/>
              <p:nvPr/>
            </p:nvSpPr>
            <p:spPr>
              <a:xfrm>
                <a:off x="458045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1" name="Скругленный прямоугольник 40"/>
              <p:cNvSpPr/>
              <p:nvPr/>
            </p:nvSpPr>
            <p:spPr>
              <a:xfrm>
                <a:off x="500404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1547664" y="5733256"/>
              <a:ext cx="2592288" cy="432048"/>
              <a:chOff x="-180528" y="5589240"/>
              <a:chExt cx="2592288" cy="432048"/>
            </a:xfrm>
          </p:grpSpPr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1979712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5" name="Скругленный прямоугольник 44"/>
              <p:cNvSpPr/>
              <p:nvPr/>
            </p:nvSpPr>
            <p:spPr>
              <a:xfrm>
                <a:off x="1547664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1115616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7" name="Скругленный прямоугольник 46"/>
              <p:cNvSpPr/>
              <p:nvPr/>
            </p:nvSpPr>
            <p:spPr>
              <a:xfrm>
                <a:off x="68356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25152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-18052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6732240" y="3140968"/>
              <a:ext cx="432048" cy="3456384"/>
              <a:chOff x="5004048" y="2996952"/>
              <a:chExt cx="432048" cy="3456384"/>
            </a:xfrm>
          </p:grpSpPr>
          <p:sp>
            <p:nvSpPr>
              <p:cNvPr id="51" name="Скругленный прямоугольник 50"/>
              <p:cNvSpPr/>
              <p:nvPr/>
            </p:nvSpPr>
            <p:spPr>
              <a:xfrm>
                <a:off x="500404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5004048" y="602128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5004048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4" name="Скругленный прямоугольник 53"/>
              <p:cNvSpPr/>
              <p:nvPr/>
            </p:nvSpPr>
            <p:spPr>
              <a:xfrm>
                <a:off x="5004048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5" name="Скругленный прямоугольник 54"/>
              <p:cNvSpPr/>
              <p:nvPr/>
            </p:nvSpPr>
            <p:spPr>
              <a:xfrm>
                <a:off x="500404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6" name="Скругленный прямоугольник 55"/>
              <p:cNvSpPr/>
              <p:nvPr/>
            </p:nvSpPr>
            <p:spPr>
              <a:xfrm>
                <a:off x="500404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7" name="Скругленный прямоугольник 56"/>
              <p:cNvSpPr/>
              <p:nvPr/>
            </p:nvSpPr>
            <p:spPr>
              <a:xfrm>
                <a:off x="500404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6300192" y="4437112"/>
              <a:ext cx="2592288" cy="432048"/>
              <a:chOff x="4572000" y="4293096"/>
              <a:chExt cx="2592288" cy="432048"/>
            </a:xfrm>
          </p:grpSpPr>
          <p:sp>
            <p:nvSpPr>
              <p:cNvPr id="59" name="Скругленный прямоугольник 58"/>
              <p:cNvSpPr/>
              <p:nvPr/>
            </p:nvSpPr>
            <p:spPr>
              <a:xfrm>
                <a:off x="457200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0" name="Скругленный прямоугольник 59"/>
              <p:cNvSpPr/>
              <p:nvPr/>
            </p:nvSpPr>
            <p:spPr>
              <a:xfrm>
                <a:off x="5436096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5868144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2" name="Скругленный прямоугольник 61"/>
              <p:cNvSpPr/>
              <p:nvPr/>
            </p:nvSpPr>
            <p:spPr>
              <a:xfrm>
                <a:off x="6300192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3" name="Скругленный прямоугольник 62"/>
              <p:cNvSpPr/>
              <p:nvPr/>
            </p:nvSpPr>
            <p:spPr>
              <a:xfrm>
                <a:off x="673224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</p:grpSp>
      <p:sp>
        <p:nvSpPr>
          <p:cNvPr id="91" name="Прямоугольник 90"/>
          <p:cNvSpPr/>
          <p:nvPr/>
        </p:nvSpPr>
        <p:spPr>
          <a:xfrm>
            <a:off x="395536" y="0"/>
            <a:ext cx="356250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В сентябре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одна ягода,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да и та –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горькая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… .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5076056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47930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91134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6328994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ж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74664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16428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й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211960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628406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с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047252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5493702" y="2582906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н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5882544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ь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291581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п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335863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755910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4193958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62840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и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5016051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х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43609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4193958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4632007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052054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5472101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5892148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ш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6312195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к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6732240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0" name="Нашивка 99"/>
          <p:cNvSpPr/>
          <p:nvPr/>
        </p:nvSpPr>
        <p:spPr>
          <a:xfrm rot="5400000">
            <a:off x="5436096" y="476672"/>
            <a:ext cx="432048" cy="432048"/>
          </a:xfrm>
          <a:prstGeom prst="chevron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663300"/>
              </a:solidFill>
              <a:latin typeface="Rubius" panose="020B060402020202020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547664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1979712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к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411760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т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843808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я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75856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б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3707904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4193958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ь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6300192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в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732240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164288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96336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83" name="Прямоугольник 182"/>
          <p:cNvSpPr/>
          <p:nvPr/>
        </p:nvSpPr>
        <p:spPr>
          <a:xfrm>
            <a:off x="8028384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т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8460432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4193958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193958" y="4774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ж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4628406" y="299695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4628406" y="3429000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н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5493702" y="134076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я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5493702" y="175481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б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5493702" y="2168860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и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5493702" y="299695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grpSp>
        <p:nvGrpSpPr>
          <p:cNvPr id="83" name="Группа 82"/>
          <p:cNvGrpSpPr/>
          <p:nvPr/>
        </p:nvGrpSpPr>
        <p:grpSpPr>
          <a:xfrm>
            <a:off x="-324544" y="332656"/>
            <a:ext cx="3672408" cy="3240360"/>
            <a:chOff x="-93333" y="133438"/>
            <a:chExt cx="4569743" cy="4204305"/>
          </a:xfrm>
        </p:grpSpPr>
        <p:pic>
          <p:nvPicPr>
            <p:cNvPr id="122" name="Рисунок 1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60622" flipH="1">
              <a:off x="84640" y="1458923"/>
              <a:ext cx="4048884" cy="2878820"/>
            </a:xfrm>
            <a:prstGeom prst="rect">
              <a:avLst/>
            </a:prstGeom>
          </p:spPr>
        </p:pic>
        <p:pic>
          <p:nvPicPr>
            <p:cNvPr id="82" name="Рисунок 8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561">
              <a:off x="-93333" y="133438"/>
              <a:ext cx="4569743" cy="3249159"/>
            </a:xfrm>
            <a:prstGeom prst="rect">
              <a:avLst/>
            </a:prstGeom>
          </p:spPr>
        </p:pic>
      </p:grpSp>
      <p:sp>
        <p:nvSpPr>
          <p:cNvPr id="123" name="Прямоугольник 122">
            <a:hlinkClick r:id="" action="ppaction://hlinkshowjump?jump=nextslide"/>
          </p:cNvPr>
          <p:cNvSpPr/>
          <p:nvPr/>
        </p:nvSpPr>
        <p:spPr>
          <a:xfrm>
            <a:off x="7452320" y="332656"/>
            <a:ext cx="1296144" cy="4616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Далее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56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</p:childTnLst>
        </p:cTn>
      </p:par>
    </p:tnLst>
    <p:bldLst>
      <p:bldP spid="91" grpId="0"/>
      <p:bldP spid="111" grpId="0"/>
      <p:bldP spid="112" grpId="0"/>
      <p:bldP spid="113" grpId="0"/>
      <p:bldP spid="1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Группа 68"/>
          <p:cNvGrpSpPr/>
          <p:nvPr/>
        </p:nvGrpSpPr>
        <p:grpSpPr>
          <a:xfrm>
            <a:off x="1547664" y="980728"/>
            <a:ext cx="7344816" cy="5616624"/>
            <a:chOff x="1547664" y="980728"/>
            <a:chExt cx="7344816" cy="5616624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5004048" y="980728"/>
              <a:ext cx="2592288" cy="432048"/>
              <a:chOff x="3275856" y="836712"/>
              <a:chExt cx="2592288" cy="432048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27585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3707904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139952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4572000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5004048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5436096" y="83671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5436096" y="1412776"/>
              <a:ext cx="432048" cy="2160240"/>
              <a:chOff x="3707904" y="1268760"/>
              <a:chExt cx="432048" cy="2160240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3707904" y="126876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3707904" y="170080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3707904" y="213285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3707904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3707904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4139952" y="2708920"/>
              <a:ext cx="2173888" cy="432048"/>
              <a:chOff x="2411760" y="2564904"/>
              <a:chExt cx="2173888" cy="432048"/>
            </a:xfrm>
          </p:grpSpPr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415360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3275856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2843808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2411760" y="256490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" name="Группа 2"/>
            <p:cNvGrpSpPr/>
            <p:nvPr/>
          </p:nvGrpSpPr>
          <p:grpSpPr>
            <a:xfrm>
              <a:off x="4572000" y="3140968"/>
              <a:ext cx="432048" cy="1296144"/>
              <a:chOff x="2843808" y="2996952"/>
              <a:chExt cx="432048" cy="1296144"/>
            </a:xfrm>
          </p:grpSpPr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284380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284380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284380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2843808" y="4005064"/>
              <a:ext cx="3024336" cy="432048"/>
              <a:chOff x="1115616" y="3861048"/>
              <a:chExt cx="3024336" cy="432048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327585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5" name="Скругленный прямоугольник 24"/>
              <p:cNvSpPr/>
              <p:nvPr/>
            </p:nvSpPr>
            <p:spPr>
              <a:xfrm>
                <a:off x="370790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2411760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7" name="Скругленный прямоугольник 26"/>
              <p:cNvSpPr/>
              <p:nvPr/>
            </p:nvSpPr>
            <p:spPr>
              <a:xfrm>
                <a:off x="1979712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8" name="Скругленный прямоугольник 27"/>
              <p:cNvSpPr/>
              <p:nvPr/>
            </p:nvSpPr>
            <p:spPr>
              <a:xfrm>
                <a:off x="1547664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29" name="Скругленный прямоугольник 28"/>
              <p:cNvSpPr/>
              <p:nvPr/>
            </p:nvSpPr>
            <p:spPr>
              <a:xfrm>
                <a:off x="1115616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4139952" y="4437112"/>
              <a:ext cx="432048" cy="1728192"/>
              <a:chOff x="2411760" y="4293096"/>
              <a:chExt cx="432048" cy="1728192"/>
            </a:xfrm>
          </p:grpSpPr>
          <p:sp>
            <p:nvSpPr>
              <p:cNvPr id="31" name="Скругленный прямоугольник 30"/>
              <p:cNvSpPr/>
              <p:nvPr/>
            </p:nvSpPr>
            <p:spPr>
              <a:xfrm>
                <a:off x="241176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2411760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3" name="Скругленный прямоугольник 32"/>
              <p:cNvSpPr/>
              <p:nvPr/>
            </p:nvSpPr>
            <p:spPr>
              <a:xfrm>
                <a:off x="241176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4" name="Скругленный прямоугольник 33"/>
              <p:cNvSpPr/>
              <p:nvPr/>
            </p:nvSpPr>
            <p:spPr>
              <a:xfrm>
                <a:off x="241176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4572000" y="5301208"/>
              <a:ext cx="2592288" cy="432048"/>
              <a:chOff x="2843808" y="5157192"/>
              <a:chExt cx="2592288" cy="432048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284380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3275856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8" name="Скругленный прямоугольник 37"/>
              <p:cNvSpPr/>
              <p:nvPr/>
            </p:nvSpPr>
            <p:spPr>
              <a:xfrm>
                <a:off x="3707904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39" name="Скругленный прямоугольник 38"/>
              <p:cNvSpPr/>
              <p:nvPr/>
            </p:nvSpPr>
            <p:spPr>
              <a:xfrm>
                <a:off x="4139952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0" name="Скругленный прямоугольник 39"/>
              <p:cNvSpPr/>
              <p:nvPr/>
            </p:nvSpPr>
            <p:spPr>
              <a:xfrm>
                <a:off x="4580450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1" name="Скругленный прямоугольник 40"/>
              <p:cNvSpPr/>
              <p:nvPr/>
            </p:nvSpPr>
            <p:spPr>
              <a:xfrm>
                <a:off x="5004048" y="515719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1547664" y="5733256"/>
              <a:ext cx="2592288" cy="432048"/>
              <a:chOff x="-180528" y="5589240"/>
              <a:chExt cx="2592288" cy="432048"/>
            </a:xfrm>
          </p:grpSpPr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1979712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5" name="Скругленный прямоугольник 44"/>
              <p:cNvSpPr/>
              <p:nvPr/>
            </p:nvSpPr>
            <p:spPr>
              <a:xfrm>
                <a:off x="1547664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1115616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7" name="Скругленный прямоугольник 46"/>
              <p:cNvSpPr/>
              <p:nvPr/>
            </p:nvSpPr>
            <p:spPr>
              <a:xfrm>
                <a:off x="68356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251520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-18052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6732240" y="3140968"/>
              <a:ext cx="432048" cy="3456384"/>
              <a:chOff x="5004048" y="2996952"/>
              <a:chExt cx="432048" cy="3456384"/>
            </a:xfrm>
          </p:grpSpPr>
          <p:sp>
            <p:nvSpPr>
              <p:cNvPr id="51" name="Скругленный прямоугольник 50"/>
              <p:cNvSpPr/>
              <p:nvPr/>
            </p:nvSpPr>
            <p:spPr>
              <a:xfrm>
                <a:off x="5004048" y="558924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5004048" y="602128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5004048" y="4725144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4" name="Скругленный прямоугольник 53"/>
              <p:cNvSpPr/>
              <p:nvPr/>
            </p:nvSpPr>
            <p:spPr>
              <a:xfrm>
                <a:off x="5004048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5" name="Скругленный прямоугольник 54"/>
              <p:cNvSpPr/>
              <p:nvPr/>
            </p:nvSpPr>
            <p:spPr>
              <a:xfrm>
                <a:off x="5004048" y="3861048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6" name="Скругленный прямоугольник 55"/>
              <p:cNvSpPr/>
              <p:nvPr/>
            </p:nvSpPr>
            <p:spPr>
              <a:xfrm>
                <a:off x="5004048" y="3429000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57" name="Скругленный прямоугольник 56"/>
              <p:cNvSpPr/>
              <p:nvPr/>
            </p:nvSpPr>
            <p:spPr>
              <a:xfrm>
                <a:off x="5004048" y="2996952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6300192" y="4437112"/>
              <a:ext cx="2592288" cy="432048"/>
              <a:chOff x="4572000" y="4293096"/>
              <a:chExt cx="2592288" cy="432048"/>
            </a:xfrm>
          </p:grpSpPr>
          <p:sp>
            <p:nvSpPr>
              <p:cNvPr id="59" name="Скругленный прямоугольник 58"/>
              <p:cNvSpPr/>
              <p:nvPr/>
            </p:nvSpPr>
            <p:spPr>
              <a:xfrm>
                <a:off x="457200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0" name="Скругленный прямоугольник 59"/>
              <p:cNvSpPr/>
              <p:nvPr/>
            </p:nvSpPr>
            <p:spPr>
              <a:xfrm>
                <a:off x="5436096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5868144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2" name="Скругленный прямоугольник 61"/>
              <p:cNvSpPr/>
              <p:nvPr/>
            </p:nvSpPr>
            <p:spPr>
              <a:xfrm>
                <a:off x="6300192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  <p:sp>
            <p:nvSpPr>
              <p:cNvPr id="63" name="Скругленный прямоугольник 62"/>
              <p:cNvSpPr/>
              <p:nvPr/>
            </p:nvSpPr>
            <p:spPr>
              <a:xfrm>
                <a:off x="6732240" y="4293096"/>
                <a:ext cx="432048" cy="432048"/>
              </a:xfrm>
              <a:prstGeom prst="roundRect">
                <a:avLst/>
              </a:prstGeom>
              <a:ln w="12700">
                <a:solidFill>
                  <a:srgbClr val="66330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rgbClr val="663300"/>
                  </a:solidFill>
                  <a:latin typeface="Rubius" panose="020B0604020202020204" charset="0"/>
                </a:endParaRPr>
              </a:p>
            </p:txBody>
          </p:sp>
        </p:grpSp>
      </p:grpSp>
      <p:sp>
        <p:nvSpPr>
          <p:cNvPr id="91" name="Прямоугольник 90"/>
          <p:cNvSpPr/>
          <p:nvPr/>
        </p:nvSpPr>
        <p:spPr>
          <a:xfrm>
            <a:off x="395536" y="0"/>
            <a:ext cx="3562501" cy="378565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/>
            <a:endParaRPr lang="ru-RU" sz="2400" dirty="0" smtClean="0">
              <a:ln w="10160">
                <a:solidFill>
                  <a:srgbClr val="663300"/>
                </a:solidFill>
                <a:prstDash val="solid"/>
              </a:ln>
              <a:solidFill>
                <a:srgbClr val="A5002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ubius" panose="020B0604020202020204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Лето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со снопами,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осень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n w="10160">
                  <a:solidFill>
                    <a:srgbClr val="663300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ubius" panose="020B0604020202020204" charset="0"/>
              </a:rPr>
              <a:t>с  … .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5076056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47930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91134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6328994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ж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746640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164288" y="90000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й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211960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628406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с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047252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5493702" y="2582906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н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5882544" y="25649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ь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291581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п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335863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755910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4193958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62840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и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5016051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х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436096" y="386104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4193958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4632007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е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052054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д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5472101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у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5892148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ш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6312195" y="515719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к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6732240" y="524852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0" name="Нашивка 99"/>
          <p:cNvSpPr/>
          <p:nvPr/>
        </p:nvSpPr>
        <p:spPr>
          <a:xfrm rot="5400000">
            <a:off x="6732240" y="2636912"/>
            <a:ext cx="432048" cy="432048"/>
          </a:xfrm>
          <a:prstGeom prst="chevron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663300"/>
              </a:solidFill>
              <a:latin typeface="Rubius" panose="020B060402020202020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547664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1979712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к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411760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т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843808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я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75856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б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3707904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4193958" y="5652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ь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6300192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в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732240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164288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96336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83" name="Прямоугольник 182"/>
          <p:cNvSpPr/>
          <p:nvPr/>
        </p:nvSpPr>
        <p:spPr>
          <a:xfrm>
            <a:off x="8028384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т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8460432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4193958" y="436510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о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193958" y="4774537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ж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4628406" y="299695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4628406" y="3429000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н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5493702" y="134076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я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5493702" y="1754814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б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5493702" y="2168860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и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5493702" y="299695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а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6732240" y="3060249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п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6732240" y="3501008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и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6732240" y="3933056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р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6732240" y="4797152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г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6732240" y="5670910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>
                <a:ln/>
                <a:solidFill>
                  <a:srgbClr val="663300"/>
                </a:solidFill>
                <a:latin typeface="Rubius" pitchFamily="2" charset="0"/>
              </a:rPr>
              <a:t>м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6732240" y="6093296"/>
            <a:ext cx="36004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rgbClr val="663300"/>
                </a:solidFill>
                <a:latin typeface="Rubius" pitchFamily="2" charset="0"/>
              </a:rPr>
              <a:t>и</a:t>
            </a:r>
            <a:endParaRPr lang="ru-RU" sz="3200" b="1" dirty="0">
              <a:ln/>
              <a:solidFill>
                <a:srgbClr val="663300"/>
              </a:solidFill>
            </a:endParaRPr>
          </a:p>
        </p:txBody>
      </p:sp>
      <p:grpSp>
        <p:nvGrpSpPr>
          <p:cNvPr id="68" name="Группа 67"/>
          <p:cNvGrpSpPr/>
          <p:nvPr/>
        </p:nvGrpSpPr>
        <p:grpSpPr>
          <a:xfrm>
            <a:off x="-103529" y="-440145"/>
            <a:ext cx="3955449" cy="4004160"/>
            <a:chOff x="-103529" y="-440145"/>
            <a:chExt cx="3955449" cy="4004160"/>
          </a:xfrm>
        </p:grpSpPr>
        <p:pic>
          <p:nvPicPr>
            <p:cNvPr id="65" name="Рисунок 64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1268760"/>
              <a:ext cx="3672408" cy="2295255"/>
            </a:xfrm>
            <a:prstGeom prst="rect">
              <a:avLst/>
            </a:prstGeom>
          </p:spPr>
        </p:pic>
        <p:pic>
          <p:nvPicPr>
            <p:cNvPr id="66" name="Рисунок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038781">
              <a:off x="-458053" y="796511"/>
              <a:ext cx="2127144" cy="1418096"/>
            </a:xfrm>
            <a:prstGeom prst="rect">
              <a:avLst/>
            </a:prstGeom>
          </p:spPr>
        </p:pic>
        <p:pic>
          <p:nvPicPr>
            <p:cNvPr id="128" name="Рисунок 1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806117">
              <a:off x="400212" y="16244"/>
              <a:ext cx="2738332" cy="1825554"/>
            </a:xfrm>
            <a:prstGeom prst="rect">
              <a:avLst/>
            </a:prstGeom>
          </p:spPr>
        </p:pic>
      </p:grpSp>
      <p:sp>
        <p:nvSpPr>
          <p:cNvPr id="130" name="Прямоугольник 129">
            <a:hlinkClick r:id="" action="ppaction://hlinkshowjump?jump=endshow"/>
          </p:cNvPr>
          <p:cNvSpPr/>
          <p:nvPr/>
        </p:nvSpPr>
        <p:spPr>
          <a:xfrm>
            <a:off x="7956376" y="385500"/>
            <a:ext cx="792088" cy="523220"/>
          </a:xfrm>
          <a:prstGeom prst="rect">
            <a:avLst/>
          </a:prstGeom>
          <a:ln>
            <a:solidFill>
              <a:srgbClr val="6633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х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05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</p:childTnLst>
        </p:cTn>
      </p:par>
    </p:tnLst>
    <p:bldLst>
      <p:bldP spid="91" grpId="0"/>
      <p:bldP spid="121" grpId="0"/>
      <p:bldP spid="123" grpId="0"/>
      <p:bldP spid="124" grpId="0"/>
      <p:bldP spid="125" grpId="0"/>
      <p:bldP spid="126" grpId="0"/>
      <p:bldP spid="1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266" y="332656"/>
            <a:ext cx="6287468" cy="72008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Источники</a:t>
            </a:r>
            <a:endParaRPr lang="ru-RU" sz="36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ubius" pitchFamily="2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62834" y="6021288"/>
            <a:ext cx="728948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400" b="1" dirty="0" smtClean="0"/>
              <a:t>На момент создания шаблона все ссылки  на использованные ресурсы 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400" b="1" dirty="0" smtClean="0"/>
              <a:t>являются активными.</a:t>
            </a:r>
            <a:endParaRPr lang="ru-RU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1196752"/>
            <a:ext cx="801566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70000"/>
            </a:pPr>
            <a:r>
              <a:rPr lang="ru-RU" sz="1400" b="1" dirty="0" smtClean="0">
                <a:solidFill>
                  <a:srgbClr val="C00000"/>
                </a:solidFill>
              </a:rPr>
              <a:t>Шаблон презентации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400" dirty="0" smtClean="0"/>
              <a:t>Осенний уголок: </a:t>
            </a:r>
            <a:r>
              <a:rPr lang="en-US" sz="1400" dirty="0">
                <a:hlinkClick r:id="rId3"/>
              </a:rPr>
              <a:t>http://</a:t>
            </a:r>
            <a:r>
              <a:rPr lang="en-US" sz="1400" dirty="0" smtClean="0">
                <a:hlinkClick r:id="rId3"/>
              </a:rPr>
              <a:t>goo.gl/TeR4AB</a:t>
            </a:r>
            <a:r>
              <a:rPr lang="ru-RU" sz="1400" dirty="0" smtClean="0"/>
              <a:t>  </a:t>
            </a:r>
            <a:r>
              <a:rPr lang="ru-RU" sz="1100" dirty="0" smtClean="0"/>
              <a:t> </a:t>
            </a:r>
            <a:endParaRPr lang="ru-RU" sz="1200" dirty="0"/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400" dirty="0" smtClean="0"/>
              <a:t>Фон:  </a:t>
            </a:r>
            <a:r>
              <a:rPr lang="en-US" sz="1400" dirty="0">
                <a:hlinkClick r:id="rId4"/>
              </a:rPr>
              <a:t>http://</a:t>
            </a:r>
            <a:r>
              <a:rPr lang="en-US" sz="1400" dirty="0" smtClean="0">
                <a:hlinkClick r:id="rId4"/>
              </a:rPr>
              <a:t>goo.gl/r16nfJ</a:t>
            </a:r>
            <a:r>
              <a:rPr lang="ru-RU" sz="1400" dirty="0" smtClean="0"/>
              <a:t>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400" dirty="0" smtClean="0"/>
              <a:t>Рамочка сделана при помощи автофигур. </a:t>
            </a:r>
          </a:p>
          <a:p>
            <a:pPr>
              <a:buClr>
                <a:schemeClr val="accent6">
                  <a:lumMod val="50000"/>
                </a:schemeClr>
              </a:buClr>
              <a:buSzPct val="70000"/>
            </a:pPr>
            <a:r>
              <a:rPr lang="ru-RU" sz="1400" b="1" dirty="0" smtClean="0">
                <a:solidFill>
                  <a:srgbClr val="C00000"/>
                </a:solidFill>
              </a:rPr>
              <a:t>Литература</a:t>
            </a:r>
          </a:p>
          <a:p>
            <a:pPr marL="342900" lvl="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r>
              <a:rPr lang="ru-RU" sz="1400" dirty="0"/>
              <a:t>Окружающий мир. 3 класс: занимательные материалы/авт.-сост. Г.Н. Решетникова, Н. И. Стрельников. – Волгоград: Учитель, 2008.-264 с.</a:t>
            </a:r>
          </a:p>
          <a:p>
            <a:pPr>
              <a:buClr>
                <a:schemeClr val="accent6">
                  <a:lumMod val="50000"/>
                </a:schemeClr>
              </a:buClr>
              <a:buSzPct val="70000"/>
            </a:pPr>
            <a:r>
              <a:rPr lang="ru-RU" sz="1400" b="1" dirty="0" smtClean="0">
                <a:solidFill>
                  <a:srgbClr val="C00000"/>
                </a:solidFill>
              </a:rPr>
              <a:t>Изображения</a:t>
            </a:r>
            <a:r>
              <a:rPr lang="ru-RU" sz="1400" b="1" dirty="0" smtClean="0"/>
              <a:t> </a:t>
            </a:r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r>
              <a:rPr lang="ru-RU" sz="1400" dirty="0" smtClean="0"/>
              <a:t>Урожай</a:t>
            </a:r>
            <a:r>
              <a:rPr lang="ru-RU" sz="1400" b="1" dirty="0" smtClean="0"/>
              <a:t> </a:t>
            </a:r>
            <a:r>
              <a:rPr lang="ru-RU" sz="1400" u="sng" dirty="0">
                <a:hlinkClick r:id="rId5"/>
              </a:rPr>
              <a:t>http://goo.gl/tlz6HM</a:t>
            </a:r>
            <a:r>
              <a:rPr lang="ru-RU" sz="1400" dirty="0"/>
              <a:t> </a:t>
            </a:r>
            <a:endParaRPr lang="ru-RU" sz="1400" dirty="0" smtClean="0"/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r>
              <a:rPr lang="ru-RU" sz="1400" dirty="0"/>
              <a:t>Зонт, листья </a:t>
            </a:r>
            <a:r>
              <a:rPr lang="ru-RU" sz="1400" u="sng" dirty="0">
                <a:hlinkClick r:id="rId6"/>
              </a:rPr>
              <a:t>http://goo.gl/v3db4Q</a:t>
            </a:r>
            <a:r>
              <a:rPr lang="ru-RU" sz="1400" dirty="0"/>
              <a:t> </a:t>
            </a:r>
            <a:endParaRPr lang="ru-RU" sz="1400" dirty="0" smtClean="0"/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r>
              <a:rPr lang="ru-RU" sz="1400" dirty="0"/>
              <a:t>Сноп </a:t>
            </a:r>
            <a:r>
              <a:rPr lang="ru-RU" sz="1400" u="sng" dirty="0">
                <a:hlinkClick r:id="rId7"/>
              </a:rPr>
              <a:t>http://</a:t>
            </a:r>
            <a:r>
              <a:rPr lang="ru-RU" sz="1400" u="sng" dirty="0" smtClean="0">
                <a:hlinkClick r:id="rId7"/>
              </a:rPr>
              <a:t>goo.gl/BYVk2H</a:t>
            </a:r>
            <a:endParaRPr lang="ru-RU" sz="1400" u="sng" dirty="0"/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r>
              <a:rPr lang="ru-RU" sz="1400" dirty="0" smtClean="0"/>
              <a:t>Снегирь </a:t>
            </a:r>
            <a:r>
              <a:rPr lang="ru-RU" sz="1400" u="sng" dirty="0">
                <a:hlinkClick r:id="rId8"/>
              </a:rPr>
              <a:t>http://goo.gl/VGM4x4</a:t>
            </a:r>
            <a:r>
              <a:rPr lang="ru-RU" sz="1400" dirty="0"/>
              <a:t> </a:t>
            </a:r>
            <a:endParaRPr lang="ru-RU" sz="1400" dirty="0" smtClean="0"/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r>
              <a:rPr lang="ru-RU" sz="1400" dirty="0" smtClean="0"/>
              <a:t>Снегопад </a:t>
            </a:r>
            <a:r>
              <a:rPr lang="ru-RU" sz="1400" dirty="0"/>
              <a:t>(его не видно на белом фоне в открывшемся окне) </a:t>
            </a:r>
            <a:r>
              <a:rPr lang="ru-RU" sz="1400" u="sng" dirty="0">
                <a:hlinkClick r:id="rId9"/>
              </a:rPr>
              <a:t>http://goo.gl/M8ofnV</a:t>
            </a:r>
            <a:r>
              <a:rPr lang="ru-RU" sz="1400" u="sng" dirty="0"/>
              <a:t> </a:t>
            </a:r>
            <a:endParaRPr lang="ru-RU" sz="1400" u="sng" dirty="0" smtClean="0"/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r>
              <a:rPr lang="ru-RU" sz="1400" dirty="0"/>
              <a:t>Река </a:t>
            </a:r>
            <a:r>
              <a:rPr lang="ru-RU" sz="1400" u="sng" dirty="0">
                <a:hlinkClick r:id="rId10"/>
              </a:rPr>
              <a:t>http://goo.gl/2cYosh</a:t>
            </a:r>
            <a:r>
              <a:rPr lang="ru-RU" sz="1400" dirty="0"/>
              <a:t> </a:t>
            </a:r>
            <a:endParaRPr lang="ru-RU" sz="1400" dirty="0" smtClean="0"/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r>
              <a:rPr lang="ru-RU" sz="1400" dirty="0" smtClean="0"/>
              <a:t>Ржаной </a:t>
            </a:r>
            <a:r>
              <a:rPr lang="ru-RU" sz="1400" dirty="0"/>
              <a:t>хлеб </a:t>
            </a:r>
            <a:r>
              <a:rPr lang="ru-RU" sz="1400" u="sng" dirty="0">
                <a:hlinkClick r:id="rId11"/>
              </a:rPr>
              <a:t>http://goo.gl/tkpsVP</a:t>
            </a:r>
            <a:r>
              <a:rPr lang="ru-RU" sz="1400" dirty="0"/>
              <a:t> </a:t>
            </a:r>
            <a:endParaRPr lang="ru-RU" sz="1400" dirty="0" smtClean="0"/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r>
              <a:rPr lang="ru-RU" sz="1400" dirty="0" smtClean="0"/>
              <a:t>Калач </a:t>
            </a:r>
            <a:r>
              <a:rPr lang="ru-RU" sz="1400" u="sng" dirty="0">
                <a:hlinkClick r:id="rId12"/>
              </a:rPr>
              <a:t>http://</a:t>
            </a:r>
            <a:r>
              <a:rPr lang="ru-RU" sz="1400" u="sng" dirty="0" smtClean="0">
                <a:hlinkClick r:id="rId12"/>
              </a:rPr>
              <a:t>goo.gl/dDCwi1</a:t>
            </a:r>
            <a:endParaRPr lang="ru-RU" sz="1400" u="sng" dirty="0" smtClean="0"/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r>
              <a:rPr lang="ru-RU" sz="1400" dirty="0"/>
              <a:t>Дождь </a:t>
            </a:r>
            <a:r>
              <a:rPr lang="ru-RU" sz="1400" dirty="0" smtClean="0"/>
              <a:t>(</a:t>
            </a:r>
            <a:r>
              <a:rPr lang="ru-RU" sz="1400" dirty="0"/>
              <a:t>октябрь) </a:t>
            </a:r>
            <a:r>
              <a:rPr lang="ru-RU" sz="1400" u="sng" dirty="0">
                <a:hlinkClick r:id="rId13"/>
              </a:rPr>
              <a:t>http://goo.gl/BDMjnQ</a:t>
            </a:r>
            <a:r>
              <a:rPr lang="ru-RU" sz="1400" u="sng" dirty="0" smtClean="0"/>
              <a:t>   </a:t>
            </a:r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r>
              <a:rPr lang="ru-RU" sz="1400" dirty="0"/>
              <a:t>Сани </a:t>
            </a:r>
            <a:r>
              <a:rPr lang="ru-RU" sz="1400" u="sng" dirty="0">
                <a:hlinkClick r:id="rId14"/>
              </a:rPr>
              <a:t>http://goo.gl/5XKqC6</a:t>
            </a:r>
            <a:r>
              <a:rPr lang="ru-RU" sz="1400" dirty="0"/>
              <a:t> </a:t>
            </a:r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r>
              <a:rPr lang="ru-RU" sz="1400" dirty="0"/>
              <a:t>Рябина </a:t>
            </a:r>
            <a:r>
              <a:rPr lang="ru-RU" sz="1400" u="sng" dirty="0">
                <a:hlinkClick r:id="rId15"/>
              </a:rPr>
              <a:t>http://</a:t>
            </a:r>
            <a:r>
              <a:rPr lang="ru-RU" sz="1400" u="sng" dirty="0" smtClean="0">
                <a:hlinkClick r:id="rId15"/>
              </a:rPr>
              <a:t>goo.gl/EavB7O</a:t>
            </a:r>
            <a:endParaRPr lang="ru-RU" sz="1400" u="sng" dirty="0"/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r>
              <a:rPr lang="ru-RU" sz="1400" dirty="0" smtClean="0"/>
              <a:t>Корзинка </a:t>
            </a:r>
            <a:r>
              <a:rPr lang="ru-RU" sz="1400" dirty="0"/>
              <a:t>с пирожками </a:t>
            </a:r>
            <a:r>
              <a:rPr lang="ru-RU" sz="1400" u="sng" dirty="0">
                <a:hlinkClick r:id="rId16"/>
              </a:rPr>
              <a:t>http://goo.gl/jcKvD1</a:t>
            </a:r>
            <a:r>
              <a:rPr lang="ru-RU" sz="1400" dirty="0"/>
              <a:t>  </a:t>
            </a:r>
            <a:endParaRPr lang="ru-RU" sz="1400" dirty="0" smtClean="0"/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r>
              <a:rPr lang="ru-RU" sz="1400" dirty="0" smtClean="0"/>
              <a:t>Осенняя </a:t>
            </a:r>
            <a:r>
              <a:rPr lang="ru-RU" sz="1400" dirty="0"/>
              <a:t>веточка </a:t>
            </a:r>
            <a:r>
              <a:rPr lang="ru-RU" sz="1400" u="sng" dirty="0">
                <a:hlinkClick r:id="rId17"/>
              </a:rPr>
              <a:t>http://goo.gl/1h2y1Y</a:t>
            </a:r>
            <a:r>
              <a:rPr lang="ru-RU" sz="1400" dirty="0"/>
              <a:t>   </a:t>
            </a:r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endParaRPr lang="ru-RU" sz="1400" dirty="0"/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endParaRPr lang="ru-RU" i="1" u="sng" dirty="0" smtClean="0"/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endParaRPr lang="ru-RU" dirty="0"/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endParaRPr lang="ru-RU" sz="2400" dirty="0"/>
          </a:p>
          <a:p>
            <a:pPr marL="342900" indent="-342900">
              <a:buClr>
                <a:schemeClr val="accent6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</a:pPr>
            <a:endParaRPr lang="ru-RU" sz="2400" b="1" dirty="0"/>
          </a:p>
        </p:txBody>
      </p:sp>
      <p:sp>
        <p:nvSpPr>
          <p:cNvPr id="6" name="Прямоугольник 5">
            <a:hlinkClick r:id="" action="ppaction://hlinkshowjump?jump=nextslide"/>
          </p:cNvPr>
          <p:cNvSpPr/>
          <p:nvPr/>
        </p:nvSpPr>
        <p:spPr>
          <a:xfrm>
            <a:off x="7452320" y="332656"/>
            <a:ext cx="1296144" cy="4616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Далее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32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" action="ppaction://hlinkshowjump?jump=endshow"/>
          </p:cNvPr>
          <p:cNvSpPr/>
          <p:nvPr/>
        </p:nvSpPr>
        <p:spPr>
          <a:xfrm>
            <a:off x="8028384" y="241484"/>
            <a:ext cx="792088" cy="52322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6200000" scaled="1"/>
            <a:tileRect/>
          </a:gradFill>
          <a:ln>
            <a:solidFill>
              <a:srgbClr val="6633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х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" name="Управляющая кнопка: домой 1">
            <a:hlinkClick r:id="" action="ppaction://hlinkshowjump?jump=firstslide" highlightClick="1"/>
          </p:cNvPr>
          <p:cNvSpPr/>
          <p:nvPr/>
        </p:nvSpPr>
        <p:spPr>
          <a:xfrm>
            <a:off x="8172400" y="6021288"/>
            <a:ext cx="792088" cy="648072"/>
          </a:xfrm>
          <a:prstGeom prst="actionButtonHom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29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</TotalTime>
  <Words>585</Words>
  <Application>Microsoft Office PowerPoint</Application>
  <PresentationFormat>Экран (4:3)</PresentationFormat>
  <Paragraphs>420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Rubius</vt:lpstr>
      <vt:lpstr>Times New Roman</vt:lpstr>
      <vt:lpstr>Wingdings</vt:lpstr>
      <vt:lpstr>Тема Office</vt:lpstr>
      <vt:lpstr>Интерактивный кроссворд,  2 - 4 классы</vt:lpstr>
      <vt:lpstr>Дорогой друг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</vt:lpstr>
      <vt:lpstr>Презентация PowerPoint</vt:lpstr>
    </vt:vector>
  </TitlesOfParts>
  <Company>МАОУ лицей №21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Сказочные</dc:title>
  <dc:creator>Ранько Елена</dc:creator>
  <cp:lastModifiedBy>Елена Петрова</cp:lastModifiedBy>
  <cp:revision>211</cp:revision>
  <dcterms:created xsi:type="dcterms:W3CDTF">2015-04-19T15:51:03Z</dcterms:created>
  <dcterms:modified xsi:type="dcterms:W3CDTF">2015-09-23T15:24:41Z</dcterms:modified>
</cp:coreProperties>
</file>