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2" r:id="rId10"/>
    <p:sldId id="266" r:id="rId11"/>
    <p:sldId id="267" r:id="rId12"/>
    <p:sldId id="268" r:id="rId13"/>
    <p:sldId id="269" r:id="rId14"/>
    <p:sldId id="270" r:id="rId15"/>
    <p:sldId id="271" r:id="rId16"/>
    <p:sldId id="25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9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3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352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14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7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2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9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55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88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52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BBD63-73C6-4716-BD7F-DD495EBF6541}" type="datetimeFigureOut">
              <a:rPr lang="ru-RU" smtClean="0"/>
              <a:t>15.07.2014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7162F-7866-4901-9E06-64E07FEA6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matrioshka.ucoz.ru/_nw/0/03143901.jpg" TargetMode="External"/><Relationship Id="rId13" Type="http://schemas.openxmlformats.org/officeDocument/2006/relationships/hyperlink" Target="http://nhpko.ru/public/storage/images/predpriyatiya/6/bbe39e8e6702578ea646505e6e25cefd.jpg" TargetMode="External"/><Relationship Id="rId3" Type="http://schemas.openxmlformats.org/officeDocument/2006/relationships/hyperlink" Target="http://cherdachoc.ucoz.ru/_pu/0/19811.jpg" TargetMode="External"/><Relationship Id="rId7" Type="http://schemas.openxmlformats.org/officeDocument/2006/relationships/hyperlink" Target="http://sadko-shop.ru/img/imagemanager/matreshka/img_2762.jpg" TargetMode="External"/><Relationship Id="rId12" Type="http://schemas.openxmlformats.org/officeDocument/2006/relationships/hyperlink" Target="http://www.stfond.ru/images/load/Image/filimonovo_03_470.jpg" TargetMode="External"/><Relationship Id="rId17" Type="http://schemas.openxmlformats.org/officeDocument/2006/relationships/hyperlink" Target="http://www.prosv.ru/ebooks/Rogovceva_Uroki-tehn_2kl/index.html" TargetMode="External"/><Relationship Id="rId2" Type="http://schemas.openxmlformats.org/officeDocument/2006/relationships/hyperlink" Target="http://i037.radikal.ru/1011/65/a69e9aa6d95d.jpg" TargetMode="External"/><Relationship Id="rId16" Type="http://schemas.openxmlformats.org/officeDocument/2006/relationships/hyperlink" Target="http://www.walland.ru/fotos/1269844502_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pload.wikimedia.org/wikipedia/commons/5/58/Russian-Matroshka2.jpg" TargetMode="External"/><Relationship Id="rId11" Type="http://schemas.openxmlformats.org/officeDocument/2006/relationships/hyperlink" Target="http://i.timeout.ru/pix/309490.png" TargetMode="External"/><Relationship Id="rId5" Type="http://schemas.openxmlformats.org/officeDocument/2006/relationships/hyperlink" Target="http://www.rusvelikaia.ru/upload/iblock/002/0015147_2.jpg" TargetMode="External"/><Relationship Id="rId15" Type="http://schemas.openxmlformats.org/officeDocument/2006/relationships/hyperlink" Target="http://forumchankarf.ru/shop/images/stories/virtuemart/product/svpt.jpg" TargetMode="External"/><Relationship Id="rId10" Type="http://schemas.openxmlformats.org/officeDocument/2006/relationships/hyperlink" Target="http://m-der.ru/uploadedFiles/images/katalog/promisil/prom15.jpg" TargetMode="External"/><Relationship Id="rId4" Type="http://schemas.openxmlformats.org/officeDocument/2006/relationships/hyperlink" Target="http://freemarket.kiev.ua/images_message/242/213904/640838/766595.jpg" TargetMode="External"/><Relationship Id="rId9" Type="http://schemas.openxmlformats.org/officeDocument/2006/relationships/hyperlink" Target="http://pu130ivanteevka.do.am/_ph/3/2/569568363.jpg?1405434416" TargetMode="External"/><Relationship Id="rId14" Type="http://schemas.openxmlformats.org/officeDocument/2006/relationships/hyperlink" Target="http://www.rukukla.ru/file/0001/600/72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9" y="0"/>
            <a:ext cx="12127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4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37.radikal.ru/1011/65/a69e9aa6d95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" t="8998" r="9076" b="6709"/>
          <a:stretch/>
        </p:blipFill>
        <p:spPr bwMode="auto">
          <a:xfrm>
            <a:off x="319113" y="1079849"/>
            <a:ext cx="3289121" cy="468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reemarket.kiev.ua/images_message/242/213904/640838/7665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1753170"/>
            <a:ext cx="4492625" cy="336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cherdachoc.ucoz.ru/_pu/0/198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299" y="1200216"/>
            <a:ext cx="3039579" cy="446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1393342" y="5844064"/>
            <a:ext cx="1003300" cy="9017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1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131157" y="5816600"/>
            <a:ext cx="1003300" cy="9017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7" name="Овал 6"/>
          <p:cNvSpPr/>
          <p:nvPr/>
        </p:nvSpPr>
        <p:spPr>
          <a:xfrm>
            <a:off x="9266237" y="5816600"/>
            <a:ext cx="1003300" cy="9017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9114" y="26262"/>
            <a:ext cx="11630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smtClean="0">
                <a:solidFill>
                  <a:srgbClr val="002060"/>
                </a:solidFill>
                <a:effectLst/>
              </a:rPr>
              <a:t>На прошлых уроках мы знакомились с разными видами народных промыслов. Под какими номерами представлены образцы изделий различных промыслов. Как вы это определили?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8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rusvelikaia.ru/upload/iblock/002/0015147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00" y="479425"/>
            <a:ext cx="468000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4499" y="479425"/>
            <a:ext cx="6909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2060"/>
                </a:solidFill>
                <a:effectLst/>
                <a:cs typeface="Times New Roman" panose="02020603050405020304" pitchFamily="18" charset="0"/>
              </a:rPr>
              <a:t>Сегодня к нам на урок пришла настоящая русская красавица, куколка с секретом — матрёшка. Скажите, а в чём же секрет этой игрушки?</a:t>
            </a:r>
            <a:endParaRPr lang="ru-RU" sz="24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4500" y="1779965"/>
            <a:ext cx="6909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2060"/>
                </a:solidFill>
                <a:effectLst/>
              </a:rPr>
              <a:t>Матрёшка — это полая внутри, деревянная, ярко разрисованная кукла в виде полуовальной фигуры, в которую вставляются другие такие же куклы меньшего размера.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413" y="479425"/>
            <a:ext cx="4038849" cy="5740400"/>
          </a:xfrm>
          <a:prstGeom prst="rect">
            <a:avLst/>
          </a:prstGeom>
          <a:ln w="57150">
            <a:noFill/>
          </a:ln>
        </p:spPr>
      </p:pic>
      <p:pic>
        <p:nvPicPr>
          <p:cNvPr id="2052" name="Picture 4" descr="http://upload.wikimedia.org/wikipedia/commons/5/58/Russian-Matroshka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" t="20657" r="14977" b="13401"/>
          <a:stretch/>
        </p:blipFill>
        <p:spPr bwMode="auto">
          <a:xfrm>
            <a:off x="1518193" y="3449836"/>
            <a:ext cx="47625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81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adko-shop.ru/img/imagemanager/matreshka/img_27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6" y="228600"/>
            <a:ext cx="9730807" cy="648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44177" y="504736"/>
            <a:ext cx="52858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Шли подружки по дорожке,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Было их немножечко: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Две </a:t>
            </a:r>
            <a:r>
              <a:rPr lang="ru-RU" sz="2800" b="1" dirty="0" smtClean="0">
                <a:solidFill>
                  <a:srgbClr val="002060"/>
                </a:solidFill>
              </a:rPr>
              <a:t>Матрёны</a:t>
            </a:r>
            <a:r>
              <a:rPr lang="ru-RU" sz="2800" b="1" dirty="0">
                <a:solidFill>
                  <a:srgbClr val="002060"/>
                </a:solidFill>
              </a:rPr>
              <a:t>, три </a:t>
            </a:r>
            <a:r>
              <a:rPr lang="ru-RU" sz="2800" b="1" dirty="0" smtClean="0">
                <a:solidFill>
                  <a:srgbClr val="002060"/>
                </a:solidFill>
              </a:rPr>
              <a:t>Матрёшки</a:t>
            </a:r>
            <a:r>
              <a:rPr lang="ru-RU" sz="2800" b="1" dirty="0">
                <a:solidFill>
                  <a:srgbClr val="002060"/>
                </a:solidFill>
              </a:rPr>
              <a:t> 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И одна </a:t>
            </a:r>
            <a:r>
              <a:rPr lang="ru-RU" sz="2800" b="1" dirty="0" err="1" smtClean="0">
                <a:solidFill>
                  <a:srgbClr val="002060"/>
                </a:solidFill>
              </a:rPr>
              <a:t>Матрёшечка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</a:p>
          <a:p>
            <a:pPr algn="r"/>
            <a:r>
              <a:rPr lang="ru-RU" sz="2800" i="1" dirty="0" smtClean="0">
                <a:solidFill>
                  <a:srgbClr val="002060"/>
                </a:solidFill>
              </a:rPr>
              <a:t>В. Берестов</a:t>
            </a:r>
            <a:endParaRPr lang="ru-RU" sz="28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16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7100" y="353536"/>
            <a:ext cx="10553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Обычно в </a:t>
            </a:r>
            <a:r>
              <a:rPr lang="ru-RU" sz="2400" dirty="0" smtClean="0">
                <a:solidFill>
                  <a:srgbClr val="002060"/>
                </a:solidFill>
              </a:rPr>
              <a:t>матрёшек </a:t>
            </a:r>
            <a:r>
              <a:rPr lang="ru-RU" sz="2400" dirty="0">
                <a:solidFill>
                  <a:srgbClr val="002060"/>
                </a:solidFill>
              </a:rPr>
              <a:t>помещали по 10 дочек. Но в музеях можно найти уникальные экземпляры с большим количеством внутренних </a:t>
            </a:r>
            <a:r>
              <a:rPr lang="ru-RU" sz="2400" dirty="0" smtClean="0">
                <a:solidFill>
                  <a:srgbClr val="002060"/>
                </a:solidFill>
              </a:rPr>
              <a:t>матрёшек</a:t>
            </a:r>
            <a:r>
              <a:rPr lang="ru-RU" sz="2400" dirty="0">
                <a:solidFill>
                  <a:srgbClr val="002060"/>
                </a:solidFill>
              </a:rPr>
              <a:t>. Мастера из разных городов России умудряются вытачивать до 50 деток каждой расписной </a:t>
            </a:r>
            <a:r>
              <a:rPr lang="ru-RU" sz="2400" dirty="0" smtClean="0">
                <a:solidFill>
                  <a:srgbClr val="002060"/>
                </a:solidFill>
              </a:rPr>
              <a:t>красавице.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matrioshka.ucoz.ru/_nw/0/031439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008" y="1455738"/>
            <a:ext cx="5720292" cy="514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6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u130ivanteevka.do.am/_ph/3/2/569568363.jpg?14054344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353536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70600" y="353536"/>
            <a:ext cx="551179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	</a:t>
            </a:r>
            <a:r>
              <a:rPr lang="ru-RU" sz="2800" b="1" dirty="0" smtClean="0">
                <a:solidFill>
                  <a:srgbClr val="002060"/>
                </a:solidFill>
              </a:rPr>
              <a:t>Резчик по дереву </a:t>
            </a:r>
            <a:r>
              <a:rPr lang="ru-RU" sz="2400" dirty="0" smtClean="0">
                <a:solidFill>
                  <a:srgbClr val="002060"/>
                </a:solidFill>
              </a:rPr>
              <a:t>– мастер по художественной резьбе по дереву. Из заготовленных чурок мягких пород дерева сначала вырубали топором форму будущего изделия. Ножом и различными резцами прорабатывали детали. Некоторые игрушки раскрашивали.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30" name="Picture 6" descr="http://m-der.ru/uploadedFiles/images/katalog/promisil/prom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924" y="3462079"/>
            <a:ext cx="4220305" cy="311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ix.timeout.ru/30949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7" y="3462079"/>
            <a:ext cx="4805362" cy="311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438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tfond.ru/images/load/Image/filimonovo_03_47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3" t="8412" b="4522"/>
          <a:stretch/>
        </p:blipFill>
        <p:spPr bwMode="auto">
          <a:xfrm>
            <a:off x="7033285" y="359083"/>
            <a:ext cx="4838039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11604" y="397639"/>
            <a:ext cx="8140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	</a:t>
            </a:r>
            <a:r>
              <a:rPr lang="ru-RU" sz="2800" b="1" dirty="0" smtClean="0">
                <a:solidFill>
                  <a:srgbClr val="002060"/>
                </a:solidFill>
              </a:rPr>
              <a:t>Игрушечник</a:t>
            </a:r>
            <a:r>
              <a:rPr lang="ru-RU" sz="2400" dirty="0" smtClean="0">
                <a:solidFill>
                  <a:srgbClr val="002060"/>
                </a:solidFill>
              </a:rPr>
              <a:t> – мастер по изготовлению игрушек.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4" name="Picture 6" descr="http://www.rukukla.ru/file/0001/600/72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643" y="3397410"/>
            <a:ext cx="4150333" cy="312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nhpko.ru/public/storage/images/predpriyatiya/6/bbe39e8e6702578ea646505e6e25cef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15369" r="12783" b="12632"/>
          <a:stretch/>
        </p:blipFill>
        <p:spPr bwMode="auto">
          <a:xfrm>
            <a:off x="273545" y="1355686"/>
            <a:ext cx="3898900" cy="516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forumchankarf.ru/shop/images/stories/virtuemart/product/svp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9" t="12011" r="10208"/>
          <a:stretch/>
        </p:blipFill>
        <p:spPr bwMode="auto">
          <a:xfrm>
            <a:off x="9283269" y="3397444"/>
            <a:ext cx="2588055" cy="312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261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8538" y="0"/>
            <a:ext cx="6074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Процесс изготовления матрешек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16000" y="813138"/>
            <a:ext cx="1087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Выбор дерева.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Как правило, это липа, береза, осина, лиственница. Дерево должно быть срублено обязательно ранней весной или зимой, чтобы в нем было мало сока. Оно должно быть ровным, без сучков. Ствол обрабатывают и хранят так, чтобы древесина была обдуваема. Важно не пересушить бревно. Срок сушки примерно два-три года. Мастера говорят, что дерево должно звенеть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16000" y="2165340"/>
            <a:ext cx="10871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Вытачивание формы на токарном станке.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Первой на свет появляется самая маленькая матрешка, которая не открывается. Следом за ней — нижняя часть (донце) для следующей. Первые матрешки были шестиместные, максимум восьмиместные, а в последние годы появились 35-местные, даже 70-местные матрешки (в Токио демонстрировалась 70-местная семеновская матрешка величиной в метр). Верхняя часть второй матрешки не просушивается, а сразу надевается на донце. Благодаря тому что верхняя часть досушивается на месте, части матрешки плотно прилегают друг к другу и хорошо держатся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6000" y="3919666"/>
            <a:ext cx="6099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Подготовка формы под роспись.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Форму шкурят и грунтуют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16000" y="4288998"/>
            <a:ext cx="108028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Роспись.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Каждой матрешке роспись придает индивидуальный характер. Сначала карандашом наносят основу рисунка. Иногда рисунок выжигают, а потом тонируют акварелью. Затем намечают контуры рта, глаз, щек. И уж затем матрешке рисуют одежду. Обычно, расписывая, используют гуашь, акварель или акрил. В каждой местности есть свои каноны росписи, свои цвета и формы. Раньше мастерицы расписывали матрешек без предварительного рисунка с образца. Цвета у всех одинаковые, а матрешки получаются разные, чуть непохожие, и в этом их художественная ценность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16000" y="6043324"/>
            <a:ext cx="10350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Лакировка.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Под слоем прозрачного блестящего лака краски приобретают особую яркость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26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3700" y="338435"/>
            <a:ext cx="10528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Как мы уже говорили, </a:t>
            </a:r>
            <a:r>
              <a:rPr lang="ru-RU" sz="2400" dirty="0" smtClean="0">
                <a:solidFill>
                  <a:srgbClr val="002060"/>
                </a:solidFill>
              </a:rPr>
              <a:t>матрёшку </a:t>
            </a:r>
            <a:r>
              <a:rPr lang="ru-RU" sz="2400" dirty="0">
                <a:solidFill>
                  <a:srgbClr val="002060"/>
                </a:solidFill>
              </a:rPr>
              <a:t>делают из дерева. Но мы с вами будем делать сувенир необычным способом и из непривычного </a:t>
            </a:r>
            <a:r>
              <a:rPr lang="ru-RU" sz="2400" dirty="0" smtClean="0">
                <a:solidFill>
                  <a:srgbClr val="002060"/>
                </a:solidFill>
              </a:rPr>
              <a:t>материала.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6100" y="6191935"/>
            <a:ext cx="1132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Посмотрите на готовое изделие. Какой материал использован для его изготовления?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1266992"/>
            <a:ext cx="3419273" cy="485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09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368"/>
            <a:ext cx="12192000" cy="63336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50900" y="907221"/>
            <a:ext cx="78359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2060"/>
                </a:solidFill>
              </a:rPr>
              <a:t>1. Подготовка материалов и инструментов.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2. Заготовка </a:t>
            </a:r>
            <a:r>
              <a:rPr lang="ru-RU" sz="2800" b="1" dirty="0">
                <a:solidFill>
                  <a:srgbClr val="002060"/>
                </a:solidFill>
              </a:rPr>
              <a:t>формы матрешки </a:t>
            </a:r>
            <a:r>
              <a:rPr lang="ru-RU" sz="2800" b="1" dirty="0" smtClean="0">
                <a:solidFill>
                  <a:srgbClr val="002060"/>
                </a:solidFill>
              </a:rPr>
              <a:t>(на </a:t>
            </a:r>
            <a:r>
              <a:rPr lang="ru-RU" sz="2800" b="1" dirty="0">
                <a:solidFill>
                  <a:srgbClr val="002060"/>
                </a:solidFill>
              </a:rPr>
              <a:t>основе </a:t>
            </a:r>
            <a:r>
              <a:rPr lang="ru-RU" sz="2800" b="1" dirty="0" smtClean="0">
                <a:solidFill>
                  <a:srgbClr val="002060"/>
                </a:solidFill>
              </a:rPr>
              <a:t>шаблона </a:t>
            </a:r>
            <a:r>
              <a:rPr lang="ru-RU" sz="2800" b="1" dirty="0">
                <a:solidFill>
                  <a:srgbClr val="002060"/>
                </a:solidFill>
              </a:rPr>
              <a:t>сделать из картона заготовку).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3. Рисунок </a:t>
            </a:r>
            <a:r>
              <a:rPr lang="ru-RU" sz="2800" b="1" dirty="0">
                <a:solidFill>
                  <a:srgbClr val="002060"/>
                </a:solidFill>
              </a:rPr>
              <a:t>основных частей матрешки.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4. Создание </a:t>
            </a:r>
            <a:r>
              <a:rPr lang="ru-RU" sz="2800" b="1" dirty="0">
                <a:solidFill>
                  <a:srgbClr val="002060"/>
                </a:solidFill>
              </a:rPr>
              <a:t>костюма матрешки (из кусочков ткани выкроить элементы костюма матрешки: </a:t>
            </a:r>
            <a:r>
              <a:rPr lang="ru-RU" sz="2800" b="1" dirty="0" smtClean="0">
                <a:solidFill>
                  <a:srgbClr val="002060"/>
                </a:solidFill>
              </a:rPr>
              <a:t>фартук и </a:t>
            </a:r>
            <a:r>
              <a:rPr lang="ru-RU" sz="2800" b="1" dirty="0">
                <a:solidFill>
                  <a:srgbClr val="002060"/>
                </a:solidFill>
              </a:rPr>
              <a:t>косынку).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5</a:t>
            </a:r>
            <a:r>
              <a:rPr lang="ru-RU" sz="2800" b="1" dirty="0">
                <a:solidFill>
                  <a:srgbClr val="002060"/>
                </a:solidFill>
              </a:rPr>
              <a:t>. Украшение матрешки (для украшения можно использовать тесьму, блестки, бисер, приклеив их к костюму красавицы).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10759" y="0"/>
            <a:ext cx="45704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Изготовление матрешки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5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00" y="278944"/>
            <a:ext cx="6949123" cy="47121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51101" y="5214035"/>
            <a:ext cx="694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Из </a:t>
            </a:r>
            <a:r>
              <a:rPr lang="ru-RU" sz="2800" b="1" dirty="0">
                <a:solidFill>
                  <a:srgbClr val="002060"/>
                </a:solidFill>
              </a:rPr>
              <a:t>кусочков ткани выкроить элементы костюма матрешки: </a:t>
            </a:r>
            <a:r>
              <a:rPr lang="ru-RU" sz="2800" b="1" dirty="0" smtClean="0">
                <a:solidFill>
                  <a:srgbClr val="002060"/>
                </a:solidFill>
              </a:rPr>
              <a:t>косынку и фартук.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75156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1" y="144869"/>
            <a:ext cx="6949122" cy="53978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3001" y="5542746"/>
            <a:ext cx="694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Из жёлтого картона сделать заготовку матрёшки 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56371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111" y="131830"/>
            <a:ext cx="3760623" cy="558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632" y="131830"/>
            <a:ext cx="3868311" cy="56339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36" y="131830"/>
            <a:ext cx="3795877" cy="558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4337" y="6033501"/>
            <a:ext cx="118606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1. Сделать </a:t>
            </a:r>
            <a:r>
              <a:rPr lang="ru-RU" sz="2200" b="1" dirty="0">
                <a:solidFill>
                  <a:srgbClr val="002060"/>
                </a:solidFill>
              </a:rPr>
              <a:t>из картона </a:t>
            </a:r>
            <a:r>
              <a:rPr lang="ru-RU" sz="2200" b="1" dirty="0" smtClean="0">
                <a:solidFill>
                  <a:srgbClr val="002060"/>
                </a:solidFill>
              </a:rPr>
              <a:t>заготовку   2. Приклеить фартук, косынку.   3. Украсить косынку цветами.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565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" r="7452"/>
          <a:stretch/>
        </p:blipFill>
        <p:spPr>
          <a:xfrm>
            <a:off x="4189143" y="180214"/>
            <a:ext cx="3702618" cy="558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604" y="180214"/>
            <a:ext cx="3931623" cy="55880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02" y="180215"/>
            <a:ext cx="3905198" cy="558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033501"/>
            <a:ext cx="121919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4. Вырезать личико.                     5. Нарисовать лицо матрёшки.          3. Украсить матрёшку тесьмой.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659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walland.ru/fotos/1269844502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3899" y="432801"/>
            <a:ext cx="109246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Чем промысел дымковских мастеров отличается от промысла хохломских и городецких мастеров?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i037.radikal.ru/1011/65/a69e9aa6d95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" t="8998" r="9076" b="6709"/>
          <a:stretch/>
        </p:blipFill>
        <p:spPr bwMode="auto">
          <a:xfrm>
            <a:off x="319113" y="1486249"/>
            <a:ext cx="3289121" cy="468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freemarket.kiev.ua/images_message/242/213904/640838/7665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2159570"/>
            <a:ext cx="4492625" cy="336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cherdachoc.ucoz.ru/_pu/0/198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299" y="1606616"/>
            <a:ext cx="3039579" cy="446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422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800" y="412234"/>
            <a:ext cx="6894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http://i037.radikal.ru/1011/65/a69e9aa6d95d.jpg</a:t>
            </a:r>
            <a:r>
              <a:rPr lang="ru-RU" dirty="0" smtClean="0"/>
              <a:t> городецкая роспись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0800" y="781566"/>
            <a:ext cx="6431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http://cherdachoc.ucoz.ru/_pu/0/19811.jpg</a:t>
            </a:r>
            <a:r>
              <a:rPr lang="ru-RU" dirty="0" smtClean="0"/>
              <a:t> дымковская игрушка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0800" y="115089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http://freemarket.kiev.ua/images_message/242/213904/640838/766595.jpg</a:t>
            </a:r>
            <a:r>
              <a:rPr lang="ru-RU" dirty="0" smtClean="0"/>
              <a:t> хохлома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0800" y="1520230"/>
            <a:ext cx="6939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www.rusvelikaia.ru/upload/iblock/002/0015147_2.jpg</a:t>
            </a:r>
            <a:r>
              <a:rPr lang="ru-RU" dirty="0" smtClean="0"/>
              <a:t> матрешка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0800" y="1889562"/>
            <a:ext cx="1068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upload.wikimedia.org/wikipedia/commons/5/58/Russian-Matroshka2.jpg</a:t>
            </a:r>
            <a:r>
              <a:rPr lang="ru-RU" dirty="0" smtClean="0"/>
              <a:t> матрешка в разборе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0800" y="2258894"/>
            <a:ext cx="8445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sadko-shop.ru/img/imagemanager/matreshka/img_2762.jpg</a:t>
            </a:r>
            <a:r>
              <a:rPr lang="ru-RU" dirty="0" smtClean="0"/>
              <a:t> 6 матрешек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0800" y="2628226"/>
            <a:ext cx="6366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http://matrioshka.ucoz.ru/_</a:t>
            </a:r>
            <a:r>
              <a:rPr lang="en-US" dirty="0" smtClean="0">
                <a:hlinkClick r:id="rId8"/>
              </a:rPr>
              <a:t>nw/0/03143901.jpg</a:t>
            </a:r>
            <a:r>
              <a:rPr lang="ru-RU" dirty="0" smtClean="0"/>
              <a:t> много матрешек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4150" y="2997558"/>
            <a:ext cx="873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http://pu130ivanteevka.do.am/_</a:t>
            </a:r>
            <a:r>
              <a:rPr lang="en-US" dirty="0" smtClean="0">
                <a:hlinkClick r:id="rId9"/>
              </a:rPr>
              <a:t>ph/3/2/569568363.jpg?1405434416</a:t>
            </a:r>
            <a:r>
              <a:rPr lang="ru-RU" dirty="0" smtClean="0"/>
              <a:t> резчик по дереву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10800" y="3752166"/>
            <a:ext cx="8824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m-der.ru/uploadedFiles/images/katalog/promisil/prom15.jpg</a:t>
            </a:r>
            <a:r>
              <a:rPr lang="ru-RU" dirty="0" smtClean="0"/>
              <a:t> игрушка из дерева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5200" y="3366890"/>
            <a:ext cx="5888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1"/>
              </a:rPr>
              <a:t>http://</a:t>
            </a:r>
            <a:r>
              <a:rPr lang="en-US" dirty="0" smtClean="0">
                <a:hlinkClick r:id="rId11"/>
              </a:rPr>
              <a:t>i.timeout.ru/pix/309490.png</a:t>
            </a:r>
            <a:r>
              <a:rPr lang="ru-RU" dirty="0" smtClean="0"/>
              <a:t> как появляется игрушка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10800" y="4137442"/>
            <a:ext cx="9126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2"/>
              </a:rPr>
              <a:t>http://</a:t>
            </a:r>
            <a:r>
              <a:rPr lang="en-US" dirty="0" smtClean="0">
                <a:hlinkClick r:id="rId12"/>
              </a:rPr>
              <a:t>www.stfond.ru/images/load/Image/filimonovo_03_470.jpg</a:t>
            </a:r>
            <a:r>
              <a:rPr lang="ru-RU" dirty="0" smtClean="0"/>
              <a:t> мастер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53300" y="4522718"/>
            <a:ext cx="1096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3"/>
              </a:rPr>
              <a:t>http://</a:t>
            </a:r>
            <a:r>
              <a:rPr lang="en-US" dirty="0" smtClean="0">
                <a:hlinkClick r:id="rId13"/>
              </a:rPr>
              <a:t>nhpko.ru/public/storage/images/predpriyatiya/6/bbe39e8e6702578ea646505e6e25cefd.jpg</a:t>
            </a:r>
            <a:r>
              <a:rPr lang="ru-RU" dirty="0" smtClean="0"/>
              <a:t> дымковская игрушка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3300" y="5169049"/>
            <a:ext cx="5505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4"/>
              </a:rPr>
              <a:t>http://</a:t>
            </a:r>
            <a:r>
              <a:rPr lang="en-US" dirty="0" smtClean="0">
                <a:hlinkClick r:id="rId14"/>
              </a:rPr>
              <a:t>www.rukukla.ru/file/0001/600/7201.jpg</a:t>
            </a:r>
            <a:r>
              <a:rPr lang="ru-RU" dirty="0" smtClean="0"/>
              <a:t> лошадка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57700" y="5538381"/>
            <a:ext cx="8508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5"/>
              </a:rPr>
              <a:t>http://</a:t>
            </a:r>
            <a:r>
              <a:rPr lang="en-US" dirty="0" smtClean="0">
                <a:hlinkClick r:id="rId15"/>
              </a:rPr>
              <a:t>forumchankarf.ru/shop/images/stories/virtuemart/product/svpt.jpg</a:t>
            </a:r>
            <a:r>
              <a:rPr lang="ru-RU" dirty="0" smtClean="0"/>
              <a:t> свистулька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3300" y="5907713"/>
            <a:ext cx="840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Пошаговые фотографии автора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3300" y="6207523"/>
            <a:ext cx="518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6"/>
              </a:rPr>
              <a:t>http://</a:t>
            </a:r>
            <a:r>
              <a:rPr lang="en-US" dirty="0" smtClean="0">
                <a:hlinkClick r:id="rId16"/>
              </a:rPr>
              <a:t>www.walland.ru/fotos/1269844502_2.jpg</a:t>
            </a:r>
            <a:r>
              <a:rPr lang="ru-RU" dirty="0" smtClean="0"/>
              <a:t> фон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53300" y="95281"/>
            <a:ext cx="1117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7"/>
              </a:rPr>
              <a:t>http://www.prosv.ru/ebooks/Rogovceva_Uroki-tehn_2kl/index.html</a:t>
            </a:r>
            <a:r>
              <a:rPr lang="ru-RU" dirty="0" smtClean="0"/>
              <a:t> пособие для учителей «Уроки технологии»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86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228</Words>
  <Application>Microsoft Office PowerPoint</Application>
  <PresentationFormat>Широкоэкранный</PresentationFormat>
  <Paragraphs>47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Image&amp;Matros ®</dc:creator>
  <cp:lastModifiedBy>Image&amp;Matros ®</cp:lastModifiedBy>
  <cp:revision>20</cp:revision>
  <dcterms:created xsi:type="dcterms:W3CDTF">2014-07-15T09:26:11Z</dcterms:created>
  <dcterms:modified xsi:type="dcterms:W3CDTF">2014-07-15T17:08:48Z</dcterms:modified>
</cp:coreProperties>
</file>