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72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AA0DA-B8D3-4174-B86E-D512083940F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0C8FE-44BA-463C-887E-55F58CAD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elena-chainik.ru/wp-content/uploads/2011/WordArt_1053D/risunok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elena-chainik.ru/wp-content/uploads/2011/WordArt_1053D/risunok2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elena-chainik.ru/wp-content/uploads/2011/WordArt_1053D/risunok3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elena-chainik.ru/wp-content/uploads/2011/WordArt_1053D/risunok4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elena-chainik.ru/wp-content/uploads/2011/WordArt_A139/risunok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www.elena-chainik.ru/wp-content/uploads/2011/WordArt_A139/risunok2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elena-chainik.ru/wp-content/uploads/2011/WordArt_A139/risunok3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elena-chainik.ru/wp-content/uploads/2011/WordArt_A139/risunok4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hyperlink" Target="http://www.elena-chainik.ru/wp-content/uploads/2011/WordArt_A139/risunok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lena-chainik.ru/wp-content/uploads/2011/WordArt_A139/risunok6.jpg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elena-chainik.ru/wp-content/uploads/2011/WordArt_A139/risunok7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elena-chainik.ru/wp-content/uploads/2011/WordArt_A139/risunok8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://www.elena-chainik.ru/wp-content/uploads/2011/WordArt_A139/risunok9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hyperlink" Target="http://www.elena-chainik.ru/wp-content/uploads/2011/WordArt_A139/risunok1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lena-chainik.ru/wp-content/uploads/2011/WordArt_A139/risunok12.jpg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://www.elena-chainik.ru/wp-content/uploads/2011/WordArt_A139/risunok11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elena-chainik.ru/wp-content/uploads/2011/WordArt_A139/risunok13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www.elena-chainik.ru/wp-content/uploads/2011/WordArt_A139/risunok14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elena-chainik.ru/wp-content/uploads/2011/WordArt_A139/risunok15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hyperlink" Target="http://www.elena-chainik.ru/wp-content/uploads/2011/WordArt_A139/risunok16.jp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4419600"/>
            <a:ext cx="7772400" cy="1219200"/>
          </a:xfrm>
        </p:spPr>
        <p:txBody>
          <a:bodyPr/>
          <a:lstStyle/>
          <a:p>
            <a:r>
              <a:rPr lang="ru-RU" dirty="0" smtClean="0"/>
              <a:t>Учитель информатики </a:t>
            </a:r>
          </a:p>
          <a:p>
            <a:r>
              <a:rPr lang="ru-RU" dirty="0" smtClean="0"/>
              <a:t>Лебедева Алена Владимировна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828800"/>
            <a:ext cx="822321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Lef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Вставка и редактирование</a:t>
            </a:r>
            <a:endParaRPr lang="en-US" sz="48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текста </a:t>
            </a:r>
            <a:r>
              <a:rPr lang="en-US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WordArt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81000" y="30480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МБОУ «Специальная (коррекционная) общеобразовательная школа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VIII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вида №35»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г. Череповец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4114800"/>
            <a:ext cx="7620000" cy="17526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rgbClr val="FF0000"/>
                </a:solidFill>
              </a:rPr>
              <a:t>WordArt</a:t>
            </a:r>
            <a:r>
              <a:rPr lang="en-US" sz="4000" dirty="0" smtClean="0">
                <a:solidFill>
                  <a:schemeClr val="tx1"/>
                </a:solidFill>
              </a:rPr>
              <a:t> – </a:t>
            </a:r>
            <a:r>
              <a:rPr lang="ru-RU" sz="4000" dirty="0" smtClean="0">
                <a:solidFill>
                  <a:schemeClr val="tx1"/>
                </a:solidFill>
              </a:rPr>
              <a:t>это декоративный текст, который можно добавить в документ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371600"/>
            <a:ext cx="4858574" cy="92333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декоративного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2000" y="381000"/>
            <a:ext cx="3524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Вставка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75801" y="2302173"/>
            <a:ext cx="20311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 smtClean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текста</a:t>
            </a:r>
            <a:endParaRPr lang="ru-RU" sz="5400" b="1" dirty="0">
              <a:ln w="24500" cmpd="dbl">
                <a:solidFill>
                  <a:srgbClr val="C0504D">
                    <a:shade val="85000"/>
                    <a:satMod val="155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C0504D">
                      <a:tint val="10000"/>
                      <a:satMod val="155000"/>
                    </a:srgbClr>
                  </a:gs>
                  <a:gs pos="60000">
                    <a:srgbClr val="C0504D">
                      <a:tint val="30000"/>
                      <a:satMod val="155000"/>
                    </a:srgbClr>
                  </a:gs>
                  <a:gs pos="100000">
                    <a:srgbClr val="C0504D">
                      <a:tint val="73000"/>
                      <a:satMod val="155000"/>
                    </a:srgb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1. Поставить курсор на то место, куда хотим вставить объект </a:t>
            </a:r>
            <a:r>
              <a:rPr lang="en-US" dirty="0" err="1" smtClean="0"/>
              <a:t>WortArt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1676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На вкладке 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ВСТАВКА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находим группу 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ТЕКСТ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выполняем команду </a:t>
            </a:r>
            <a:r>
              <a:rPr lang="en-US" sz="4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WordArt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Вкладка &quot;Вставка&quot;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0"/>
            <a:ext cx="4038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Кнопка WordArt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3505200"/>
            <a:ext cx="3352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3</a:t>
            </a:r>
            <a:r>
              <a:rPr lang="ru-RU" dirty="0" smtClean="0"/>
              <a:t>. Открывается панель на которой представлены образцы оформления текста</a:t>
            </a:r>
            <a:endParaRPr lang="ru-RU" dirty="0"/>
          </a:p>
        </p:txBody>
      </p:sp>
      <p:pic>
        <p:nvPicPr>
          <p:cNvPr id="4" name="Содержимое 3" descr="Образцы WordArt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19400" y="2133600"/>
            <a:ext cx="3352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4648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atin typeface="+mj-lt"/>
                <a:ea typeface="+mj-ea"/>
                <a:cs typeface="+mj-cs"/>
              </a:rPr>
              <a:t>Выбираем подходящий образец и щелкаем на него левой кнопкой мыши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4. Открывается окно </a:t>
            </a:r>
            <a:r>
              <a:rPr lang="ru-RU" dirty="0" smtClean="0">
                <a:solidFill>
                  <a:srgbClr val="FF0000"/>
                </a:solidFill>
              </a:rPr>
              <a:t>ИЗМЕНЕНИЕ ТЕКСТА </a:t>
            </a:r>
            <a:r>
              <a:rPr lang="en-US" dirty="0" smtClean="0">
                <a:solidFill>
                  <a:srgbClr val="FF0000"/>
                </a:solidFill>
              </a:rPr>
              <a:t>WordArt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22098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lain"/>
            </a:pPr>
            <a:r>
              <a:rPr lang="ru-RU" dirty="0" smtClean="0"/>
              <a:t>Выбираем шрифт</a:t>
            </a:r>
          </a:p>
          <a:p>
            <a:pPr marL="514350" indent="-514350">
              <a:buAutoNum type="arabicPlain"/>
            </a:pPr>
            <a:r>
              <a:rPr lang="ru-RU" dirty="0" smtClean="0"/>
              <a:t>Выбираем кегль</a:t>
            </a:r>
          </a:p>
          <a:p>
            <a:pPr marL="514350" indent="-514350">
              <a:buAutoNum type="arabicPlain"/>
            </a:pPr>
            <a:r>
              <a:rPr lang="ru-RU" dirty="0" smtClean="0"/>
              <a:t>Выбираем начертание</a:t>
            </a:r>
          </a:p>
          <a:p>
            <a:pPr marL="514350" indent="-514350">
              <a:buAutoNum type="arabicPlain"/>
            </a:pPr>
            <a:r>
              <a:rPr lang="ru-RU" dirty="0" smtClean="0"/>
              <a:t>Вводим текст</a:t>
            </a:r>
          </a:p>
          <a:p>
            <a:pPr marL="514350" indent="-514350">
              <a:buAutoNum type="arabicPlain"/>
            </a:pPr>
            <a:r>
              <a:rPr lang="ru-RU" dirty="0" smtClean="0"/>
              <a:t>Подтверждаем выбор всех действий – ОК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 descr="Окно &quot;Изменение текста WordArt&quot;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600200"/>
            <a:ext cx="3581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1524000" y="1905000"/>
            <a:ext cx="1524000" cy="762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>
            <a:off x="5638800" y="2133600"/>
            <a:ext cx="1524000" cy="1524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 flipV="1">
            <a:off x="6324600" y="1752600"/>
            <a:ext cx="1447800" cy="1524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057400" y="2667000"/>
            <a:ext cx="1447800" cy="3810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5562600" y="3429000"/>
            <a:ext cx="1447800" cy="2286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43000" y="1828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162800" y="2209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848600" y="1524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295400" y="2971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086600" y="3200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5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5. В документе появляется надпись, оформленная выбранным стилем.</a:t>
            </a:r>
            <a:endParaRPr lang="ru-RU" dirty="0"/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685800" y="1828800"/>
            <a:ext cx="2743200" cy="17526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школа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 rot="5400000">
            <a:off x="6089650" y="3663950"/>
            <a:ext cx="4356100" cy="838200"/>
          </a:xfrm>
          <a:prstGeom prst="rect">
            <a:avLst/>
          </a:prstGeom>
        </p:spPr>
        <p:txBody>
          <a:bodyPr vert="wordArtVert" wrap="none" fromWordArt="1">
            <a:prstTxWarp prst="textWave4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 fontAlgn="auto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0" scaled="1"/>
                </a:gradFill>
                <a:effectLst>
                  <a:outerShdw dist="99190" dir="7788334" algn="ctr" rotWithShape="0">
                    <a:srgbClr val="000080">
                      <a:alpha val="80000"/>
                    </a:srgbClr>
                  </a:outerShdw>
                </a:effectLst>
                <a:latin typeface="Arial Black"/>
              </a:rPr>
              <a:t>школа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00FF00"/>
                  </a:gs>
                  <a:gs pos="100000">
                    <a:srgbClr val="00CCFF"/>
                  </a:gs>
                </a:gsLst>
                <a:lin ang="0" scaled="1"/>
              </a:gradFill>
              <a:effectLst>
                <a:outerShdw dist="99190" dir="7788334" algn="ctr" rotWithShape="0">
                  <a:srgbClr val="000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8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4724400" y="4572000"/>
            <a:ext cx="3136900" cy="14668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/>
                <a:latin typeface="Arial Black"/>
              </a:rPr>
              <a:t>школа</a:t>
            </a:r>
            <a:endParaRPr lang="ru-RU" sz="3600" kern="10" spc="0" dirty="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/>
              <a:latin typeface="Arial Black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4114800" y="2286000"/>
            <a:ext cx="3136900" cy="146685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школа</a:t>
            </a:r>
            <a:endParaRPr lang="ru-RU" sz="3600" kern="10" spc="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30" name="WordArt 6"/>
          <p:cNvSpPr>
            <a:spLocks noChangeArrowheads="1" noChangeShapeType="1" noTextEdit="1"/>
          </p:cNvSpPr>
          <p:nvPr/>
        </p:nvSpPr>
        <p:spPr bwMode="auto">
          <a:xfrm>
            <a:off x="1295400" y="4572000"/>
            <a:ext cx="3136900" cy="1466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школа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8" name="Управляющая кнопка: в конец 7">
            <a:hlinkClick r:id="" action="ppaction://hlinkshowjump?jump=lastslideviewed" highlightClick="1"/>
          </p:cNvPr>
          <p:cNvSpPr/>
          <p:nvPr/>
        </p:nvSpPr>
        <p:spPr>
          <a:xfrm>
            <a:off x="6629400" y="6248400"/>
            <a:ext cx="609600" cy="38100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4800" y="1219200"/>
            <a:ext cx="88392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2Lef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Редактирование</a:t>
            </a:r>
          </a:p>
          <a:p>
            <a:pPr algn="ctr"/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текста </a:t>
            </a:r>
            <a:endParaRPr lang="ru-RU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6856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1. Текст надо выделить</a:t>
            </a:r>
            <a:r>
              <a:rPr lang="ru-RU" i="1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/>
              <a:t>Щелкнуть левой кнопкой мыши на объекте. Вокруг надписи появится синяя рамка с квадратиками – </a:t>
            </a:r>
            <a:r>
              <a:rPr lang="ru-RU" sz="3200" dirty="0" smtClean="0">
                <a:solidFill>
                  <a:srgbClr val="FF0000"/>
                </a:solidFill>
              </a:rPr>
              <a:t>маркерами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5257800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ea typeface="+mj-ea"/>
                <a:cs typeface="+mj-cs"/>
              </a:rPr>
              <a:t>Рамка показывает, что объект</a:t>
            </a:r>
            <a:r>
              <a:rPr lang="ru-RU" sz="3200" dirty="0" smtClean="0"/>
              <a:t> </a:t>
            </a:r>
            <a:r>
              <a:rPr lang="ru-RU" sz="3200" dirty="0" err="1" smtClean="0"/>
              <a:t>WordArt</a:t>
            </a:r>
            <a:r>
              <a:rPr lang="ru-RU" sz="3200" dirty="0" smtClean="0">
                <a:solidFill>
                  <a:prstClr val="black"/>
                </a:solidFill>
                <a:ea typeface="+mj-ea"/>
                <a:cs typeface="+mj-cs"/>
              </a:rPr>
              <a:t> выделен</a:t>
            </a:r>
            <a:endParaRPr lang="ru-RU" dirty="0"/>
          </a:p>
        </p:txBody>
      </p:sp>
      <p:pic>
        <p:nvPicPr>
          <p:cNvPr id="6" name="Рисунок 5" descr="Пример WordArt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581400"/>
            <a:ext cx="2286000" cy="69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Пример WordArt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2895600"/>
            <a:ext cx="2019935" cy="1998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01000" cy="178276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2. После выделения, </a:t>
            </a:r>
            <a:br>
              <a:rPr lang="ru-RU" dirty="0" smtClean="0"/>
            </a:br>
            <a:r>
              <a:rPr lang="ru-RU" dirty="0" smtClean="0"/>
              <a:t>в меню появится новая вкладка, которая называется </a:t>
            </a:r>
            <a:r>
              <a:rPr lang="ru-RU" b="1" dirty="0" smtClean="0"/>
              <a:t>«Формат»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28834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Открываем её</a:t>
            </a:r>
          </a:p>
          <a:p>
            <a:pPr algn="ctr"/>
            <a:r>
              <a:rPr lang="ru-RU" sz="2800" dirty="0" smtClean="0"/>
              <a:t> (щелкаем левой кнопкой мыши по вкладке Формат)</a:t>
            </a:r>
            <a:endParaRPr lang="ru-RU" sz="2800" dirty="0"/>
          </a:p>
        </p:txBody>
      </p:sp>
      <p:pic>
        <p:nvPicPr>
          <p:cNvPr id="5" name="Рисунок 4" descr="Вкладка &quot;Формат&quot; WordArt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667000"/>
            <a:ext cx="2819400" cy="2167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08756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    3.     Команды, </a:t>
            </a:r>
            <a:br>
              <a:rPr lang="ru-RU" dirty="0" smtClean="0"/>
            </a:br>
            <a:r>
              <a:rPr lang="ru-RU" dirty="0" smtClean="0"/>
              <a:t>которые позволяют редактировать текст, находятся в группе </a:t>
            </a:r>
            <a:r>
              <a:rPr lang="ru-RU" b="1" dirty="0" smtClean="0"/>
              <a:t>«Текст»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 descr="Блок команд &quot;Текст&quot;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2819400"/>
            <a:ext cx="3281998" cy="206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52883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Группа «Текст» находится на вкладке слева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79216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/>
              <a:t>Команда</a:t>
            </a:r>
            <a:r>
              <a:rPr lang="ru-RU" sz="4000" i="1" dirty="0" smtClean="0"/>
              <a:t> «Изменить текст»</a:t>
            </a:r>
            <a:endParaRPr lang="ru-RU" sz="4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06680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1 способ – команда </a:t>
            </a:r>
            <a:r>
              <a:rPr lang="ru-RU" sz="3600" b="1" dirty="0" smtClean="0"/>
              <a:t>«Изменить текст»</a:t>
            </a:r>
            <a:r>
              <a:rPr lang="ru-RU" sz="3600" dirty="0" smtClean="0"/>
              <a:t> 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800600" y="10668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2 способ – вызов </a:t>
            </a:r>
            <a:r>
              <a:rPr lang="ru-RU" sz="3600" b="1" dirty="0" smtClean="0"/>
              <a:t>контекстного меню </a:t>
            </a:r>
            <a:endParaRPr lang="ru-RU" sz="3600" b="1" dirty="0"/>
          </a:p>
        </p:txBody>
      </p:sp>
      <p:pic>
        <p:nvPicPr>
          <p:cNvPr id="6" name="Рисунок 5" descr="Команда &quot;Изменить текст&quot;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286000"/>
            <a:ext cx="2438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онтекстное меню WordArt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2209800"/>
            <a:ext cx="1981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Окно &quot;Изменение текста WordArt&quot;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4038600"/>
            <a:ext cx="2895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углом вверх 8"/>
          <p:cNvSpPr/>
          <p:nvPr/>
        </p:nvSpPr>
        <p:spPr>
          <a:xfrm rot="5400000">
            <a:off x="1714500" y="4152900"/>
            <a:ext cx="1066800" cy="1295400"/>
          </a:xfrm>
          <a:prstGeom prst="bentUpArrow">
            <a:avLst>
              <a:gd name="adj1" fmla="val 10715"/>
              <a:gd name="adj2" fmla="val 16071"/>
              <a:gd name="adj3" fmla="val 50000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углом вверх 9"/>
          <p:cNvSpPr/>
          <p:nvPr/>
        </p:nvSpPr>
        <p:spPr>
          <a:xfrm rot="16200000" flipH="1">
            <a:off x="6591300" y="4076700"/>
            <a:ext cx="1066800" cy="1295400"/>
          </a:xfrm>
          <a:prstGeom prst="bentUpArrow">
            <a:avLst>
              <a:gd name="adj1" fmla="val 10715"/>
              <a:gd name="adj2" fmla="val 16071"/>
              <a:gd name="adj3" fmla="val 50000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696200" cy="1676400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>Команда «</a:t>
            </a:r>
            <a:r>
              <a:rPr lang="ru-RU" sz="4000" i="1" dirty="0" smtClean="0"/>
              <a:t>Интервал»</a:t>
            </a:r>
            <a:r>
              <a:rPr lang="ru-RU" sz="4000" dirty="0" smtClean="0"/>
              <a:t> – меняет интервал между буквами  за счет изменения ширины букв</a:t>
            </a:r>
            <a:endParaRPr lang="ru-RU" sz="4000" dirty="0"/>
          </a:p>
        </p:txBody>
      </p:sp>
      <p:pic>
        <p:nvPicPr>
          <p:cNvPr id="4" name="Рисунок 3" descr="Команда &quot;Интервал&quot;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362200"/>
            <a:ext cx="2748597" cy="1915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590800"/>
            <a:ext cx="624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Выполнив команду </a:t>
            </a:r>
            <a:r>
              <a:rPr lang="ru-RU" sz="2800" b="1" dirty="0" smtClean="0"/>
              <a:t>«Интервал»</a:t>
            </a:r>
            <a:r>
              <a:rPr lang="ru-RU" sz="2800" dirty="0" smtClean="0"/>
              <a:t> левой кнопкой мыши, появится меню </a:t>
            </a:r>
          </a:p>
          <a:p>
            <a:pPr algn="ctr"/>
            <a:r>
              <a:rPr lang="ru-RU" sz="2800" dirty="0" smtClean="0"/>
              <a:t>с названиями интервалов</a:t>
            </a:r>
            <a:endParaRPr lang="ru-RU" sz="2800" dirty="0"/>
          </a:p>
        </p:txBody>
      </p:sp>
      <p:pic>
        <p:nvPicPr>
          <p:cNvPr id="6" name="Рисунок 5" descr="Меню кнопки &quot;Интервал&quot;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71600" y="4419600"/>
            <a:ext cx="2057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81400" y="4343400"/>
            <a:ext cx="5562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Щелкая на названии интервала, оно будет отмечаться галочкой. </a:t>
            </a:r>
          </a:p>
          <a:p>
            <a:r>
              <a:rPr lang="ru-RU" sz="2800" dirty="0" smtClean="0"/>
              <a:t>В надписи на экране будет изменяться интервал между буквами. </a:t>
            </a:r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839200" cy="2011362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>Команда «</a:t>
            </a:r>
            <a:r>
              <a:rPr lang="ru-RU" sz="4000" i="1" dirty="0" smtClean="0"/>
              <a:t>Одинаковая высота»</a:t>
            </a:r>
            <a:r>
              <a:rPr lang="ru-RU" sz="4000" dirty="0" smtClean="0"/>
              <a:t> – позволяет сделать все буквы текста (строчные и прописные) одинаковой высоты</a:t>
            </a:r>
            <a:endParaRPr lang="ru-RU" sz="4000" dirty="0"/>
          </a:p>
        </p:txBody>
      </p:sp>
      <p:pic>
        <p:nvPicPr>
          <p:cNvPr id="4" name="Рисунок 3" descr="Команда &quot;Одинаковая высота&quot;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362200"/>
            <a:ext cx="2748597" cy="222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" y="4267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было: 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41910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стало:</a:t>
            </a:r>
            <a:endParaRPr lang="ru-RU" sz="3600" dirty="0"/>
          </a:p>
        </p:txBody>
      </p:sp>
      <p:pic>
        <p:nvPicPr>
          <p:cNvPr id="7" name="Рисунок 6" descr="Пример WordArt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5029200"/>
            <a:ext cx="3276600" cy="1371600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pic>
        <p:nvPicPr>
          <p:cNvPr id="8" name="Рисунок 7" descr="Пример WordArt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81600" y="5029200"/>
            <a:ext cx="3429000" cy="1295400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915400" cy="1325562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>Команда «</a:t>
            </a:r>
            <a:r>
              <a:rPr lang="ru-RU" sz="4000" i="1" dirty="0" smtClean="0"/>
              <a:t>Вертикальный текст» </a:t>
            </a:r>
            <a:r>
              <a:rPr lang="ru-RU" sz="4000" dirty="0" smtClean="0"/>
              <a:t>– позволяет менять направление текста</a:t>
            </a:r>
            <a:endParaRPr lang="ru-RU" sz="4000" dirty="0"/>
          </a:p>
        </p:txBody>
      </p:sp>
      <p:pic>
        <p:nvPicPr>
          <p:cNvPr id="4" name="Рисунок 3" descr="Команда &quot;Вертикальный текст WordArt&quot;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676400"/>
            <a:ext cx="2590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Пример WordArt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3276600"/>
            <a:ext cx="1371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267200"/>
            <a:ext cx="640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/>
              <a:t>Текст меняет направление с горизонтального на вертикальный (буквы располагаются одна над другой) и наоборот: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706562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>Команда «</a:t>
            </a:r>
            <a:r>
              <a:rPr lang="ru-RU" sz="4000" i="1" dirty="0" smtClean="0"/>
              <a:t>Выровнять текст» </a:t>
            </a:r>
            <a:r>
              <a:rPr lang="ru-RU" sz="4000" dirty="0" smtClean="0"/>
              <a:t>– если много текста, позволяет выровнять расположение текста</a:t>
            </a:r>
            <a:endParaRPr lang="ru-RU" sz="4000" dirty="0"/>
          </a:p>
        </p:txBody>
      </p:sp>
      <p:pic>
        <p:nvPicPr>
          <p:cNvPr id="4" name="Рисунок 3" descr="Команда &quot;Выровнять текст&quot;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1600200"/>
            <a:ext cx="2748597" cy="1915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2743200"/>
            <a:ext cx="533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/>
              <a:t>Выполнить команду «Выровнять текст»,</a:t>
            </a:r>
          </a:p>
          <a:p>
            <a:pPr algn="r"/>
            <a:endParaRPr lang="ru-RU" sz="2800" dirty="0" smtClean="0"/>
          </a:p>
          <a:p>
            <a:pPr algn="r"/>
            <a:r>
              <a:rPr lang="ru-RU" sz="2800" dirty="0" smtClean="0"/>
              <a:t> появится меню с вариантами выравнивания текста.</a:t>
            </a:r>
          </a:p>
          <a:p>
            <a:pPr algn="r"/>
            <a:r>
              <a:rPr lang="ru-RU" sz="2800" dirty="0" smtClean="0"/>
              <a:t> </a:t>
            </a:r>
          </a:p>
          <a:p>
            <a:pPr algn="r"/>
            <a:r>
              <a:rPr lang="ru-RU" sz="2800" dirty="0" smtClean="0"/>
              <a:t>Выберите вариант выравнивания </a:t>
            </a:r>
          </a:p>
          <a:p>
            <a:pPr algn="r"/>
            <a:r>
              <a:rPr lang="ru-RU" sz="2800" dirty="0" smtClean="0"/>
              <a:t>и щелкайте на нём.</a:t>
            </a:r>
            <a:endParaRPr lang="ru-RU" sz="2800" dirty="0"/>
          </a:p>
        </p:txBody>
      </p:sp>
      <p:pic>
        <p:nvPicPr>
          <p:cNvPr id="6" name="Рисунок 5" descr="Меню кнопки &quot;Выровнять текст&quot;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3810000"/>
            <a:ext cx="3276600" cy="267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право 6"/>
          <p:cNvSpPr/>
          <p:nvPr/>
        </p:nvSpPr>
        <p:spPr>
          <a:xfrm rot="8159640">
            <a:off x="5877830" y="3136211"/>
            <a:ext cx="1679160" cy="269823"/>
          </a:xfrm>
          <a:prstGeom prst="rightArrow">
            <a:avLst>
              <a:gd name="adj1" fmla="val 34071"/>
              <a:gd name="adj2" fmla="val 1326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6. Практическое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1905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 текстовом редакторе вставить объект </a:t>
            </a:r>
            <a:r>
              <a:rPr lang="en-US" dirty="0" smtClean="0"/>
              <a:t>WordArt</a:t>
            </a:r>
            <a:r>
              <a:rPr lang="ru-RU" dirty="0" smtClean="0"/>
              <a:t> (</a:t>
            </a:r>
            <a:r>
              <a:rPr lang="ru-RU" dirty="0" smtClean="0">
                <a:hlinkClick r:id="rId2" action="ppaction://hlinksldjump"/>
              </a:rPr>
              <a:t>образец</a:t>
            </a:r>
            <a:r>
              <a:rPr lang="ru-RU" dirty="0" smtClean="0"/>
              <a:t>)</a:t>
            </a:r>
            <a:endParaRPr lang="ru-RU" dirty="0" smtClean="0"/>
          </a:p>
          <a:p>
            <a:r>
              <a:rPr lang="ru-RU" dirty="0" smtClean="0"/>
              <a:t>Сохранить документ в папке </a:t>
            </a:r>
            <a:r>
              <a:rPr lang="en-US" dirty="0" smtClean="0"/>
              <a:t>WordArt</a:t>
            </a:r>
            <a:r>
              <a:rPr lang="ru-RU" dirty="0" smtClean="0"/>
              <a:t> под именем </a:t>
            </a:r>
            <a:r>
              <a:rPr lang="ru-RU" i="1" dirty="0" smtClean="0"/>
              <a:t>Вставка объекта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09600" y="4267200"/>
            <a:ext cx="82296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текстовом </a:t>
            </a:r>
            <a:r>
              <a:rPr lang="ru-RU" sz="3200" dirty="0" smtClean="0"/>
              <a:t>редакторе создать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надпись посвященную празднику (8 марта, Новый год, 23 февраля, С днем рождения…)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Сохранить документ в папке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WordArt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под именем 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Праздник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0668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cs typeface="Aharoni" pitchFamily="2" charset="-79"/>
              </a:rPr>
              <a:t>Задание 1 </a:t>
            </a:r>
            <a:endParaRPr lang="ru-RU" sz="3600" b="1" dirty="0">
              <a:solidFill>
                <a:srgbClr val="FF0000"/>
              </a:solidFill>
              <a:cs typeface="Aharoni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35814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cs typeface="Aharoni" pitchFamily="2" charset="-79"/>
              </a:rPr>
              <a:t>Задание 2 </a:t>
            </a:r>
            <a:endParaRPr lang="ru-RU" sz="3600" b="1" dirty="0">
              <a:solidFill>
                <a:srgbClr val="FF0000"/>
              </a:solidFill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370</Words>
  <PresentationFormat>Экран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1. Поставить курсор на то место, куда хотим вставить объект WortArt</vt:lpstr>
      <vt:lpstr>3. Открывается панель на которой представлены образцы оформления текста</vt:lpstr>
      <vt:lpstr>4. Открывается окно ИЗМЕНЕНИЕ ТЕКСТА WordArt </vt:lpstr>
      <vt:lpstr>5. В документе появляется надпись, оформленная выбранным стилем.</vt:lpstr>
      <vt:lpstr>Слайд 7</vt:lpstr>
      <vt:lpstr>1. Текст надо выделить.  Щелкнуть левой кнопкой мыши на объекте. Вокруг надписи появится синяя рамка с квадратиками – маркерами</vt:lpstr>
      <vt:lpstr>2. После выделения,  в меню появится новая вкладка, которая называется «Формат» </vt:lpstr>
      <vt:lpstr>     3.     Команды,  которые позволяют редактировать текст, находятся в группе «Текст» </vt:lpstr>
      <vt:lpstr>Команда «Изменить текст»</vt:lpstr>
      <vt:lpstr>Команда «Интервал» – меняет интервал между буквами  за счет изменения ширины букв</vt:lpstr>
      <vt:lpstr>Команда «Одинаковая высота» – позволяет сделать все буквы текста (строчные и прописные) одинаковой высоты</vt:lpstr>
      <vt:lpstr>Команда «Вертикальный текст» – позволяет менять направление текста</vt:lpstr>
      <vt:lpstr>Команда «Выровнять текст» – если много текста, позволяет выровнять расположение текста</vt:lpstr>
      <vt:lpstr>6. Практическое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Вставка декоративного текста</dc:title>
  <dc:creator>Алена</dc:creator>
  <cp:lastModifiedBy>Валя</cp:lastModifiedBy>
  <cp:revision>52</cp:revision>
  <dcterms:created xsi:type="dcterms:W3CDTF">2014-02-06T05:19:26Z</dcterms:created>
  <dcterms:modified xsi:type="dcterms:W3CDTF">2014-02-07T10:33:58Z</dcterms:modified>
</cp:coreProperties>
</file>