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0" r:id="rId15"/>
    <p:sldId id="25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9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5.hostingkartinok.com/uploads/images/2013/09/70ec8b8f738210fa536ad53bf3e5e3c7.jpg" TargetMode="External"/><Relationship Id="rId2" Type="http://schemas.openxmlformats.org/officeDocument/2006/relationships/hyperlink" Target="http://rebzi.ru/colorings/22/" TargetMode="External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hyperlink" Target="http://paers.ru/documents/poslovicy-pogovorki-pro-trud-terpenie-i-l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9572" y="5229200"/>
            <a:ext cx="6904856" cy="1440160"/>
          </a:xfrm>
        </p:spPr>
        <p:txBody>
          <a:bodyPr>
            <a:noAutofit/>
          </a:bodyPr>
          <a:lstStyle/>
          <a:p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Танкова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 Елена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Владиславовна, учитель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начальных классов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МБОУ «СОШ № 1» п.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Пуровск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Пуровского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района ЯНАО</a:t>
            </a:r>
          </a:p>
          <a:p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51620" y="2276872"/>
            <a:ext cx="6840760" cy="2520280"/>
          </a:xfrm>
        </p:spPr>
        <p:txBody>
          <a:bodyPr>
            <a:prstTxWarp prst="textButton">
              <a:avLst>
                <a:gd name="adj" fmla="val 10961722"/>
              </a:avLst>
            </a:prstTxWarp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ПОСЛОВИЦЫ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И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ПОГОВОРКИ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1680" y="908720"/>
            <a:ext cx="5380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accent6">
                    <a:lumMod val="50000"/>
                  </a:schemeClr>
                </a:solidFill>
              </a:rPr>
              <a:t>Интерактивный тренажер-раскраска</a:t>
            </a:r>
          </a:p>
          <a:p>
            <a:pPr algn="ctr"/>
            <a:r>
              <a:rPr lang="ru-RU" sz="2400" i="1" dirty="0" smtClean="0">
                <a:solidFill>
                  <a:schemeClr val="accent6">
                    <a:lumMod val="50000"/>
                  </a:schemeClr>
                </a:solidFill>
              </a:rPr>
              <a:t>Литературное чтение, 4 класс</a:t>
            </a:r>
            <a:endParaRPr lang="ru-RU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764704"/>
            <a:ext cx="4499992" cy="4248472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Ребята,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чтобы раскрасить картинку,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необходимо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правильно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вставить в пословицу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пропущенное слово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4608511" cy="538103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Скругленный прямоугольник 4">
            <a:hlinkClick r:id="" action="ppaction://hlinkshowjump?jump=nextslide"/>
          </p:cNvPr>
          <p:cNvSpPr/>
          <p:nvPr/>
        </p:nvSpPr>
        <p:spPr>
          <a:xfrm>
            <a:off x="5724128" y="5157192"/>
            <a:ext cx="2088232" cy="7200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СТАРТ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Управляющая кнопка: сведения 5">
            <a:hlinkClick r:id="" action="ppaction://hlinkshowjump?jump=lastslide" highlightClick="1"/>
          </p:cNvPr>
          <p:cNvSpPr/>
          <p:nvPr/>
        </p:nvSpPr>
        <p:spPr>
          <a:xfrm>
            <a:off x="0" y="0"/>
            <a:ext cx="683568" cy="620688"/>
          </a:xfrm>
          <a:prstGeom prst="actionButtonInform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53254"/>
            <a:ext cx="4536504" cy="529695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По лесу надо с  …  ходить.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РУЖЬЁМ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КОРЗИНКОЙ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УМОМ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53254"/>
            <a:ext cx="4536504" cy="529695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0" y="404664"/>
            <a:ext cx="9144000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Скучен день до вечера, коли  делать …  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УРОКИ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НЕЧЕГО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РАБОТУ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4608512" cy="527692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Не стыдно не знать, стыдно не  …  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3" name="cashreg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УЧИТЬСЯ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ОТВЕЧАТЬ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ПОДСКАЗЫВАТЬ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81686"/>
            <a:ext cx="4860032" cy="528807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Испокон века  …  растит человека.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ТЕЛЕВИЗОР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КНИГА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ПУСТЫШКА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1978"/>
            <a:ext cx="4813002" cy="534778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Первая  …  прощается.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ДВОЙКА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ВИНА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ТРОЙКА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8841"/>
            <a:ext cx="4813002" cy="529789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На  …  далеко не уедешь.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ШПАРГАЛКЕ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ПОРТФЕЛЕ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ОБМАНЕ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4785272" cy="533395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Порядок  …  бережёт.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3" name="cashreg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ВРЕМЯ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НЕРВЫ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ДЕНЬГИ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580" y="1196752"/>
            <a:ext cx="4572849" cy="524998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Всякому  …  своё время.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ДЕЛУ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ОВОЩУ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ЧЕЛОВЕКУ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21801"/>
            <a:ext cx="4721429" cy="506418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Под лежачий  …  и вода не течёт.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МЯЧ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ПЕНЬ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КАМЕНЬ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4596327" cy="523767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Кто мало говорит, тот больше  … 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3" name="cashreg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ДЕЛАЕТ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ЗНАЕТ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ИМЕЕТ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4596327" cy="51947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67544" y="476672"/>
            <a:ext cx="8136904" cy="792088"/>
          </a:xfrm>
          <a:prstGeom prst="round2DiagRect">
            <a:avLst/>
          </a:prstGeom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Муравей не велик, а  …  копает.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1988840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ЯМУ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5004048" y="479715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ТРАНШЕЮ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4" name="cashreg.wav"/>
            </a:hlinkClick>
          </p:cNvPr>
          <p:cNvSpPr/>
          <p:nvPr/>
        </p:nvSpPr>
        <p:spPr>
          <a:xfrm>
            <a:off x="5004048" y="3356992"/>
            <a:ext cx="388843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BC5908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ГОРЫ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260648"/>
            <a:ext cx="8640960" cy="6264696"/>
          </a:xfrm>
          <a:prstGeom prst="rect">
            <a:avLst/>
          </a:prstGeom>
        </p:spPr>
        <p:txBody>
          <a:bodyPr numCol="1">
            <a:prstTxWarp prst="textButtonPour">
              <a:avLst>
                <a:gd name="adj1" fmla="val 8530361"/>
                <a:gd name="adj2" fmla="val 55977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Сделал дело –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гуляй смело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endshow" highlightClick="1"/>
          </p:cNvPr>
          <p:cNvSpPr/>
          <p:nvPr/>
        </p:nvSpPr>
        <p:spPr>
          <a:xfrm>
            <a:off x="8532440" y="0"/>
            <a:ext cx="611560" cy="548680"/>
          </a:xfrm>
          <a:prstGeom prst="actionButtonBlan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х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1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412776"/>
            <a:ext cx="3506846" cy="394027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764705"/>
            <a:ext cx="6048672" cy="1152128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Источники: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7416824" cy="379397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ru-RU" sz="1400" dirty="0" smtClean="0"/>
              <a:t>Раскраска - </a:t>
            </a:r>
            <a:r>
              <a:rPr lang="en-US" sz="1400" dirty="0" smtClean="0">
                <a:hlinkClick r:id="rId2"/>
              </a:rPr>
              <a:t>http://rebzi.ru/colorings/22/</a:t>
            </a:r>
            <a:endParaRPr lang="ru-RU" sz="1400" dirty="0" smtClean="0"/>
          </a:p>
          <a:p>
            <a:pPr marL="342900" indent="-342900" algn="l">
              <a:buAutoNum type="arabicPeriod"/>
            </a:pPr>
            <a:r>
              <a:rPr lang="ru-RU" sz="1400" dirty="0" smtClean="0"/>
              <a:t>Фон - </a:t>
            </a:r>
            <a:r>
              <a:rPr lang="en-US" sz="1400" dirty="0" smtClean="0">
                <a:hlinkClick r:id="rId3"/>
              </a:rPr>
              <a:t>http://s5.hostingkartinok.com/uploads/images/2013/09/70ec8b8f738210fa536ad53bf3e5e3c7.jpg</a:t>
            </a:r>
            <a:endParaRPr lang="ru-RU" sz="1400" dirty="0" smtClean="0"/>
          </a:p>
          <a:p>
            <a:pPr marL="342900" indent="-342900" algn="l">
              <a:buAutoNum type="arabicPeriod"/>
            </a:pPr>
            <a:r>
              <a:rPr lang="ru-RU" sz="1400" dirty="0" smtClean="0"/>
              <a:t>Пословицы - </a:t>
            </a:r>
            <a:r>
              <a:rPr lang="en-US" sz="1400" dirty="0" smtClean="0">
                <a:hlinkClick r:id="rId4"/>
              </a:rPr>
              <a:t>http://paers.ru/documents/poslovicy-pogovorki-pro-trud-terpenie-i-len</a:t>
            </a:r>
            <a:endParaRPr lang="ru-RU" sz="1400" dirty="0" smtClean="0"/>
          </a:p>
          <a:p>
            <a:pPr marL="342900" indent="-342900" algn="l">
              <a:buAutoNum type="arabicPeriod"/>
            </a:pPr>
            <a:r>
              <a:rPr lang="ru-RU" sz="1400" dirty="0" smtClean="0"/>
              <a:t>МК «Интерактивная раскраска в программе </a:t>
            </a:r>
            <a:r>
              <a:rPr lang="en-US" sz="1400" dirty="0" smtClean="0"/>
              <a:t>Power Point</a:t>
            </a:r>
            <a:r>
              <a:rPr lang="ru-RU" sz="1400" dirty="0" smtClean="0"/>
              <a:t>»  Фокиной Л.П.</a:t>
            </a:r>
          </a:p>
          <a:p>
            <a:pPr marL="342900" indent="-342900" algn="l">
              <a:buAutoNum type="arabicPeriod"/>
            </a:pPr>
            <a:r>
              <a:rPr lang="ru-RU" sz="1400" dirty="0" err="1" smtClean="0"/>
              <a:t>Кутявина</a:t>
            </a:r>
            <a:r>
              <a:rPr lang="ru-RU" sz="1400" dirty="0" smtClean="0"/>
              <a:t> С.В. Поурочные разработки по литературному чтению. 4 класс.- М.:ВАКО, 2015/ стр. 252</a:t>
            </a:r>
          </a:p>
          <a:p>
            <a:pPr marL="342900" indent="-342900" algn="l">
              <a:buAutoNum type="arabicPeriod"/>
            </a:pPr>
            <a:endParaRPr lang="ru-RU" sz="1400" dirty="0"/>
          </a:p>
        </p:txBody>
      </p:sp>
      <p:sp>
        <p:nvSpPr>
          <p:cNvPr id="4" name="Управляющая кнопка: возврат 3">
            <a:hlinkClick r:id="rId5" action="ppaction://hlinksldjump" highlightClick="1"/>
          </p:cNvPr>
          <p:cNvSpPr/>
          <p:nvPr/>
        </p:nvSpPr>
        <p:spPr>
          <a:xfrm>
            <a:off x="0" y="0"/>
            <a:ext cx="611560" cy="476672"/>
          </a:xfrm>
          <a:prstGeom prst="actionButtonRetur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8532440" y="0"/>
            <a:ext cx="611560" cy="548680"/>
          </a:xfrm>
          <a:prstGeom prst="actionButtonBlan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х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203</Words>
  <Application>Microsoft Office PowerPoint</Application>
  <PresentationFormat>Экран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ПОСЛОВИЦЫ И ПОГОВОРКИ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24</cp:revision>
  <dcterms:created xsi:type="dcterms:W3CDTF">2015-02-01T07:40:27Z</dcterms:created>
  <dcterms:modified xsi:type="dcterms:W3CDTF">2016-01-14T20:10:02Z</dcterms:modified>
</cp:coreProperties>
</file>