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3" r:id="rId5"/>
    <p:sldId id="264" r:id="rId6"/>
    <p:sldId id="261" r:id="rId7"/>
    <p:sldId id="262" r:id="rId8"/>
    <p:sldId id="259" r:id="rId9"/>
    <p:sldId id="265" r:id="rId10"/>
    <p:sldId id="266" r:id="rId11"/>
    <p:sldId id="273" r:id="rId12"/>
    <p:sldId id="267" r:id="rId13"/>
    <p:sldId id="268" r:id="rId14"/>
    <p:sldId id="270" r:id="rId15"/>
    <p:sldId id="269" r:id="rId16"/>
    <p:sldId id="271" r:id="rId17"/>
    <p:sldId id="272" r:id="rId18"/>
    <p:sldId id="25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396BB-5EB4-4753-9DF3-799CE518752E}" type="datetimeFigureOut">
              <a:rPr lang="ru-RU" smtClean="0"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FB3-F2F4-4D85-9463-1C7A1213C3E6}" type="slidenum">
              <a:rPr lang="ru-RU" smtClean="0"/>
              <a:t>‹#›</a:t>
            </a:fld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 userDrawn="1"/>
        </p:nvPicPr>
        <p:blipFill rotWithShape="1">
          <a:blip r:embed="rId2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7596336" y="5682343"/>
            <a:ext cx="1490514" cy="156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6863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67544" y="1475656"/>
            <a:ext cx="8229600" cy="81136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396BB-5EB4-4753-9DF3-799CE518752E}" type="datetimeFigureOut">
              <a:rPr lang="ru-RU" smtClean="0"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FB3-F2F4-4D85-9463-1C7A1213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167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396BB-5EB4-4753-9DF3-799CE518752E}" type="datetimeFigureOut">
              <a:rPr lang="ru-RU" smtClean="0"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FB3-F2F4-4D85-9463-1C7A1213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35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396BB-5EB4-4753-9DF3-799CE518752E}" type="datetimeFigureOut">
              <a:rPr lang="ru-RU" smtClean="0"/>
              <a:t>22.09.2015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FB3-F2F4-4D85-9463-1C7A1213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056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396BB-5EB4-4753-9DF3-799CE518752E}" type="datetimeFigureOut">
              <a:rPr lang="ru-RU" smtClean="0"/>
              <a:t>22.09.2015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FB3-F2F4-4D85-9463-1C7A1213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221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396BB-5EB4-4753-9DF3-799CE518752E}" type="datetimeFigureOut">
              <a:rPr lang="ru-RU" smtClean="0"/>
              <a:t>22.09.2015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FB3-F2F4-4D85-9463-1C7A1213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576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396BB-5EB4-4753-9DF3-799CE518752E}" type="datetimeFigureOut">
              <a:rPr lang="ru-RU" smtClean="0"/>
              <a:t>22.09.2015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FB3-F2F4-4D85-9463-1C7A1213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796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396BB-5EB4-4753-9DF3-799CE518752E}" type="datetimeFigureOut">
              <a:rPr lang="ru-RU" smtClean="0"/>
              <a:t>22.09.2015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FB3-F2F4-4D85-9463-1C7A1213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807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396BB-5EB4-4753-9DF3-799CE518752E}" type="datetimeFigureOut">
              <a:rPr lang="ru-RU" smtClean="0"/>
              <a:t>22.09.2015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FB3-F2F4-4D85-9463-1C7A1213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00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396BB-5EB4-4753-9DF3-799CE518752E}" type="datetimeFigureOut">
              <a:rPr lang="ru-RU" smtClean="0"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FB3-F2F4-4D85-9463-1C7A1213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054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396BB-5EB4-4753-9DF3-799CE518752E}" type="datetimeFigureOut">
              <a:rPr lang="ru-RU" smtClean="0"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FB3-F2F4-4D85-9463-1C7A1213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362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69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 bwMode="auto">
          <a:xfrm rot="15197368">
            <a:off x="31529" y="-92966"/>
            <a:ext cx="2370949" cy="2544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 userDrawn="1"/>
        </p:nvPicPr>
        <p:blipFill rotWithShape="1">
          <a:blip r:embed="rId15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13" t="11513" b="-1"/>
          <a:stretch/>
        </p:blipFill>
        <p:spPr bwMode="auto">
          <a:xfrm rot="3094893">
            <a:off x="7049513" y="39779"/>
            <a:ext cx="2628900" cy="19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 userDrawn="1"/>
        </p:nvPicPr>
        <p:blipFill rotWithShape="1">
          <a:blip r:embed="rId16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0513300">
            <a:off x="74902" y="5521533"/>
            <a:ext cx="1172070" cy="13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396BB-5EB4-4753-9DF3-799CE518752E}" type="datetimeFigureOut">
              <a:rPr lang="ru-RU" smtClean="0"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AAFB3-F2F4-4D85-9463-1C7A1213C3E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Скругленный прямоугольник 6"/>
          <p:cNvSpPr/>
          <p:nvPr userDrawn="1"/>
        </p:nvSpPr>
        <p:spPr>
          <a:xfrm>
            <a:off x="251520" y="188640"/>
            <a:ext cx="8640960" cy="6480720"/>
          </a:xfrm>
          <a:prstGeom prst="roundRect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>
                <a:blip r:embed="rId17"/>
                <a:tile tx="0" ty="0" sx="100000" sy="100000" flip="none" algn="tl"/>
              </a:blipFill>
            </a:endParaRPr>
          </a:p>
        </p:txBody>
      </p:sp>
      <p:sp>
        <p:nvSpPr>
          <p:cNvPr id="10" name="Рамка 9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506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  <a:alpha val="38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288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go4.imgsmail.ru/imgpreview?key=5b8e0713a70e4b9&amp;mb=imgdb_preview_505" TargetMode="External"/><Relationship Id="rId13" Type="http://schemas.openxmlformats.org/officeDocument/2006/relationships/hyperlink" Target="http://rodina.nikolskreg.ru/images/photos/08.jpg" TargetMode="External"/><Relationship Id="rId18" Type="http://schemas.openxmlformats.org/officeDocument/2006/relationships/hyperlink" Target="http://lesnoy-dar.ru/wp-content/uploads/2013/08/bobr.ug24.jpg" TargetMode="External"/><Relationship Id="rId26" Type="http://schemas.openxmlformats.org/officeDocument/2006/relationships/hyperlink" Target="http://img1.liveinternet.ru/images/attach/c/7/95/279/95279029_0_651ca_148da135_XL.jpg" TargetMode="External"/><Relationship Id="rId3" Type="http://schemas.openxmlformats.org/officeDocument/2006/relationships/hyperlink" Target="http://img-fotki.yandex.ru/get/9351/131624064.465/0_c524f_d724d352_XL.png" TargetMode="External"/><Relationship Id="rId21" Type="http://schemas.openxmlformats.org/officeDocument/2006/relationships/hyperlink" Target="http://lesnoy-dar.ru/wp-content/uploads/2013/08/bobr.ug20.jpg" TargetMode="External"/><Relationship Id="rId7" Type="http://schemas.openxmlformats.org/officeDocument/2006/relationships/hyperlink" Target="http://rupoem.ru/yashin/all.aspx#mne-s-otchimom" TargetMode="External"/><Relationship Id="rId12" Type="http://schemas.openxmlformats.org/officeDocument/2006/relationships/hyperlink" Target="http://rodina.nikolskreg.ru/images/photos/03.jpg" TargetMode="External"/><Relationship Id="rId17" Type="http://schemas.openxmlformats.org/officeDocument/2006/relationships/hyperlink" Target="http://www.booksite.ru/war1941-1945/images/17_4-lightbox.jpg" TargetMode="External"/><Relationship Id="rId25" Type="http://schemas.openxmlformats.org/officeDocument/2006/relationships/hyperlink" Target="http://asd4you.ru/wp-content/uploads/2013/02/x_00bad3c8.jpg" TargetMode="External"/><Relationship Id="rId2" Type="http://schemas.openxmlformats.org/officeDocument/2006/relationships/hyperlink" Target="http://s.picsfab.com/static/contents/images/a/d/7/8052fdb292ed00b9c050b9ee87909.jpg" TargetMode="External"/><Relationship Id="rId16" Type="http://schemas.openxmlformats.org/officeDocument/2006/relationships/hyperlink" Target="http://rodina.nikolskreg.ru/images/photos/07.jpg" TargetMode="External"/><Relationship Id="rId20" Type="http://schemas.openxmlformats.org/officeDocument/2006/relationships/hyperlink" Target="http://lesnoy-dar.ru/wp-content/uploads/2013/08/bobr.ug16.jpg" TargetMode="External"/><Relationship Id="rId29" Type="http://schemas.openxmlformats.org/officeDocument/2006/relationships/hyperlink" Target="http://ezotera.ariom.ru/uploads/posts/2012-06/1340963692_xilrd4csvjs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odina.nikolskreg.ru/#!prettyPhoto" TargetMode="External"/><Relationship Id="rId11" Type="http://schemas.openxmlformats.org/officeDocument/2006/relationships/hyperlink" Target="http://www.rupoem.ru/images/yashin.jpg" TargetMode="External"/><Relationship Id="rId24" Type="http://schemas.openxmlformats.org/officeDocument/2006/relationships/hyperlink" Target="http://www.pravmir.ru/wp-content/uploads/2013/03/0_95a03_df14c6d2_L.jpeg" TargetMode="External"/><Relationship Id="rId5" Type="http://schemas.openxmlformats.org/officeDocument/2006/relationships/hyperlink" Target="http://img-fotki.yandex.ru/get/9155/131624064.465/0_c5257_7398c18b_XL.png" TargetMode="External"/><Relationship Id="rId15" Type="http://schemas.openxmlformats.org/officeDocument/2006/relationships/hyperlink" Target="http://rodina.nikolskreg.ru/images/photos/10.jpg" TargetMode="External"/><Relationship Id="rId23" Type="http://schemas.openxmlformats.org/officeDocument/2006/relationships/hyperlink" Target="http://stroimbanusami.ru/wp-content/uploads/2012/01/kak_kolot_drova.jpg" TargetMode="External"/><Relationship Id="rId28" Type="http://schemas.openxmlformats.org/officeDocument/2006/relationships/hyperlink" Target="http://vologdatourinfo.ru/sites/default/files/styles/gallery-image-page-big/public/attraction/1m_1.jpg?itok=DUgtdYLz" TargetMode="External"/><Relationship Id="rId10" Type="http://schemas.openxmlformats.org/officeDocument/2006/relationships/hyperlink" Target="http://museum.ru/imgB.asp?6892&#1076;&#1086;&#1084;" TargetMode="External"/><Relationship Id="rId19" Type="http://schemas.openxmlformats.org/officeDocument/2006/relationships/hyperlink" Target="http://lesnoy-dar.ru/wp-content/uploads/2013/08/bobr.ug12.jpg" TargetMode="External"/><Relationship Id="rId4" Type="http://schemas.openxmlformats.org/officeDocument/2006/relationships/hyperlink" Target="http://img-fotki.yandex.ru/get/9313/131624064.465/0_c524d_6938375_XL.png" TargetMode="External"/><Relationship Id="rId9" Type="http://schemas.openxmlformats.org/officeDocument/2006/relationships/hyperlink" Target="http://nikolskreg.ru/up/photos/album/prochee/ish.jpg" TargetMode="External"/><Relationship Id="rId14" Type="http://schemas.openxmlformats.org/officeDocument/2006/relationships/hyperlink" Target="http://www.stihi.ru/pics/2011/05/04/6962.jpg" TargetMode="External"/><Relationship Id="rId22" Type="http://schemas.openxmlformats.org/officeDocument/2006/relationships/hyperlink" Target="http://bestgif.su/_ph/38/2/355824796.gif" TargetMode="External"/><Relationship Id="rId27" Type="http://schemas.openxmlformats.org/officeDocument/2006/relationships/hyperlink" Target="http://go3.imgsmail.ru/imgpreview?key=4fcbe15e024bdcf1&amp;mb=imgdb_preview_1401" TargetMode="External"/><Relationship Id="rId30" Type="http://schemas.openxmlformats.org/officeDocument/2006/relationships/hyperlink" Target="http://s58.radikal.ru/i160/1112/bf/be368d785982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946" y="116632"/>
            <a:ext cx="2581845" cy="34474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1291" y="3594652"/>
            <a:ext cx="2592288" cy="1470025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vi-VN" sz="3600" dirty="0" smtClean="0"/>
              <a:t>Алекса́ндр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vi-VN" sz="3600" dirty="0" smtClean="0"/>
              <a:t> Я́ковлевич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vi-VN" sz="3600" dirty="0" smtClean="0"/>
              <a:t> </a:t>
            </a:r>
            <a:r>
              <a:rPr lang="vi-VN" sz="3600" dirty="0"/>
              <a:t>Я́шин 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5301208"/>
            <a:ext cx="5832648" cy="1392560"/>
          </a:xfrm>
        </p:spPr>
        <p:txBody>
          <a:bodyPr>
            <a:normAutofit fontScale="92500" lnSpcReduction="20000"/>
          </a:bodyPr>
          <a:lstStyle/>
          <a:p>
            <a:r>
              <a:rPr lang="ru-RU" sz="2100" dirty="0">
                <a:solidFill>
                  <a:schemeClr val="accent4">
                    <a:lumMod val="50000"/>
                  </a:schemeClr>
                </a:solidFill>
              </a:rPr>
              <a:t>Составитель: </a:t>
            </a:r>
            <a:r>
              <a:rPr lang="ru-RU" sz="2100" dirty="0" err="1">
                <a:solidFill>
                  <a:schemeClr val="accent4">
                    <a:lumMod val="50000"/>
                  </a:schemeClr>
                </a:solidFill>
              </a:rPr>
              <a:t>Слиткова</a:t>
            </a:r>
            <a:r>
              <a:rPr lang="ru-RU" sz="2100" dirty="0">
                <a:solidFill>
                  <a:schemeClr val="accent4">
                    <a:lumMod val="50000"/>
                  </a:schemeClr>
                </a:solidFill>
              </a:rPr>
              <a:t> Галина Анатольевна</a:t>
            </a:r>
            <a:br>
              <a:rPr lang="ru-RU" sz="2100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100" dirty="0">
                <a:solidFill>
                  <a:schemeClr val="accent4">
                    <a:lumMod val="50000"/>
                  </a:schemeClr>
                </a:solidFill>
              </a:rPr>
              <a:t>Учитель начальных классов</a:t>
            </a:r>
            <a:br>
              <a:rPr lang="ru-RU" sz="2100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100" dirty="0">
                <a:solidFill>
                  <a:schemeClr val="accent4">
                    <a:lumMod val="50000"/>
                  </a:schemeClr>
                </a:solidFill>
              </a:rPr>
              <a:t>МАОУ гимназия №18</a:t>
            </a:r>
            <a:br>
              <a:rPr lang="ru-RU" sz="2100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100" dirty="0">
                <a:solidFill>
                  <a:schemeClr val="accent4">
                    <a:lumMod val="50000"/>
                  </a:schemeClr>
                </a:solidFill>
              </a:rPr>
              <a:t>г Томск</a:t>
            </a:r>
            <a:br>
              <a:rPr lang="ru-RU" sz="2100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100" dirty="0">
                <a:solidFill>
                  <a:schemeClr val="accent4">
                    <a:lumMod val="50000"/>
                  </a:schemeClr>
                </a:solidFill>
              </a:rPr>
              <a:t>2015г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99790" y="865942"/>
            <a:ext cx="6234399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logger Sans" pitchFamily="50" charset="0"/>
                <a:ea typeface="Blogger Sans" pitchFamily="50" charset="0"/>
                <a:cs typeface="Aparajita" panose="020B0604020202020204" pitchFamily="34" charset="0"/>
              </a:rPr>
              <a:t>СПЕШИТЕ ДЕЛАТЬ ДОБРЫЕ ДЕЛА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40439" y="1480185"/>
            <a:ext cx="4541743" cy="3677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340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832075" y="1340768"/>
            <a:ext cx="5292081" cy="5145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Алекса́ндр</a:t>
            </a:r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Я́ковлевич</a:t>
            </a:r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Я́шин</a:t>
            </a:r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(настоящая фамилия — </a:t>
            </a:r>
            <a:r>
              <a:rPr lang="ru-RU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Попо́в</a:t>
            </a:r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; 1913—1968) — русский советский прозаик и поэт</a:t>
            </a: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.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3056731" cy="44496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27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4440" y="5301208"/>
            <a:ext cx="9148440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Александр Яковлевич Яшин (Попов) родился в 1913 году в деревне </a:t>
            </a:r>
            <a:r>
              <a:rPr lang="ru-RU" sz="2800" b="1" dirty="0" err="1" smtClean="0"/>
              <a:t>Блудново</a:t>
            </a:r>
            <a:r>
              <a:rPr lang="ru-RU" sz="2800" b="1" dirty="0" smtClean="0"/>
              <a:t>, в крестьянской семье. Яшин происходил из уважаемого рода Поповых. </a:t>
            </a: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3604954"/>
            <a:ext cx="6147048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smtClean="0"/>
              <a:t>Домик Яшина на </a:t>
            </a:r>
            <a:r>
              <a:rPr lang="ru-RU" sz="2000" b="1" dirty="0" err="1" smtClean="0"/>
              <a:t>Бобришном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угоре</a:t>
            </a:r>
            <a:r>
              <a:rPr lang="ru-RU" sz="2000" b="1" dirty="0" smtClean="0"/>
              <a:t> (вид изнутри).</a:t>
            </a:r>
            <a:endParaRPr lang="ru-RU" sz="20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585211"/>
            <a:ext cx="6715751" cy="4466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21046" y="4789656"/>
            <a:ext cx="4571188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dirty="0" smtClean="0"/>
              <a:t>Фотография родительского дома.</a:t>
            </a:r>
            <a:endParaRPr lang="ru-RU" sz="24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572511"/>
            <a:ext cx="6715751" cy="467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31640" y="4414659"/>
            <a:ext cx="67157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Экспозиция крестьянского быта в зимней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избе.д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Блудново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969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1788" y="0"/>
            <a:ext cx="7020272" cy="526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4526320"/>
            <a:ext cx="9144000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/>
              <a:t>Дед будущего поэта Михаил Михайлович Попов открыл в </a:t>
            </a:r>
            <a:r>
              <a:rPr lang="ru-RU" sz="2400" b="1" dirty="0" err="1" smtClean="0"/>
              <a:t>Блуднове</a:t>
            </a:r>
            <a:r>
              <a:rPr lang="ru-RU" sz="2400" b="1" dirty="0" smtClean="0"/>
              <a:t> сельскую школу, которая находилась в его же доме. Бабушка – Авдотья Павловна была известной на всю округу сказительницей. Маленький Саша рос любознательным мальчиком, он любил бывать в доме деда, слушать бабушкины присказки и побаски.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2041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861048"/>
            <a:ext cx="8534548" cy="22467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Много лет позже он напишет: «Я родился и вырос в северных лесах, среди охотников и звероловов. Бездорожный край наш труден для жизни, но полон поэтического своеобразия и дремучей старины с её былинами, сказками и </a:t>
            </a:r>
            <a:r>
              <a:rPr lang="ru-RU" sz="2800" b="1" dirty="0" err="1" smtClean="0"/>
              <a:t>бывальщинками</a:t>
            </a:r>
            <a:r>
              <a:rPr lang="ru-RU" sz="2800" b="1" dirty="0" smtClean="0"/>
              <a:t>…»</a:t>
            </a:r>
            <a:endParaRPr lang="ru-RU" sz="2800" b="1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489"/>
          <a:stretch/>
        </p:blipFill>
        <p:spPr bwMode="auto">
          <a:xfrm>
            <a:off x="0" y="1"/>
            <a:ext cx="4762500" cy="334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1" b="6489"/>
          <a:stretch/>
        </p:blipFill>
        <p:spPr bwMode="auto">
          <a:xfrm>
            <a:off x="4561334" y="8260"/>
            <a:ext cx="4582666" cy="3331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96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1796" y="959108"/>
            <a:ext cx="4752528" cy="48320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Мальчик рано осиротел. Его отец- Яков Попов не вернулся с войны. В память об отце он возьмёт литературный псевдоним Яшин. Мать будущего поэта –Евдокия Григорьевна вторично выходит замуж. Для отчима мальчик был, прежде всего, подрастающим работником.</a:t>
            </a:r>
            <a:endParaRPr lang="ru-RU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722"/>
          <a:stretch/>
        </p:blipFill>
        <p:spPr bwMode="auto">
          <a:xfrm>
            <a:off x="5395912" y="805388"/>
            <a:ext cx="3312368" cy="54399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5805264"/>
            <a:ext cx="9144000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/>
              <a:t>Деревенские подростки вообще рано уравнивались в работе со взрослыми. В 12-13 лет с них уже спрос как с больших.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01298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7056" y="1238850"/>
            <a:ext cx="7813376" cy="45243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/>
              <a:t> </a:t>
            </a:r>
            <a:r>
              <a:rPr lang="ru-RU" sz="3200" b="1" dirty="0" smtClean="0"/>
              <a:t>И тогда его дед, Михаил Михайлович Попов, решает: Шурку Яшина надо учить. После окончания 3-х классов сельской школы Шура Попов отправляется на учёбу в Никольск, в школу - семилетку.</a:t>
            </a:r>
          </a:p>
          <a:p>
            <a:r>
              <a:rPr lang="ru-RU" sz="3200" b="1" dirty="0" smtClean="0"/>
              <a:t>Уже в школьные годы мальчик пробует сочинять стихи. Его первая ученическая поэма « Про </a:t>
            </a:r>
            <a:r>
              <a:rPr lang="ru-RU" sz="3200" b="1" dirty="0" err="1" smtClean="0"/>
              <a:t>Арсеню</a:t>
            </a:r>
            <a:r>
              <a:rPr lang="ru-RU" sz="3200" b="1" dirty="0" smtClean="0"/>
              <a:t> - батрака» печатается в «Пионерской правде».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090907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4221088"/>
            <a:ext cx="9144000" cy="2636912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В годы Великой Отечественной войны ушёл добровольцем на фронт и в качестве военного корреспондента и политработника участвовал в обороне Ленинграда и Сталинграда, в освобождении Крыма. 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9172" y="7641"/>
            <a:ext cx="3486435" cy="428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876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33191" y="88577"/>
            <a:ext cx="334962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4581128"/>
            <a:ext cx="8568952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В дневнике он записывает:</a:t>
            </a:r>
          </a:p>
          <a:p>
            <a:r>
              <a:rPr lang="ru-RU" sz="2800" b="1" dirty="0" smtClean="0"/>
              <a:t>«Решил быть на войне, всё видеть, во всём участвовать. Сейчас будет делаться новая история мира, и тут бояться за свою жизнь стыдно…»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17243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869160"/>
            <a:ext cx="756084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/>
              <a:t>О</a:t>
            </a:r>
            <a:r>
              <a:rPr lang="ru-RU" sz="2400" b="1" dirty="0" smtClean="0"/>
              <a:t>борвалась жизнь писателя - 11 июля 1968 года. Родные, друзья, земляки поэта исполнили завещание Александра Яшина, похоронили его на месте, указанном им самим, на </a:t>
            </a:r>
            <a:r>
              <a:rPr lang="ru-RU" sz="2400" b="1" dirty="0" err="1" smtClean="0"/>
              <a:t>Бобришном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Угоре</a:t>
            </a:r>
            <a:r>
              <a:rPr lang="ru-RU" sz="2400" b="1" dirty="0" smtClean="0"/>
              <a:t>.</a:t>
            </a:r>
            <a:endParaRPr lang="ru-RU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7806" y="0"/>
            <a:ext cx="6913563" cy="45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39712" y="4011351"/>
            <a:ext cx="4321183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err="1" smtClean="0"/>
              <a:t>Бобришный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Угор</a:t>
            </a:r>
            <a:r>
              <a:rPr lang="ru-RU" sz="2400" b="1" dirty="0" smtClean="0"/>
              <a:t> (вид на реку)</a:t>
            </a:r>
            <a:endParaRPr lang="ru-RU" sz="2400" b="1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20119" y="-1"/>
            <a:ext cx="693125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616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7594" y="223242"/>
            <a:ext cx="7632848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/>
              <a:t>Историко-мемориальный музей Александра Яшина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1254" y="684907"/>
            <a:ext cx="7599188" cy="4918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904" y="5287477"/>
            <a:ext cx="9036496" cy="156966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/>
              <a:t>Историко-мемориальный музей Александра Яшина создан на базе двух самостоятельных музеев – краеведческого и мемориального.  Экспозиция посвященная истории Никольского края и памяти писателя Александра Яшина.</a:t>
            </a:r>
          </a:p>
        </p:txBody>
      </p:sp>
    </p:spTree>
    <p:extLst>
      <p:ext uri="{BB962C8B-B14F-4D97-AF65-F5344CB8AC3E}">
        <p14:creationId xmlns:p14="http://schemas.microsoft.com/office/powerpoint/2010/main" val="332341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" r="3610" b="8959"/>
          <a:stretch/>
        </p:blipFill>
        <p:spPr bwMode="auto">
          <a:xfrm>
            <a:off x="3721803" y="1333600"/>
            <a:ext cx="5148064" cy="44387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844824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Бобришном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Угоре</a:t>
            </a:r>
            <a:endParaRPr lang="ru-RU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Воздух свеж, будто в море,</a:t>
            </a:r>
          </a:p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Родниковые зори,</a:t>
            </a:r>
          </a:p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ни с кем я не в ссоре</a:t>
            </a:r>
          </a:p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Ни запоров не надо,</a:t>
            </a:r>
          </a:p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Ни замков,</a:t>
            </a:r>
          </a:p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Ни ограды.</a:t>
            </a:r>
          </a:p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Добрым людям избушка</a:t>
            </a:r>
          </a:p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Круглый год будет рада…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78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2699" y="332656"/>
            <a:ext cx="3488455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/>
              <a:t>СПЕШИТЕ ДЕЛАТЬ ДОБРЫЕ ДЕЛА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589330"/>
            <a:ext cx="4572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/>
              <a:t>Мне с отчимом невесело жилось,</a:t>
            </a:r>
          </a:p>
          <a:p>
            <a:r>
              <a:rPr lang="ru-RU" sz="2400" b="1" dirty="0" smtClean="0"/>
              <a:t>Все ж он меня растил -</a:t>
            </a:r>
          </a:p>
          <a:p>
            <a:r>
              <a:rPr lang="ru-RU" sz="2400" b="1" dirty="0" smtClean="0"/>
              <a:t>И оттого</a:t>
            </a:r>
          </a:p>
          <a:p>
            <a:r>
              <a:rPr lang="ru-RU" sz="2400" b="1" dirty="0" smtClean="0"/>
              <a:t>Порой жалею, что не довелось</a:t>
            </a:r>
          </a:p>
          <a:p>
            <a:r>
              <a:rPr lang="ru-RU" sz="2400" b="1" dirty="0" smtClean="0"/>
              <a:t>Хоть чем-нибудь порадовать его.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Когда он слег и тихо умирал,-</a:t>
            </a:r>
          </a:p>
          <a:p>
            <a:r>
              <a:rPr lang="ru-RU" sz="2400" b="1" dirty="0" smtClean="0"/>
              <a:t>Рассказывает мать,-</a:t>
            </a:r>
          </a:p>
          <a:p>
            <a:r>
              <a:rPr lang="ru-RU" sz="2400" b="1" dirty="0" smtClean="0"/>
              <a:t>День ото дня</a:t>
            </a:r>
          </a:p>
          <a:p>
            <a:r>
              <a:rPr lang="ru-RU" sz="2400" b="1" dirty="0" smtClean="0"/>
              <a:t>Все чаще вспоминал меня и ждал:</a:t>
            </a:r>
          </a:p>
          <a:p>
            <a:r>
              <a:rPr lang="ru-RU" sz="2400" b="1" dirty="0" smtClean="0"/>
              <a:t>«Вот Шурку бы... Уж он бы спас меня!»</a:t>
            </a:r>
          </a:p>
          <a:p>
            <a:endParaRPr lang="ru-RU" sz="2400" b="1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1484784"/>
            <a:ext cx="3686085" cy="448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735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772816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/>
              <a:t>Бездомной бабушке в селе родном</a:t>
            </a:r>
          </a:p>
          <a:p>
            <a:r>
              <a:rPr lang="ru-RU" sz="2800" b="1" dirty="0" smtClean="0"/>
              <a:t>Я говорил: мол, так ее люблю,</a:t>
            </a:r>
          </a:p>
          <a:p>
            <a:r>
              <a:rPr lang="ru-RU" sz="2800" b="1" dirty="0" smtClean="0"/>
              <a:t>Что подрасту и сам срублю ей дом,</a:t>
            </a:r>
          </a:p>
          <a:p>
            <a:r>
              <a:rPr lang="ru-RU" sz="2800" b="1" dirty="0" smtClean="0"/>
              <a:t>Дров наготовлю,</a:t>
            </a:r>
          </a:p>
          <a:p>
            <a:r>
              <a:rPr lang="ru-RU" sz="2800" b="1" dirty="0" smtClean="0"/>
              <a:t>Хлеба воз куплю.</a:t>
            </a:r>
            <a:endParaRPr lang="ru-RU" b="1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1920900"/>
            <a:ext cx="3838129" cy="35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630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4572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/>
              <a:t>Мечтал о многом,</a:t>
            </a:r>
          </a:p>
          <a:p>
            <a:r>
              <a:rPr lang="ru-RU" sz="2400" b="1" dirty="0" smtClean="0"/>
              <a:t>Много обещал...</a:t>
            </a:r>
          </a:p>
          <a:p>
            <a:r>
              <a:rPr lang="ru-RU" sz="2400" b="1" dirty="0" smtClean="0"/>
              <a:t>В блокаде ленинградской старика</a:t>
            </a:r>
          </a:p>
          <a:p>
            <a:r>
              <a:rPr lang="ru-RU" sz="2400" b="1" dirty="0" smtClean="0"/>
              <a:t>От смерти б спас,</a:t>
            </a:r>
          </a:p>
          <a:p>
            <a:r>
              <a:rPr lang="ru-RU" sz="2400" b="1" dirty="0" smtClean="0"/>
              <a:t>Да на день опоздал,</a:t>
            </a:r>
          </a:p>
          <a:p>
            <a:r>
              <a:rPr lang="ru-RU" sz="2400" b="1" dirty="0" smtClean="0"/>
              <a:t>И дня того не возвратят века.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Теперь прошел я тысячи дорог -</a:t>
            </a:r>
          </a:p>
          <a:p>
            <a:r>
              <a:rPr lang="ru-RU" sz="2400" b="1" dirty="0" smtClean="0"/>
              <a:t>Купить воз хлеба, дом срубить бы мог.</a:t>
            </a:r>
          </a:p>
          <a:p>
            <a:r>
              <a:rPr lang="ru-RU" sz="2400" b="1" dirty="0" smtClean="0"/>
              <a:t>Нет отчима,</a:t>
            </a:r>
          </a:p>
          <a:p>
            <a:r>
              <a:rPr lang="ru-RU" sz="2400" b="1" dirty="0" smtClean="0"/>
              <a:t>И бабка умерла...</a:t>
            </a:r>
          </a:p>
          <a:p>
            <a:r>
              <a:rPr lang="ru-RU" sz="2400" b="1" dirty="0" smtClean="0"/>
              <a:t>Спешите делать добрые дела!</a:t>
            </a:r>
            <a:endParaRPr lang="ru-RU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8920" y="112500"/>
            <a:ext cx="4090224" cy="613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5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3848" y="188640"/>
            <a:ext cx="2666436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400" dirty="0"/>
              <a:t>ПОКОРМИТЕ ПТИЦ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98860" y="533251"/>
            <a:ext cx="4572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/>
              <a:t>Покормите птиц зимой.</a:t>
            </a:r>
          </a:p>
          <a:p>
            <a:r>
              <a:rPr lang="ru-RU" sz="2400" b="1" dirty="0"/>
              <a:t>Пусть со всех концов</a:t>
            </a:r>
          </a:p>
          <a:p>
            <a:r>
              <a:rPr lang="ru-RU" sz="2400" b="1" dirty="0"/>
              <a:t>К вам слетятся, как домой,</a:t>
            </a:r>
          </a:p>
          <a:p>
            <a:r>
              <a:rPr lang="ru-RU" sz="2400" b="1" dirty="0"/>
              <a:t>Стайки на крыльцо.</a:t>
            </a:r>
          </a:p>
          <a:p>
            <a:endParaRPr lang="ru-RU" sz="2400" b="1" dirty="0"/>
          </a:p>
          <a:p>
            <a:r>
              <a:rPr lang="ru-RU" sz="2400" b="1" dirty="0"/>
              <a:t>Не богаты их корма.</a:t>
            </a:r>
          </a:p>
          <a:p>
            <a:r>
              <a:rPr lang="ru-RU" sz="2400" b="1" dirty="0"/>
              <a:t>Горсть зерна нужна,</a:t>
            </a:r>
          </a:p>
          <a:p>
            <a:r>
              <a:rPr lang="ru-RU" sz="2400" b="1" dirty="0"/>
              <a:t>Горсть одна —</a:t>
            </a:r>
          </a:p>
          <a:p>
            <a:r>
              <a:rPr lang="ru-RU" sz="2400" b="1" dirty="0"/>
              <a:t>И не страшна</a:t>
            </a:r>
          </a:p>
          <a:p>
            <a:r>
              <a:rPr lang="ru-RU" sz="2400" b="1" dirty="0"/>
              <a:t>Будет им зима.</a:t>
            </a:r>
          </a:p>
          <a:p>
            <a:endParaRPr lang="ru-RU" sz="2400" b="1" dirty="0"/>
          </a:p>
          <a:p>
            <a:r>
              <a:rPr lang="ru-RU" sz="2400" b="1" dirty="0"/>
              <a:t>Сколько гибнет их — не счесть,</a:t>
            </a:r>
          </a:p>
          <a:p>
            <a:r>
              <a:rPr lang="ru-RU" sz="2400" b="1" dirty="0"/>
              <a:t>Видеть тяжело.</a:t>
            </a:r>
          </a:p>
          <a:p>
            <a:r>
              <a:rPr lang="ru-RU" sz="2400" b="1" dirty="0"/>
              <a:t>А ведь в нашем сердце есть</a:t>
            </a:r>
          </a:p>
          <a:p>
            <a:r>
              <a:rPr lang="ru-RU" sz="2400" b="1" dirty="0"/>
              <a:t>И для птиц тепло.</a:t>
            </a:r>
          </a:p>
          <a:p>
            <a:endParaRPr lang="ru-RU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2888" y="683717"/>
            <a:ext cx="4014192" cy="3345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52888" y="3708400"/>
            <a:ext cx="4014192" cy="31495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620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8688" y="1546914"/>
            <a:ext cx="518355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Разве можно забывать:</a:t>
            </a:r>
          </a:p>
          <a:p>
            <a:r>
              <a:rPr lang="ru-RU" sz="2800" b="1" dirty="0"/>
              <a:t>Улететь могли,</a:t>
            </a:r>
          </a:p>
          <a:p>
            <a:r>
              <a:rPr lang="ru-RU" sz="2800" b="1" dirty="0"/>
              <a:t>А остались зимовать</a:t>
            </a:r>
          </a:p>
          <a:p>
            <a:r>
              <a:rPr lang="ru-RU" sz="2800" b="1" dirty="0"/>
              <a:t>Заодно с людьми.</a:t>
            </a:r>
          </a:p>
          <a:p>
            <a:endParaRPr lang="ru-RU" sz="2800" b="1" dirty="0"/>
          </a:p>
          <a:p>
            <a:r>
              <a:rPr lang="ru-RU" sz="2800" b="1" dirty="0"/>
              <a:t>Приучите птиц в мороз</a:t>
            </a:r>
          </a:p>
          <a:p>
            <a:r>
              <a:rPr lang="ru-RU" sz="2800" b="1" dirty="0"/>
              <a:t>К своему окну,</a:t>
            </a:r>
          </a:p>
          <a:p>
            <a:r>
              <a:rPr lang="ru-RU" sz="2800" b="1" dirty="0"/>
              <a:t>Чтоб без песен не пришлось</a:t>
            </a:r>
          </a:p>
          <a:p>
            <a:r>
              <a:rPr lang="ru-RU" sz="2800" b="1" dirty="0"/>
              <a:t>Нам встречать весну.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"/>
          <a:stretch/>
        </p:blipFill>
        <p:spPr bwMode="auto">
          <a:xfrm>
            <a:off x="5004048" y="1140726"/>
            <a:ext cx="3816424" cy="478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12" y="0"/>
            <a:ext cx="9143876" cy="699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59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755576" y="404664"/>
            <a:ext cx="8229600" cy="6192688"/>
          </a:xfrm>
        </p:spPr>
        <p:txBody>
          <a:bodyPr>
            <a:normAutofit fontScale="85000" lnSpcReduction="20000"/>
          </a:bodyPr>
          <a:lstStyle/>
          <a:p>
            <a:r>
              <a:rPr lang="ru-RU" sz="1400" dirty="0" smtClean="0">
                <a:hlinkClick r:id="rId2"/>
              </a:rPr>
              <a:t>Источники: </a:t>
            </a:r>
          </a:p>
          <a:p>
            <a:r>
              <a:rPr lang="en-US" sz="1400" dirty="0" smtClean="0">
                <a:hlinkClick r:id="rId2"/>
              </a:rPr>
              <a:t>http://s.picsfab.com/static/contents/images/a/d/7/8052fdb292ed00b9c050b9ee87909.jpg</a:t>
            </a:r>
            <a:r>
              <a:rPr lang="ru-RU" sz="1400" dirty="0" smtClean="0"/>
              <a:t> фон</a:t>
            </a:r>
          </a:p>
          <a:p>
            <a:r>
              <a:rPr lang="en-US" sz="1400" dirty="0" smtClean="0">
                <a:hlinkClick r:id="rId3"/>
              </a:rPr>
              <a:t>http://img-fotki.yandex.ru/get/9351/131624064.465/0_c524f_d724d352_XL.png</a:t>
            </a:r>
            <a:r>
              <a:rPr lang="ru-RU" sz="1400" dirty="0" smtClean="0"/>
              <a:t> лист клена с ягодами рябины</a:t>
            </a:r>
          </a:p>
          <a:p>
            <a:r>
              <a:rPr lang="en-US" sz="1400" dirty="0" smtClean="0">
                <a:hlinkClick r:id="rId4"/>
              </a:rPr>
              <a:t>http://img-fotki.yandex.ru/get/9313/131624064.465/0_c524d_6938375_XL.png</a:t>
            </a:r>
            <a:r>
              <a:rPr lang="ru-RU" sz="1400" dirty="0" smtClean="0"/>
              <a:t> ягоды рябины </a:t>
            </a:r>
          </a:p>
          <a:p>
            <a:r>
              <a:rPr lang="en-US" sz="1400" dirty="0" smtClean="0">
                <a:hlinkClick r:id="rId5"/>
              </a:rPr>
              <a:t>http://img-fotki.yandex.ru/get/9155/131624064.465/0_c5257_7398c18b_XL.png</a:t>
            </a:r>
            <a:r>
              <a:rPr lang="ru-RU" sz="1400" dirty="0" smtClean="0"/>
              <a:t> веточка с ягодами</a:t>
            </a:r>
          </a:p>
          <a:p>
            <a:r>
              <a:rPr lang="en-US" sz="1400" dirty="0" smtClean="0">
                <a:hlinkClick r:id="rId6"/>
              </a:rPr>
              <a:t>http://rodina.nikolskreg.ru/#!prettyPhoto</a:t>
            </a:r>
            <a:r>
              <a:rPr lang="ru-RU" sz="1400" dirty="0" smtClean="0"/>
              <a:t> </a:t>
            </a:r>
          </a:p>
          <a:p>
            <a:r>
              <a:rPr lang="en-US" sz="1400" dirty="0" smtClean="0">
                <a:hlinkClick r:id="rId7"/>
              </a:rPr>
              <a:t>http://rupoem.ru/yashin/all.aspx#mne-s-otchimom</a:t>
            </a:r>
            <a:r>
              <a:rPr lang="ru-RU" sz="1400" dirty="0" smtClean="0"/>
              <a:t> </a:t>
            </a:r>
          </a:p>
          <a:p>
            <a:r>
              <a:rPr lang="en-US" sz="1400" dirty="0" smtClean="0">
                <a:hlinkClick r:id="rId8"/>
              </a:rPr>
              <a:t>http://go4.imgsmail.ru/imgpreview?key=5b8e0713a70e4b9&amp;mb=imgdb_preview_505</a:t>
            </a:r>
            <a:r>
              <a:rPr lang="ru-RU" sz="1400" dirty="0" smtClean="0"/>
              <a:t>  портрет писателя</a:t>
            </a:r>
          </a:p>
          <a:p>
            <a:r>
              <a:rPr lang="en-US" sz="1400" dirty="0" smtClean="0">
                <a:hlinkClick r:id="rId9"/>
              </a:rPr>
              <a:t>http://nikolskreg.ru/up/photos/album/prochee/ish.jpg</a:t>
            </a:r>
            <a:r>
              <a:rPr lang="ru-RU" sz="1400" dirty="0" smtClean="0"/>
              <a:t> портрет писателя</a:t>
            </a:r>
          </a:p>
          <a:p>
            <a:r>
              <a:rPr lang="en-US" sz="1400" dirty="0" smtClean="0">
                <a:hlinkClick r:id="rId10"/>
              </a:rPr>
              <a:t>http://museum.ru/imgB.asp?6892</a:t>
            </a:r>
            <a:r>
              <a:rPr lang="ru-RU" sz="1400" dirty="0" smtClean="0">
                <a:hlinkClick r:id="rId10"/>
              </a:rPr>
              <a:t>дом</a:t>
            </a:r>
            <a:r>
              <a:rPr lang="ru-RU" sz="1400" dirty="0" smtClean="0"/>
              <a:t> поэта</a:t>
            </a:r>
          </a:p>
          <a:p>
            <a:r>
              <a:rPr lang="ru-RU" sz="1400" dirty="0" smtClean="0"/>
              <a:t> </a:t>
            </a:r>
            <a:r>
              <a:rPr lang="en-US" sz="1400" dirty="0" smtClean="0">
                <a:hlinkClick r:id="rId11"/>
              </a:rPr>
              <a:t>http://www.rupoem.ru/images/yashin.jpg</a:t>
            </a:r>
            <a:r>
              <a:rPr lang="ru-RU" sz="1400" dirty="0" smtClean="0"/>
              <a:t> фото поэта</a:t>
            </a:r>
          </a:p>
          <a:p>
            <a:r>
              <a:rPr lang="en-US" sz="1400" dirty="0" smtClean="0">
                <a:hlinkClick r:id="rId12"/>
              </a:rPr>
              <a:t>http://rodina.nikolskreg.ru/images/photos/03.jpg</a:t>
            </a:r>
            <a:r>
              <a:rPr lang="ru-RU" sz="1400" dirty="0" smtClean="0"/>
              <a:t> </a:t>
            </a:r>
          </a:p>
          <a:p>
            <a:r>
              <a:rPr lang="en-US" sz="1400" dirty="0" smtClean="0">
                <a:hlinkClick r:id="rId13"/>
              </a:rPr>
              <a:t>http://rodina.nikolskreg.ru/images/photos/08.jpg</a:t>
            </a:r>
            <a:r>
              <a:rPr lang="ru-RU" sz="1400" dirty="0" smtClean="0"/>
              <a:t> внутреннее убранство избы</a:t>
            </a:r>
          </a:p>
          <a:p>
            <a:r>
              <a:rPr lang="en-US" sz="1400" dirty="0" smtClean="0">
                <a:hlinkClick r:id="rId14"/>
              </a:rPr>
              <a:t>http://www.stihi.ru/pics/2011/05/04/6962.jpg</a:t>
            </a:r>
            <a:r>
              <a:rPr lang="ru-RU" sz="1400" dirty="0" smtClean="0"/>
              <a:t> Яшин на войне</a:t>
            </a:r>
          </a:p>
          <a:p>
            <a:r>
              <a:rPr lang="en-US" sz="1400" dirty="0" smtClean="0">
                <a:hlinkClick r:id="rId15"/>
              </a:rPr>
              <a:t>http://rodina.nikolskreg.ru/images/photos/10.jpg</a:t>
            </a:r>
            <a:r>
              <a:rPr lang="ru-RU" sz="1400" dirty="0" smtClean="0"/>
              <a:t> </a:t>
            </a:r>
          </a:p>
          <a:p>
            <a:r>
              <a:rPr lang="en-US" sz="1400" dirty="0" smtClean="0">
                <a:hlinkClick r:id="rId16"/>
              </a:rPr>
              <a:t>http://rodina.nikolskreg.ru/images/photos/07.jpg</a:t>
            </a:r>
            <a:endParaRPr lang="ru-RU" sz="1400" dirty="0" smtClean="0"/>
          </a:p>
          <a:p>
            <a:r>
              <a:rPr lang="ru-RU" sz="1400" dirty="0" smtClean="0"/>
              <a:t> </a:t>
            </a:r>
            <a:r>
              <a:rPr lang="en-US" sz="1400" dirty="0" smtClean="0">
                <a:hlinkClick r:id="rId17"/>
              </a:rPr>
              <a:t>http://www.booksite.ru/war1941-1945/images/17_4-lightbox.jpg</a:t>
            </a:r>
            <a:r>
              <a:rPr lang="ru-RU" sz="1400" dirty="0" smtClean="0"/>
              <a:t> Яшин на войне</a:t>
            </a:r>
          </a:p>
          <a:p>
            <a:r>
              <a:rPr lang="en-US" sz="1400" dirty="0" smtClean="0">
                <a:hlinkClick r:id="rId18"/>
              </a:rPr>
              <a:t>http://lesnoy-dar.ru/wp-content/uploads/2013/08/bobr.ug24.jpg</a:t>
            </a:r>
            <a:r>
              <a:rPr lang="ru-RU" sz="1400" dirty="0" smtClean="0"/>
              <a:t>Река под </a:t>
            </a:r>
            <a:r>
              <a:rPr lang="ru-RU" sz="1400" dirty="0" err="1" smtClean="0"/>
              <a:t>Бобришным</a:t>
            </a:r>
            <a:r>
              <a:rPr lang="ru-RU" sz="1400" dirty="0" smtClean="0"/>
              <a:t>. «Бывший омут»</a:t>
            </a:r>
          </a:p>
          <a:p>
            <a:r>
              <a:rPr lang="ru-RU" sz="1400" dirty="0" smtClean="0"/>
              <a:t> </a:t>
            </a:r>
            <a:r>
              <a:rPr lang="en-US" sz="1400" dirty="0" smtClean="0">
                <a:hlinkClick r:id="rId19"/>
              </a:rPr>
              <a:t>http://lesnoy-dar.ru/wp-content/uploads/2013/08/bobr.ug12.jpg</a:t>
            </a:r>
            <a:r>
              <a:rPr lang="ru-RU" sz="1400" dirty="0" smtClean="0"/>
              <a:t> «Рябиновый мыс»</a:t>
            </a:r>
          </a:p>
          <a:p>
            <a:r>
              <a:rPr lang="en-US" sz="1400" dirty="0" smtClean="0">
                <a:hlinkClick r:id="rId20"/>
              </a:rPr>
              <a:t>http://lesnoy-dar.ru/wp-content/uploads/2013/08/bobr.ug16.jpg</a:t>
            </a:r>
            <a:r>
              <a:rPr lang="ru-RU" sz="1400" dirty="0" smtClean="0"/>
              <a:t> Могила поэта и памятник ему на </a:t>
            </a:r>
            <a:r>
              <a:rPr lang="ru-RU" sz="1400" dirty="0" err="1" smtClean="0"/>
              <a:t>Бобришном</a:t>
            </a:r>
            <a:r>
              <a:rPr lang="ru-RU" sz="1400" dirty="0" smtClean="0"/>
              <a:t> </a:t>
            </a:r>
            <a:r>
              <a:rPr lang="ru-RU" sz="1400" dirty="0" err="1" smtClean="0"/>
              <a:t>Угоре</a:t>
            </a:r>
            <a:endParaRPr lang="ru-RU" sz="1400" dirty="0" smtClean="0"/>
          </a:p>
          <a:p>
            <a:r>
              <a:rPr lang="en-US" sz="1400" dirty="0" smtClean="0">
                <a:hlinkClick r:id="rId21"/>
              </a:rPr>
              <a:t>http://lesnoy-dar.ru/wp-content/uploads/2013/08/bobr.ug20.jpg</a:t>
            </a:r>
            <a:r>
              <a:rPr lang="ru-RU" sz="1400" dirty="0" smtClean="0"/>
              <a:t> Домик Александра Яшина на </a:t>
            </a:r>
            <a:r>
              <a:rPr lang="ru-RU" sz="1400" dirty="0" err="1" smtClean="0"/>
              <a:t>Бобришном</a:t>
            </a:r>
            <a:r>
              <a:rPr lang="ru-RU" sz="1400" dirty="0" smtClean="0"/>
              <a:t> </a:t>
            </a:r>
            <a:r>
              <a:rPr lang="ru-RU" sz="1400" dirty="0" err="1" smtClean="0"/>
              <a:t>Угоре</a:t>
            </a:r>
            <a:endParaRPr lang="ru-RU" sz="1400" dirty="0" smtClean="0"/>
          </a:p>
          <a:p>
            <a:r>
              <a:rPr lang="en-US" sz="1400" dirty="0" smtClean="0">
                <a:hlinkClick r:id="rId22"/>
              </a:rPr>
              <a:t>http://bestgif.su/_ph/38/2/355824796.gif</a:t>
            </a:r>
            <a:r>
              <a:rPr lang="ru-RU" sz="1400" dirty="0" smtClean="0"/>
              <a:t>  бабушка в избе</a:t>
            </a:r>
          </a:p>
          <a:p>
            <a:r>
              <a:rPr lang="en-US" sz="1400" dirty="0" smtClean="0">
                <a:hlinkClick r:id="rId23"/>
              </a:rPr>
              <a:t>http://stroimbanusami.ru/wp-content/uploads/2012/01/kak_kolot_drova.jpg</a:t>
            </a:r>
            <a:r>
              <a:rPr lang="ru-RU" sz="1400" dirty="0" smtClean="0"/>
              <a:t> </a:t>
            </a:r>
          </a:p>
          <a:p>
            <a:r>
              <a:rPr lang="en-US" sz="1400" dirty="0" smtClean="0">
                <a:hlinkClick r:id="rId24"/>
              </a:rPr>
              <a:t>http://www.pravmir.ru/wp-content/uploads/2013/03/0_95a03_df14c6d2_L.jpeg</a:t>
            </a:r>
            <a:r>
              <a:rPr lang="ru-RU" sz="1400" dirty="0" smtClean="0"/>
              <a:t> </a:t>
            </a:r>
          </a:p>
          <a:p>
            <a:r>
              <a:rPr lang="en-US" sz="1400" dirty="0" smtClean="0">
                <a:hlinkClick r:id="rId25"/>
              </a:rPr>
              <a:t>http://asd4you.ru/wp-content/uploads/2013/02/x_00bad3c8.jpg</a:t>
            </a:r>
            <a:r>
              <a:rPr lang="ru-RU" sz="1400" dirty="0" smtClean="0"/>
              <a:t> </a:t>
            </a:r>
          </a:p>
          <a:p>
            <a:r>
              <a:rPr lang="en-US" sz="1400" dirty="0" smtClean="0">
                <a:hlinkClick r:id="rId26"/>
              </a:rPr>
              <a:t>http://img1.liveinternet.ru/images/attach/c/7/95/279/95279029_0_651ca_148da135_XL.jpg</a:t>
            </a:r>
            <a:r>
              <a:rPr lang="ru-RU" sz="1400" dirty="0" smtClean="0"/>
              <a:t> </a:t>
            </a:r>
          </a:p>
          <a:p>
            <a:r>
              <a:rPr lang="en-US" sz="1400" dirty="0" smtClean="0">
                <a:hlinkClick r:id="rId27"/>
              </a:rPr>
              <a:t>http://go3.imgsmail.ru/imgpreview?key=4fcbe15e024bdcf1&amp;mb=imgdb_preview_1401</a:t>
            </a:r>
            <a:r>
              <a:rPr lang="ru-RU" sz="1400" dirty="0" smtClean="0"/>
              <a:t> </a:t>
            </a:r>
          </a:p>
          <a:p>
            <a:r>
              <a:rPr lang="en-US" sz="1400" dirty="0">
                <a:hlinkClick r:id="rId28"/>
              </a:rPr>
              <a:t>http://</a:t>
            </a:r>
            <a:r>
              <a:rPr lang="en-US" sz="1400" dirty="0" smtClean="0">
                <a:hlinkClick r:id="rId28"/>
              </a:rPr>
              <a:t>vologdatourinfo.ru/sites/default/files/styles/gallery-image-page-big/public/attraction/1m_1.jpg?itok=DUgtdYLz</a:t>
            </a:r>
            <a:r>
              <a:rPr lang="ru-RU" sz="1400" dirty="0"/>
              <a:t>  Историко-мемориальный музей Александра </a:t>
            </a:r>
            <a:r>
              <a:rPr lang="ru-RU" sz="1400" dirty="0" smtClean="0"/>
              <a:t>Яшина</a:t>
            </a:r>
          </a:p>
          <a:p>
            <a:r>
              <a:rPr lang="en-US" sz="1400" dirty="0">
                <a:hlinkClick r:id="rId29"/>
              </a:rPr>
              <a:t>http://</a:t>
            </a:r>
            <a:r>
              <a:rPr lang="en-US" sz="1400" dirty="0" smtClean="0">
                <a:hlinkClick r:id="rId29"/>
              </a:rPr>
              <a:t>ezotera.ariom.ru/uploads/posts/2012-06/1340963692_xilrd4csvjs.jpg</a:t>
            </a:r>
            <a:r>
              <a:rPr lang="ru-RU" sz="1400" dirty="0" smtClean="0"/>
              <a:t> </a:t>
            </a:r>
          </a:p>
          <a:p>
            <a:r>
              <a:rPr lang="en-US" sz="1400" dirty="0">
                <a:hlinkClick r:id="rId30"/>
              </a:rPr>
              <a:t>http://</a:t>
            </a:r>
            <a:r>
              <a:rPr lang="en-US" sz="1400" dirty="0" smtClean="0">
                <a:hlinkClick r:id="rId30"/>
              </a:rPr>
              <a:t>s58.radikal.ru/i160/1112/bf/be368d785982.gif</a:t>
            </a:r>
            <a:r>
              <a:rPr lang="ru-RU" sz="1400" dirty="0" smtClean="0"/>
              <a:t> снегирь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09489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855</Words>
  <Application>Microsoft Office PowerPoint</Application>
  <PresentationFormat>Экран (4:3)</PresentationFormat>
  <Paragraphs>114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Алекса́ндр  Я́ковлевич  Я́шин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Curnos™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Ольга</cp:lastModifiedBy>
  <cp:revision>37</cp:revision>
  <dcterms:created xsi:type="dcterms:W3CDTF">2015-09-20T06:45:02Z</dcterms:created>
  <dcterms:modified xsi:type="dcterms:W3CDTF">2015-09-22T18:22:28Z</dcterms:modified>
</cp:coreProperties>
</file>