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accent5">
                <a:lumMod val="75000"/>
                <a:alpha val="67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EB27C-A49E-4CD0-A7B3-66AFE1F4955C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88BE4-9144-4AB8-8649-C6EBD9CCF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f2z.ru/_pu/0/23419108.pn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://www.f2z.ru/_pu/0/48317943.pn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f2z.ru/_pu/0/00648428.pn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f2z.ru/_pu/0/14387308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hyperlink" Target="http://www.f2z.ru/_pu/0/47419046.png" TargetMode="External"/><Relationship Id="rId2" Type="http://schemas.openxmlformats.org/officeDocument/2006/relationships/hyperlink" Target="http://www.f2z.ru/_pu/0/30523702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hyperlink" Target="http://www.f2z.ru/_pu/0/34714815.png" TargetMode="Externa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2z.ru/_pu/0/21183422.png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f2z.ru/_pu/0/11014150.pn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2z.ru/_pu/0/50469065.png" TargetMode="External"/><Relationship Id="rId2" Type="http://schemas.openxmlformats.org/officeDocument/2006/relationships/hyperlink" Target="https://mail.yandex.ru/neo2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hyperlink" Target="http://www.f2z.ru/_pu/0/60976461.png" TargetMode="Externa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f2z.ru/_pu/0/85047835.pn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f2z.ru/_pu/0/70163397.png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655272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окне созданного почтового ящика находим </a:t>
            </a:r>
            <a:r>
              <a:rPr lang="ru-RU" sz="2800" dirty="0" smtClean="0"/>
              <a:t>окно 10 Гб на Диске: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7581172" cy="4425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13690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 умолчанию предоставляется 3 ГБ дискового </a:t>
            </a:r>
            <a:r>
              <a:rPr lang="ru-RU" sz="2400" dirty="0" smtClean="0"/>
              <a:t>пространства. </a:t>
            </a:r>
            <a:r>
              <a:rPr lang="ru-RU" sz="2400" dirty="0"/>
              <a:t>Ч</a:t>
            </a:r>
            <a:r>
              <a:rPr lang="ru-RU" sz="2400" dirty="0" smtClean="0"/>
              <a:t>тобы </a:t>
            </a:r>
            <a:r>
              <a:rPr lang="ru-RU" sz="2400" dirty="0"/>
              <a:t>его увеличить, </a:t>
            </a:r>
            <a:r>
              <a:rPr lang="ru-RU" sz="2400" dirty="0" err="1"/>
              <a:t>яндекс</a:t>
            </a:r>
            <a:r>
              <a:rPr lang="ru-RU" sz="2400" dirty="0"/>
              <a:t> предлагает пройти несколько шагов: </a:t>
            </a:r>
            <a:r>
              <a:rPr lang="ru-RU" sz="2400" dirty="0" smtClean="0"/>
              <a:t>во-первых, </a:t>
            </a:r>
            <a:r>
              <a:rPr lang="ru-RU" sz="2400" dirty="0"/>
              <a:t>установить специальную программу для работы с Яндекс диском.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7704856" cy="425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28092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332656"/>
            <a:ext cx="84006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Пройдём </a:t>
            </a:r>
            <a:r>
              <a:rPr lang="ru-RU" sz="2400" dirty="0"/>
              <a:t>3 простых шага и </a:t>
            </a:r>
            <a:r>
              <a:rPr lang="ru-RU" sz="2400" dirty="0" smtClean="0"/>
              <a:t>получим</a:t>
            </a:r>
            <a:r>
              <a:rPr lang="ru-RU" sz="2400" dirty="0"/>
              <a:t> 10 ГБ свободного места</a:t>
            </a:r>
            <a:r>
              <a:rPr lang="ru-RU" sz="2400" dirty="0" smtClean="0"/>
              <a:t>: </a:t>
            </a:r>
          </a:p>
          <a:p>
            <a:r>
              <a:rPr lang="ru-RU" sz="2400" dirty="0" smtClean="0"/>
              <a:t>скачиваем программу, щёлкая  </a:t>
            </a:r>
            <a:r>
              <a:rPr lang="ru-RU" sz="2400" b="1" dirty="0" smtClean="0"/>
              <a:t>Установите Яндекс Диск.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737803504"/>
      </p:ext>
    </p:extLst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5533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Нажимаем, чтобы сохранить программу</a:t>
            </a:r>
            <a:r>
              <a:rPr lang="ru-RU" dirty="0"/>
              <a:t>:</a:t>
            </a:r>
          </a:p>
        </p:txBody>
      </p:sp>
      <p:pic>
        <p:nvPicPr>
          <p:cNvPr id="3" name="Рисунок 2" descr="http://www.f2z.ru/_pu/0/s23419108.jpg">
            <a:hlinkClick r:id="rId2" tgtFrame="&quot;_blank&quot;" tooltip="&quot;Нажмите, для просмотра в полном размере...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5"/>
            <a:ext cx="4680520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23528" y="4581128"/>
            <a:ext cx="4176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Сохраняем в любое удобное место. </a:t>
            </a:r>
          </a:p>
        </p:txBody>
      </p:sp>
      <p:pic>
        <p:nvPicPr>
          <p:cNvPr id="5" name="Рисунок 4" descr="http://www.f2z.ru/_pu/0/s48317943.jpg">
            <a:hlinkClick r:id="rId4" tgtFrame="&quot;_blank&quot;" tooltip="&quot;Нажмите, для просмотра в полном размере...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4984"/>
            <a:ext cx="4499992" cy="3385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Открываем папку, в которую сохранили программу, и запускаем ее установку:</a:t>
            </a:r>
          </a:p>
        </p:txBody>
      </p:sp>
      <p:pic>
        <p:nvPicPr>
          <p:cNvPr id="3" name="Рисунок 2" descr="http://www.f2z.ru/_pu/0/s00648428.jpg">
            <a:hlinkClick r:id="rId2" tgtFrame="&quot;_blank&quot;" tooltip="&quot;Нажмите, для просмотра в полном размере...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6792"/>
            <a:ext cx="6552728" cy="4587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332656"/>
            <a:ext cx="2243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Устанавливаем:</a:t>
            </a:r>
          </a:p>
        </p:txBody>
      </p:sp>
      <p:pic>
        <p:nvPicPr>
          <p:cNvPr id="4" name="Рисунок 3" descr="http://www.f2z.ru/_pu/0/s14387308.jpg">
            <a:hlinkClick r:id="rId2" tgtFrame="&quot;_blank&quot;" tooltip="&quot;Нажмите, для просмотра в полном размере...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92696"/>
            <a:ext cx="4896544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2636912"/>
            <a:ext cx="55081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Отмечаем или удаляем нужные/ненужные нам компоненты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11685" y="3467908"/>
            <a:ext cx="4400550" cy="284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Программа показывает нам несколько полезных </a:t>
            </a:r>
            <a:r>
              <a:rPr lang="ru-RU" sz="2400" dirty="0" smtClean="0"/>
              <a:t>советов, выполнять которые необязательно.</a:t>
            </a:r>
            <a:endParaRPr lang="ru-RU" sz="2400" dirty="0"/>
          </a:p>
        </p:txBody>
      </p:sp>
      <p:pic>
        <p:nvPicPr>
          <p:cNvPr id="3" name="Рисунок 2" descr="http://www.f2z.ru/_pu/0/s30523702.jpg">
            <a:hlinkClick r:id="rId2" tgtFrame="&quot;_blank&quot;" tooltip="&quot;Нажмите, для просмотра в полном размере...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5112568" cy="3785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www.f2z.ru/_pu/0/s6857259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12976"/>
            <a:ext cx="4788024" cy="3353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f2z.ru/_pu/0/s34714815.jpg">
            <a:hlinkClick r:id="rId5" tgtFrame="&quot;_blank&quot;" tooltip="&quot;Нажмите, для просмотра в полном размере...&quot;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5148064" cy="3785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www.f2z.ru/_pu/0/s47419046.jpg">
            <a:hlinkClick r:id="rId7" tgtFrame="&quot;_blank&quot;" tooltip="&quot;Нажмите, для просмотра в полном размере...&quot;"/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12976"/>
            <a:ext cx="4824536" cy="3353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777686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Через несколько секунд после нажатия кнопки </a:t>
            </a:r>
            <a:r>
              <a:rPr lang="ru-RU" sz="2400" b="1" dirty="0"/>
              <a:t>Закрыть</a:t>
            </a:r>
            <a:r>
              <a:rPr lang="ru-RU" sz="2400" dirty="0"/>
              <a:t> в установщике, программа запускается: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http://www.f2z.ru/_pu/0/9884387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40768"/>
            <a:ext cx="6336704" cy="4580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56442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Теперь программой можно пользоваться</a:t>
            </a:r>
            <a:r>
              <a:rPr lang="ru-RU" dirty="0"/>
              <a:t>:</a:t>
            </a:r>
          </a:p>
        </p:txBody>
      </p:sp>
      <p:pic>
        <p:nvPicPr>
          <p:cNvPr id="3" name="Рисунок 2" descr="http://www.f2z.ru/_pu/0/3954279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6048672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f2z.ru/_pu/0/s21183422.jpg">
            <a:hlinkClick r:id="rId3" tgtFrame="&quot;_blank&quot;" tooltip="&quot;Нажмите, для просмотра в полном размере...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80928"/>
            <a:ext cx="5904656" cy="3789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Первый шаг пройден. Доступен второй шаг - Надо загрузить на </a:t>
            </a:r>
            <a:r>
              <a:rPr lang="ru-RU" sz="2400" dirty="0" err="1" smtClean="0"/>
              <a:t>ян.диск</a:t>
            </a:r>
            <a:r>
              <a:rPr lang="ru-RU" sz="2400" dirty="0" smtClean="0"/>
              <a:t> </a:t>
            </a:r>
            <a:r>
              <a:rPr lang="ru-RU" sz="2400" dirty="0"/>
              <a:t>пару файлов с помощью установленной программы. Нажимаем и </a:t>
            </a:r>
            <a:r>
              <a:rPr lang="ru-RU" sz="2400" dirty="0" smtClean="0"/>
              <a:t>видим, </a:t>
            </a:r>
            <a:r>
              <a:rPr lang="ru-RU" sz="2400" dirty="0"/>
              <a:t>что от нас хотят:</a:t>
            </a:r>
          </a:p>
        </p:txBody>
      </p:sp>
      <p:pic>
        <p:nvPicPr>
          <p:cNvPr id="3" name="Рисунок 2" descr="http://www.f2z.ru/_pu/0/s11014150.jpg">
            <a:hlinkClick r:id="rId2" tgtFrame="&quot;_blank&quot;" tooltip="&quot;Нажмите, для просмотра в полном размере...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704856" cy="4506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Выполняем - заходим в </a:t>
            </a:r>
            <a:r>
              <a:rPr lang="ru-RU" sz="2400" b="1" dirty="0"/>
              <a:t>МОЙ КОМПЬЮТЕР</a:t>
            </a:r>
            <a:r>
              <a:rPr lang="ru-RU" sz="2400" dirty="0"/>
              <a:t> , далее в папку: </a:t>
            </a:r>
            <a:r>
              <a:rPr lang="ru-RU" sz="2400" b="1" dirty="0" err="1"/>
              <a:t>Яндекс.Диск</a:t>
            </a:r>
            <a:r>
              <a:rPr lang="ru-RU" sz="2400" dirty="0"/>
              <a:t> 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344816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460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Кладём </a:t>
            </a:r>
            <a:r>
              <a:rPr lang="ru-RU" sz="2400" dirty="0"/>
              <a:t>в эту папку пару </a:t>
            </a:r>
            <a:r>
              <a:rPr lang="ru-RU" sz="2400" dirty="0" smtClean="0"/>
              <a:t> </a:t>
            </a:r>
            <a:r>
              <a:rPr lang="ru-RU" sz="2400" dirty="0"/>
              <a:t>маленьких </a:t>
            </a:r>
            <a:r>
              <a:rPr lang="ru-RU" sz="2400" dirty="0" smtClean="0"/>
              <a:t>файлов. Когда </a:t>
            </a:r>
            <a:r>
              <a:rPr lang="ru-RU" sz="2400" dirty="0"/>
              <a:t>пройдет синхронизация, файлы будут помечены галочками: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85750"/>
            <a:ext cx="7812360" cy="409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Переходим опять в браузер в </a:t>
            </a:r>
            <a:r>
              <a:rPr lang="ru-RU" sz="2400" dirty="0" err="1"/>
              <a:t>веб</a:t>
            </a:r>
            <a:r>
              <a:rPr lang="ru-RU" sz="2400" dirty="0"/>
              <a:t> интерфейса </a:t>
            </a:r>
            <a:r>
              <a:rPr lang="ru-RU" sz="2400" dirty="0" err="1"/>
              <a:t>Яндекс</a:t>
            </a:r>
            <a:r>
              <a:rPr lang="ru-RU" sz="2400" dirty="0"/>
              <a:t> диска(</a:t>
            </a:r>
            <a:r>
              <a:rPr lang="ru-RU" sz="2400" u="sng" dirty="0">
                <a:hlinkClick r:id="rId2"/>
              </a:rPr>
              <a:t>https://mail.yandex.ru/neo2/#disk/landing</a:t>
            </a:r>
            <a:r>
              <a:rPr lang="ru-RU" sz="2400" dirty="0"/>
              <a:t>) , и видим:</a:t>
            </a:r>
          </a:p>
        </p:txBody>
      </p:sp>
      <p:pic>
        <p:nvPicPr>
          <p:cNvPr id="3" name="Рисунок 2" descr="http://www.f2z.ru/_pu/0/s50469065.jpg">
            <a:hlinkClick r:id="rId3" tgtFrame="&quot;_blank&quot;" tooltip="&quot;Нажмите, для просмотра в полном размере...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7200800" cy="20882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79512" y="2924944"/>
            <a:ext cx="84604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Два шага пройдены, остался последний - рассказать другу. Нажимаем. И в форме </a:t>
            </a:r>
            <a:r>
              <a:rPr lang="ru-RU" sz="2400" b="1" dirty="0"/>
              <a:t>Рассказать по почте</a:t>
            </a:r>
            <a:r>
              <a:rPr lang="ru-RU" sz="2400" dirty="0"/>
              <a:t> вводим любой рабочий адрес электронной почты и </a:t>
            </a:r>
            <a:r>
              <a:rPr lang="ru-RU" sz="2400" dirty="0" smtClean="0"/>
              <a:t>жмём </a:t>
            </a:r>
            <a:r>
              <a:rPr lang="ru-RU" sz="2400" b="1" dirty="0"/>
              <a:t>Отправить</a:t>
            </a:r>
            <a:r>
              <a:rPr lang="ru-RU" sz="2400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http://www.f2z.ru/_pu/0/s60976461.jpg">
            <a:hlinkClick r:id="rId5" tgtFrame="&quot;_blank&quot;" tooltip="&quot;Нажмите, для просмотра в полном размере...&quot;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221088"/>
            <a:ext cx="5832648" cy="2373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08720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Если </a:t>
            </a:r>
            <a:r>
              <a:rPr lang="ru-RU" sz="2400" dirty="0" smtClean="0"/>
              <a:t>мы </a:t>
            </a:r>
            <a:r>
              <a:rPr lang="ru-RU" sz="2400" dirty="0"/>
              <a:t>ввели действительный адрес электронной почты, то через некоторое время увидите, что и третий шаг пройден и у нас есть 10 ГБ дискового пространства:</a:t>
            </a:r>
          </a:p>
        </p:txBody>
      </p:sp>
      <p:pic>
        <p:nvPicPr>
          <p:cNvPr id="3" name="Рисунок 2" descr="http://www.f2z.ru/_pu/0/s85047835.jpg">
            <a:hlinkClick r:id="rId2" tgtFrame="&quot;_blank&quot;" tooltip="&quot;Нажмите, для просмотра в полном размере...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8604448" cy="382876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51520" y="4293096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Подключаем </a:t>
            </a:r>
            <a:r>
              <a:rPr lang="ru-RU" sz="2400" dirty="0" err="1" smtClean="0"/>
              <a:t>Яндекс.Диск</a:t>
            </a:r>
            <a:r>
              <a:rPr lang="ru-RU" sz="2400" dirty="0" smtClean="0"/>
              <a:t> в качестве сетевого диска. Заходим в папку </a:t>
            </a:r>
            <a:r>
              <a:rPr lang="ru-RU" sz="2400" b="1" dirty="0" smtClean="0"/>
              <a:t>МОЙ КОМПЬЮТЕР</a:t>
            </a:r>
            <a:r>
              <a:rPr lang="ru-RU" sz="2400" dirty="0" smtClean="0"/>
              <a:t> и вверху на панели меню нажимаем кнопку </a:t>
            </a:r>
            <a:r>
              <a:rPr lang="ru-RU" sz="2400" b="1" dirty="0" smtClean="0"/>
              <a:t>Подключить сетевой диск</a:t>
            </a:r>
            <a:r>
              <a:rPr lang="ru-RU" sz="2400" dirty="0" smtClean="0"/>
              <a:t> :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704856" cy="4826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                        Откроется </a:t>
            </a:r>
            <a:r>
              <a:rPr lang="ru-RU" sz="2400" dirty="0"/>
              <a:t>такое окно: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1746" y="1052736"/>
            <a:ext cx="7048500" cy="48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строке </a:t>
            </a:r>
            <a:r>
              <a:rPr lang="ru-RU" sz="2400" b="1" dirty="0"/>
              <a:t>Папка</a:t>
            </a:r>
            <a:r>
              <a:rPr lang="ru-RU" sz="2400" dirty="0"/>
              <a:t> пишем адрес сервера </a:t>
            </a:r>
            <a:r>
              <a:rPr lang="ru-RU" sz="2400" dirty="0" err="1"/>
              <a:t>яндекс</a:t>
            </a:r>
            <a:r>
              <a:rPr lang="ru-RU" sz="2400" dirty="0"/>
              <a:t> </a:t>
            </a:r>
            <a:r>
              <a:rPr lang="ru-RU" sz="2400" b="1" i="1" dirty="0"/>
              <a:t>https://webdav.yandex.ru</a:t>
            </a:r>
            <a:r>
              <a:rPr lang="ru-RU" sz="2400" dirty="0"/>
              <a:t> . Отмечаем галочкой пункт </a:t>
            </a:r>
            <a:r>
              <a:rPr lang="ru-RU" sz="2400" b="1" dirty="0"/>
              <a:t>Восстанавливать при входе в систему</a:t>
            </a:r>
            <a:r>
              <a:rPr lang="ru-RU" sz="2400" dirty="0"/>
              <a:t> , чтобы не повторять эту процедуру при каждом включении компьютера. И нажимаем кнопку </a:t>
            </a:r>
            <a:r>
              <a:rPr lang="ru-RU" sz="2400" b="1" dirty="0"/>
              <a:t>Готово</a:t>
            </a:r>
            <a:r>
              <a:rPr lang="ru-RU" sz="2400" dirty="0"/>
              <a:t>. В следующем окне вводим логин и пароль от </a:t>
            </a:r>
            <a:r>
              <a:rPr lang="ru-RU" sz="2400" dirty="0" err="1"/>
              <a:t>яндекс</a:t>
            </a:r>
            <a:r>
              <a:rPr lang="ru-RU" sz="2400" dirty="0"/>
              <a:t> почты и о</a:t>
            </a:r>
            <a:r>
              <a:rPr lang="ru-RU" sz="2400" dirty="0" smtClean="0"/>
              <a:t>тмечаем </a:t>
            </a:r>
            <a:r>
              <a:rPr lang="ru-RU" sz="2400" dirty="0"/>
              <a:t>галочкой пункт </a:t>
            </a:r>
            <a:r>
              <a:rPr lang="ru-RU" sz="2400" b="1" dirty="0"/>
              <a:t>Запомнить учетные данные</a:t>
            </a:r>
            <a:r>
              <a:rPr lang="ru-RU" sz="2400" dirty="0"/>
              <a:t>. Нажимаем </a:t>
            </a:r>
            <a:r>
              <a:rPr lang="ru-RU" sz="2400" b="1" dirty="0"/>
              <a:t>ОК</a:t>
            </a:r>
            <a:r>
              <a:rPr lang="ru-RU" sz="2400" dirty="0"/>
              <a:t> :</a:t>
            </a:r>
          </a:p>
        </p:txBody>
      </p:sp>
      <p:pic>
        <p:nvPicPr>
          <p:cNvPr id="3" name="Рисунок 2" descr="http://www.f2z.ru/_pu/0/s70163397.jpg">
            <a:hlinkClick r:id="rId2" tgtFrame="&quot;_blank&quot;" tooltip="&quot;Нажмите, для просмотра в полном размере...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1460" b="54611"/>
          <a:stretch>
            <a:fillRect/>
          </a:stretch>
        </p:blipFill>
        <p:spPr bwMode="auto">
          <a:xfrm>
            <a:off x="971600" y="3140968"/>
            <a:ext cx="7272808" cy="3024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Если все сделано правильно, подключенный диск откроется как любой локальный диск вашего компьютера: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064895" cy="47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папке </a:t>
            </a:r>
            <a:r>
              <a:rPr lang="ru-RU" sz="2400" b="1" dirty="0"/>
              <a:t>МОЙ КОМПЬЮТЕР</a:t>
            </a:r>
            <a:r>
              <a:rPr lang="ru-RU" sz="2400" dirty="0"/>
              <a:t> он будет выглядеть так 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7848872" cy="5408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60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Если название вашего нового диска вам не нравится, можете его </a:t>
            </a:r>
            <a:r>
              <a:rPr lang="ru-RU" sz="2400" dirty="0" smtClean="0"/>
              <a:t>переименовать. В правом нижнем углу отображается иконка Диска, указывая параметры синхронизации.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7416824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375</Words>
  <Application>Microsoft Office PowerPoint</Application>
  <PresentationFormat>Экран (4:3)</PresentationFormat>
  <Paragraphs>25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Влада</dc:creator>
  <cp:lastModifiedBy>Маргарита</cp:lastModifiedBy>
  <cp:revision>14</cp:revision>
  <dcterms:created xsi:type="dcterms:W3CDTF">2014-02-03T12:10:08Z</dcterms:created>
  <dcterms:modified xsi:type="dcterms:W3CDTF">2014-02-09T17:11:22Z</dcterms:modified>
</cp:coreProperties>
</file>