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E71BE60-0BBF-4319-B70F-C344A1280746}" type="datetimeFigureOut">
              <a:rPr lang="ru-RU" smtClean="0"/>
              <a:pPr/>
              <a:t>03.11.2015</a:t>
            </a:fld>
            <a:endParaRPr lang="ru-RU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8AEBF3-96E2-4E49-810F-B9B47402E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71BE60-0BBF-4319-B70F-C344A1280746}" type="datetimeFigureOut">
              <a:rPr lang="ru-RU" smtClean="0"/>
              <a:pPr/>
              <a:t>03.11.2015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8AEBF3-96E2-4E49-810F-B9B47402E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E71BE60-0BBF-4319-B70F-C344A1280746}" type="datetimeFigureOut">
              <a:rPr lang="ru-RU" smtClean="0"/>
              <a:pPr/>
              <a:t>03.11.2015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8AEBF3-96E2-4E49-810F-B9B47402E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71BE60-0BBF-4319-B70F-C344A1280746}" type="datetimeFigureOut">
              <a:rPr lang="ru-RU" smtClean="0"/>
              <a:pPr/>
              <a:t>03.11.2015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8AEBF3-96E2-4E49-810F-B9B47402E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71BE60-0BBF-4319-B70F-C344A1280746}" type="datetimeFigureOut">
              <a:rPr lang="ru-RU" smtClean="0"/>
              <a:pPr/>
              <a:t>03.11.2015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8AEBF3-96E2-4E49-810F-B9B47402E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71BE60-0BBF-4319-B70F-C344A1280746}" type="datetimeFigureOut">
              <a:rPr lang="ru-RU" smtClean="0"/>
              <a:pPr/>
              <a:t>03.11.2015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8AEBF3-96E2-4E49-810F-B9B47402E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E71BE60-0BBF-4319-B70F-C344A1280746}" type="datetimeFigureOut">
              <a:rPr lang="ru-RU" smtClean="0"/>
              <a:pPr/>
              <a:t>03.11.2015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8AEBF3-96E2-4E49-810F-B9B47402E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71BE60-0BBF-4319-B70F-C344A1280746}" type="datetimeFigureOut">
              <a:rPr lang="ru-RU" smtClean="0"/>
              <a:pPr/>
              <a:t>03.11.2015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8AEBF3-96E2-4E49-810F-B9B47402E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71BE60-0BBF-4319-B70F-C344A1280746}" type="datetimeFigureOut">
              <a:rPr lang="ru-RU" smtClean="0"/>
              <a:pPr/>
              <a:t>03.11.2015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8AEBF3-96E2-4E49-810F-B9B47402E8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71BE60-0BBF-4319-B70F-C344A1280746}" type="datetimeFigureOut">
              <a:rPr lang="ru-RU" smtClean="0"/>
              <a:pPr/>
              <a:t>03.11.2015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8AEBF3-96E2-4E49-810F-B9B47402E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E71BE60-0BBF-4319-B70F-C344A1280746}" type="datetimeFigureOut">
              <a:rPr lang="ru-RU" smtClean="0"/>
              <a:pPr/>
              <a:t>03.11.2015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8AEBF3-96E2-4E49-810F-B9B47402E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E71BE60-0BBF-4319-B70F-C344A1280746}" type="datetimeFigureOut">
              <a:rPr lang="ru-RU" smtClean="0"/>
              <a:pPr/>
              <a:t>03.11.2015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8AEBF3-96E2-4E49-810F-B9B47402E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econet.ru/articles/70682-10-samyh-luchshih-poiskovyh-sistem-kotorye-sposobny-nayti-lyubuyu-neobhodimuyu-informatsiy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econet.ru/articles/70682-10-samyh-luchshih-poiskovyh-sistem-kotorye-sposobny-nayti-lyubuyu-neobhodimuyu-informatsiyu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econet.ru/articles/70682-10-samyh-luchshih-poiskovyh-sistem-kotorye-sposobny-nayti-lyubuyu-neobhodimuyu-informatsiyu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econet.ru/articles/70682-10-samyh-luchshih-poiskovyh-sistem-kotorye-sposobny-nayti-lyubuyu-neobhodimuyu-informatsiyu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econet.ru/articles/70682-10-samyh-luchshih-poiskovyh-sistem-kotorye-sposobny-nayti-lyubuyu-neobhodimuyu-informatsiyu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econet.ru/articles/70682-10-samyh-luchshih-poiskovyh-sistem-kotorye-sposobny-nayti-lyubuyu-neobhodimuyu-informatsiyu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econet.ru/articles/70682-10-samyh-luchshih-poiskovyh-sistem-kotorye-sposobny-nayti-lyubuyu-neobhodimuyu-informatsiyu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econet.ru/articles/70682-10-samyh-luchshih-poiskovyh-sistem-kotorye-sposobny-nayti-lyubuyu-neobhodimuyu-informatsiyu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econet.ru/articles/70682-10-samyh-luchshih-poiskovyh-sistem-kotorye-sposobny-nayti-lyubuyu-neobhodimuyu-informatsiyu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econet.ru/articles/70682-10-samyh-luchshih-poiskovyh-sistem-kotorye-sposobny-nayti-lyubuyu-neobhodimuyu-informatsiyu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econet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Многообразие поисковых систем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3919" y="116632"/>
            <a:ext cx="7239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Поисковая </a:t>
            </a:r>
            <a:r>
              <a:rPr lang="ru-RU" b="1" dirty="0"/>
              <a:t>интернет система - </a:t>
            </a:r>
            <a:r>
              <a:rPr lang="ru-RU" b="1" dirty="0" err="1"/>
              <a:t>Bing</a:t>
            </a:r>
            <a:endParaRPr lang="ru-RU" dirty="0"/>
          </a:p>
        </p:txBody>
      </p:sp>
      <p:pic>
        <p:nvPicPr>
          <p:cNvPr id="4" name="Содержимое 3" descr="Поисковая интернет система под названием - Bing.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827584" y="2708920"/>
            <a:ext cx="66675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596" y="875869"/>
            <a:ext cx="6879708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Bing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- это известная поисковая интернет система, которая создана в июне 2009 года. Данный сервис доступен на 40 языках. Её ежемесячное количество уникальных посетителей составляет приблизительно 350 миллионов человек.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err="1"/>
              <a:t>Метапоисковая</a:t>
            </a:r>
            <a:r>
              <a:rPr lang="ru-RU" b="1" dirty="0"/>
              <a:t> интернет система - AOL </a:t>
            </a:r>
            <a:r>
              <a:rPr lang="ru-RU" b="1" dirty="0" err="1"/>
              <a:t>Search.com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Метапоисковая интернет система под названием - AOL Search.com.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827584" y="2420888"/>
            <a:ext cx="66675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354601" y="1008051"/>
            <a:ext cx="7385751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AOL 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Search.com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- это 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метапоисковая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интернет система, которая была основана в Соединенных Штатах Америки в 1985 году. Ежемесячное количество посетителей этого сервиса составляет приблизительно 75 миллионов человек. Должность генерального директора занимает Тим 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Армстронг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Поисковая интернет система - </a:t>
            </a:r>
            <a:r>
              <a:rPr lang="ru-RU" b="1" dirty="0" err="1"/>
              <a:t>DuckDuckGo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Поисковая система с открытым исходным кодом - DuckDuckGo.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755576" y="2080723"/>
            <a:ext cx="666750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142844" y="830831"/>
            <a:ext cx="7741524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DuckDuckGo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это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интернет-поисковая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система с открытым исходным кодом, которая была запущена в 2008 году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Габриэлм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Вайнбергом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. Штаб-квартира компании расположена в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Вэлли-Фордж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, штат Пенсильвания. Количество уникальных посетителей использующих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DuckDuckGo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составляет около 13 миллионов человек в месяц.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Поисковая интернет система - </a:t>
            </a:r>
            <a:r>
              <a:rPr lang="ru-RU" b="1" dirty="0" err="1"/>
              <a:t>Ask.com</a:t>
            </a:r>
            <a:endParaRPr lang="ru-RU" dirty="0"/>
          </a:p>
        </p:txBody>
      </p:sp>
      <p:pic>
        <p:nvPicPr>
          <p:cNvPr id="4" name="Содержимое 3" descr="Поисковой интернет сервис под названием - Ask.com.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827584" y="3048000"/>
            <a:ext cx="66675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571472" y="1628800"/>
            <a:ext cx="738490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Ask.com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это поисковая интернет система, главной особенностью которой является поиск ответов на вопросы. Сервис был основан в июне 1996 года в городе Беркли, штате Калифорния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Гарреттом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Грюнером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и Дэвидом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Уортоном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. Ежемесячное количество уникальных посетителей этого сервиса составляет приблизительно 145 миллионов человек.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Поисковая интернет система - </a:t>
            </a:r>
            <a:r>
              <a:rPr lang="ru-RU" b="1" dirty="0" err="1"/>
              <a:t>Google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Первая в мире поисковая интернет система под названим - Google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784820" y="2393856"/>
            <a:ext cx="66675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42844" y="1008861"/>
            <a:ext cx="730947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Google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это самая известная поисковая интернет система, штаб-квартира которой находится в городе Маунтин-Вью, Калифорния, Соединённые Штаты Америки. Основана компания 4 сентября 1998 года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Ларри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Пейджом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, Сергеем Михайловичем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Брином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. Её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ежемесечное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количество уникальных посетителей составляет около 1.100.000.000 человек.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err="1"/>
              <a:t>Метапоисковая</a:t>
            </a:r>
            <a:r>
              <a:rPr lang="ru-RU" b="1" dirty="0"/>
              <a:t> интернет система - </a:t>
            </a:r>
            <a:r>
              <a:rPr lang="ru-RU" b="1" dirty="0" err="1"/>
              <a:t>MyWebSearch.com</a:t>
            </a:r>
            <a:endParaRPr lang="ru-RU" dirty="0"/>
          </a:p>
        </p:txBody>
      </p:sp>
      <p:pic>
        <p:nvPicPr>
          <p:cNvPr id="4" name="Содержимое 3" descr="Метапоисковая интернет система под названием - MyWebSearch.com.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731294" y="2852936"/>
            <a:ext cx="66675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714348" y="1628800"/>
            <a:ext cx="6737972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MyWebSearch.com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- это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метапоисковая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интернет система, которая находится на 73 месте в списке самых популярных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веб-сайтов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. Её ежемесячное количество уникальных посетителей составляет приблизительно 60 миллионов человек.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err="1"/>
              <a:t>Метапоисковая</a:t>
            </a:r>
            <a:r>
              <a:rPr lang="ru-RU" b="1" dirty="0"/>
              <a:t> интернет система - </a:t>
            </a:r>
            <a:r>
              <a:rPr lang="ru-RU" b="1" dirty="0" err="1"/>
              <a:t>Infospace.com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Метапоисковая интернет система под названием - Infospace.com.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755576" y="2095500"/>
            <a:ext cx="666750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57158" y="989096"/>
            <a:ext cx="745520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Представленная поисковая система была основана в 1996 году. Её штаб квартира находится в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Белльвью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, Вашингтоне, Соединенных Штатах. Ежемесячно количество уникальных посетителей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Infospace.com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составляет приблизительно 24 миллиона человек.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err="1"/>
              <a:t>Метапоисковая</a:t>
            </a:r>
            <a:r>
              <a:rPr lang="ru-RU" b="1" dirty="0"/>
              <a:t> интернет система - </a:t>
            </a:r>
            <a:r>
              <a:rPr lang="ru-RU" b="0" dirty="0" err="1"/>
              <a:t>WebCrawler.com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Метапоисковая интернет система, работающая с помощью Yahoo и Google под названим - WebCrawler.com 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755576" y="2080367"/>
            <a:ext cx="666750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285720" y="1203411"/>
            <a:ext cx="767065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WebCrawler.com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это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метапоисковая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интернет система, работающая с помощью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Yahoo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Google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. Компания создана в апреле 1994 года. Её ежемесячное количество уникальных посетителей составляет приблизительно 65 миллионов человек.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106" y="131849"/>
            <a:ext cx="7239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/>
              <a:t>Метапоисковая</a:t>
            </a:r>
            <a:r>
              <a:rPr lang="ru-RU" b="1" dirty="0"/>
              <a:t> интернет система - </a:t>
            </a:r>
            <a:r>
              <a:rPr lang="ru-RU" b="1" dirty="0" err="1"/>
              <a:t>Info.com</a:t>
            </a:r>
            <a:endParaRPr lang="ru-RU" dirty="0"/>
          </a:p>
        </p:txBody>
      </p:sp>
      <p:pic>
        <p:nvPicPr>
          <p:cNvPr id="4" name="Содержимое 3" descr="Британская метапоисковая интернет система - Info.com.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755576" y="2276872"/>
            <a:ext cx="666750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42844" y="1274849"/>
            <a:ext cx="774152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Info.com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- это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метапоисковая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система, штаб-квартира которой находится в столице Великобритании Лондоне. Ежемесячное количество уникальных посетителей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Info.com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составляет приблизительно 13, миллионов человек.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Поисковая интернет система – </a:t>
            </a:r>
            <a:r>
              <a:rPr lang="ru-RU" b="1" dirty="0" err="1"/>
              <a:t>Yahoo</a:t>
            </a:r>
            <a:endParaRPr lang="ru-RU" dirty="0"/>
          </a:p>
        </p:txBody>
      </p:sp>
      <p:pic>
        <p:nvPicPr>
          <p:cNvPr id="4" name="Содержимое 3" descr="Поисковая интернет система под названием – Yahoo.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755576" y="2550948"/>
            <a:ext cx="66675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00034" y="1000108"/>
            <a:ext cx="82153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Поисковая интернет система под названием – </a:t>
            </a:r>
            <a:r>
              <a:rPr lang="ru-RU" b="1" dirty="0" err="1"/>
              <a:t>Yahoo</a:t>
            </a:r>
            <a:r>
              <a:rPr lang="ru-RU" dirty="0"/>
              <a:t>, которая была основана в январе 1994 года Джерри Янгом и Дэвидом </a:t>
            </a:r>
            <a:r>
              <a:rPr lang="ru-RU" dirty="0" err="1"/>
              <a:t>Филом</a:t>
            </a:r>
            <a:r>
              <a:rPr lang="ru-RU" dirty="0"/>
              <a:t>. Генеральным директором компании является </a:t>
            </a:r>
            <a:r>
              <a:rPr lang="ru-RU" dirty="0" err="1"/>
              <a:t>Марисса</a:t>
            </a:r>
            <a:r>
              <a:rPr lang="ru-RU" dirty="0"/>
              <a:t> Майер. Её ежемесячное количество уникальных посетителей составляет примерно 300 миллионов человек. Штаб-квартира сервиса находится в городе Санта-Клара, Калифорния, Соединенные Штаты Америки.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опубликовано </a:t>
            </a:r>
            <a:r>
              <a:rPr lang="ru-RU" dirty="0" err="1">
                <a:hlinkClick r:id="rId2"/>
              </a:rPr>
              <a:t>econet.ru</a:t>
            </a:r>
            <a:endParaRPr lang="ru-RU"/>
          </a:p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28</TotalTime>
  <Words>397</Words>
  <Application>Microsoft Office PowerPoint</Application>
  <PresentationFormat>On-screen Show (4:3)</PresentationFormat>
  <Paragraphs>24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Opulent</vt:lpstr>
      <vt:lpstr>Многообразие поисковых систем </vt:lpstr>
      <vt:lpstr>Поисковая интернет система - Bing</vt:lpstr>
      <vt:lpstr>Метапоисковая интернет система - AOL Search.com </vt:lpstr>
      <vt:lpstr>Поисковая интернет система - DuckDuckGo </vt:lpstr>
      <vt:lpstr>Поисковая интернет система - Ask.com</vt:lpstr>
      <vt:lpstr>Поисковая интернет система - Google </vt:lpstr>
      <vt:lpstr>Метапоисковая интернет система - MyWebSearch.com</vt:lpstr>
      <vt:lpstr>Метапоисковая интернет система - Infospace.com </vt:lpstr>
      <vt:lpstr>Метапоисковая интернет система - WebCrawler.com </vt:lpstr>
      <vt:lpstr>Метапоисковая интернет система - Info.com</vt:lpstr>
      <vt:lpstr>Поисковая интернет система – Yahoo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Поисковые системы </dc:title>
  <dc:creator>ПОЛЬЗОВАТЕЛЬ</dc:creator>
  <cp:lastModifiedBy>Ольга</cp:lastModifiedBy>
  <cp:revision>15</cp:revision>
  <dcterms:created xsi:type="dcterms:W3CDTF">2015-07-15T09:48:26Z</dcterms:created>
  <dcterms:modified xsi:type="dcterms:W3CDTF">2015-11-03T12:29:49Z</dcterms:modified>
</cp:coreProperties>
</file>