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71" r:id="rId6"/>
    <p:sldId id="276" r:id="rId7"/>
    <p:sldId id="277" r:id="rId8"/>
    <p:sldId id="272" r:id="rId9"/>
    <p:sldId id="270" r:id="rId10"/>
    <p:sldId id="273" r:id="rId11"/>
    <p:sldId id="269" r:id="rId12"/>
    <p:sldId id="268" r:id="rId13"/>
    <p:sldId id="274" r:id="rId14"/>
    <p:sldId id="267" r:id="rId15"/>
    <p:sldId id="266" r:id="rId16"/>
    <p:sldId id="265" r:id="rId17"/>
    <p:sldId id="264" r:id="rId18"/>
    <p:sldId id="263" r:id="rId19"/>
    <p:sldId id="262" r:id="rId20"/>
    <p:sldId id="275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8EF0F0"/>
    <a:srgbClr val="DCEB93"/>
    <a:srgbClr val="F7F787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660"/>
  </p:normalViewPr>
  <p:slideViewPr>
    <p:cSldViewPr>
      <p:cViewPr varScale="1">
        <p:scale>
          <a:sx n="69" d="100"/>
          <a:sy n="69" d="100"/>
        </p:scale>
        <p:origin x="-13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863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860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869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91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054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434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17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26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956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007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52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E909F-76AF-4FA4-9186-082F3164BA87}" type="datetimeFigureOut">
              <a:rPr lang="ru-RU" smtClean="0"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B93F3-947D-413E-8A45-0CFEF3450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05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school-box.ru/images/stories/prezentaziya-po-chimii-zakon-sochraneniya-massi-veshestva.jpg" TargetMode="External"/><Relationship Id="rId13" Type="http://schemas.openxmlformats.org/officeDocument/2006/relationships/hyperlink" Target="http://www.samara.edu.ru/upload/iblock/4ba/Mendeleev.jpg" TargetMode="External"/><Relationship Id="rId3" Type="http://schemas.openxmlformats.org/officeDocument/2006/relationships/hyperlink" Target="https://encrypted-tbn2.gstatic.com/images?q=tbn:ANd9GcQIADrHB7WPhmwtO4xJPC3IcoSq5EUlnTioB7bYfL_Wxg_73M3" TargetMode="External"/><Relationship Id="rId7" Type="http://schemas.openxmlformats.org/officeDocument/2006/relationships/hyperlink" Target="https://encrypted-tbn3.gstatic.com/images?q=tbn:ANd9GcSvAL6XFRPQl_il8l6HJixPr5Zv_rCatdd4Ulnl7PCj1nlOy3QP" TargetMode="External"/><Relationship Id="rId12" Type="http://schemas.openxmlformats.org/officeDocument/2006/relationships/hyperlink" Target="http://image.slidesharecdn.com/reaviz-1-140903150256-phpapp02/95/reaviz-1-19-638.jpg?cb=1409778579" TargetMode="External"/><Relationship Id="rId2" Type="http://schemas.openxmlformats.org/officeDocument/2006/relationships/hyperlink" Target="http://abouthist.net/wp-content/uploads/2011/09/ris15.png" TargetMode="External"/><Relationship Id="rId16" Type="http://schemas.openxmlformats.org/officeDocument/2006/relationships/hyperlink" Target="https://encryptedtbn2.gstatic.com/images?q=tbn:ANd9GcRxVjjP02bKEwpLOCwDS9Z6jnm90MsNRFgRWuN8bvf3TRyEABSR8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g15.nnm.me/3/5/9/c/9/33e15b432c7b16d85194a2064d3.jpg" TargetMode="External"/><Relationship Id="rId11" Type="http://schemas.openxmlformats.org/officeDocument/2006/relationships/hyperlink" Target="http://konspekta.net/studopediaorg/baza6/2104455695415.files/image005.png" TargetMode="External"/><Relationship Id="rId5" Type="http://schemas.openxmlformats.org/officeDocument/2006/relationships/hyperlink" Target="http://lichnosti.net/photos/2682/main.jpg" TargetMode="External"/><Relationship Id="rId15" Type="http://schemas.openxmlformats.org/officeDocument/2006/relationships/hyperlink" Target="http://bigslide.ru/images/2/1607/960/img8.jpg" TargetMode="External"/><Relationship Id="rId10" Type="http://schemas.openxmlformats.org/officeDocument/2006/relationships/hyperlink" Target="http://images.myshared.ru/199103/slide_9.jpg" TargetMode="External"/><Relationship Id="rId4" Type="http://schemas.openxmlformats.org/officeDocument/2006/relationships/hyperlink" Target="http://class-fizika.narod.ru/phys/15.jpg" TargetMode="External"/><Relationship Id="rId9" Type="http://schemas.openxmlformats.org/officeDocument/2006/relationships/hyperlink" Target="http://www.calend.ru/img/content_events/i0/349.jpg" TargetMode="External"/><Relationship Id="rId14" Type="http://schemas.openxmlformats.org/officeDocument/2006/relationships/hyperlink" Target="http://posobie-opt.ru/files/school/175/6.jp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30824" cy="3946450"/>
          </a:xfrm>
        </p:spPr>
        <p:txBody>
          <a:bodyPr>
            <a:noAutofit/>
          </a:bodyPr>
          <a:lstStyle/>
          <a:p>
            <a:pPr algn="l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законы науки химии.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1" t="1430" r="3503" b="6265"/>
          <a:stretch/>
        </p:blipFill>
        <p:spPr bwMode="auto">
          <a:xfrm>
            <a:off x="4211960" y="1052736"/>
            <a:ext cx="4752000" cy="5670751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340940"/>
            <a:ext cx="4788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Учитель биологии и химии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МОБУ СОШ ЛГО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Пантелеймоновка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 П.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ценко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75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556792"/>
            <a:ext cx="77768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Химия –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наука о веществах, их строении, свойствах и превращениях.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Химические свойства веществ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способность данного вещества превращаться в другие вещества.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«поведенческий» </a:t>
            </a:r>
            <a:r>
              <a:rPr lang="ru-RU" sz="2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девиз вещества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строение определяет свойства вещества.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46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Атомно – молекулярное учение.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2809875" cy="377190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400700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Васильевич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Ломоносов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(1711 – 1765)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4" r="5402" b="12000"/>
          <a:stretch/>
        </p:blipFill>
        <p:spPr bwMode="auto">
          <a:xfrm>
            <a:off x="6234545" y="1628800"/>
            <a:ext cx="2770116" cy="377190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97235" y="5589240"/>
            <a:ext cx="3546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Джон Дальтон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(1766 – 1844)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1628800"/>
            <a:ext cx="30963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Учение создали русский ученый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М.В.Ломоносов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английский ученый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Дж.Дальтон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1741 году.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15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положения атомно – молекулярного учения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179512" y="1340768"/>
            <a:ext cx="8424936" cy="5398312"/>
          </a:xfrm>
          <a:prstGeom prst="verticalScroll">
            <a:avLst/>
          </a:prstGeom>
          <a:solidFill>
            <a:srgbClr val="8EF0F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99592" y="2060848"/>
            <a:ext cx="748883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молекул. Молекула - 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наименьшая частица вещества, которая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сохраняет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его химические свойства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2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атомов. Атом – это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наименьшая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частица химического элемента,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которая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сохраняет его химические свойства.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Химический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 – это отдельный вид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атомов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AutoNum type="arabicPeriod"/>
            </a:pPr>
            <a:endParaRPr lang="ru-RU" sz="2800" dirty="0" smtClean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79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1996" y="476672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0" y="188640"/>
            <a:ext cx="8676456" cy="6480720"/>
          </a:xfrm>
          <a:prstGeom prst="verticalScroll">
            <a:avLst/>
          </a:prstGeom>
          <a:solidFill>
            <a:srgbClr val="8EF0F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9592" y="1124744"/>
            <a:ext cx="7200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  Вещества, молекулы которых состоят из атомов   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одного элемента  простые вещества.  Вещества,  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молекулы которых состоят из атомов разных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элементов – сложные вещества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   Молекулы и атомы находятся в непрерывном  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движении.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  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химических реакций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молекулы одних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 превращаются в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молекулы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628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Периодический закон – фундаментальный закон химии.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556792"/>
            <a:ext cx="81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В 1869 году Д. И. Менделеевым был                   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сформулирован Периодический закон.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3635896" y="2492896"/>
            <a:ext cx="5508104" cy="4176464"/>
          </a:xfrm>
          <a:prstGeom prst="verticalScroll">
            <a:avLst/>
          </a:prstGeom>
          <a:solidFill>
            <a:srgbClr val="8EF0F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283968" y="3140968"/>
            <a:ext cx="42484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химических элементов , а также формы и свойства соединений элементов находятся в периодической зависимости от величины заряда ядер их атомов.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5517232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Иванович Менделеев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( 1834 1907)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91" y="1844823"/>
            <a:ext cx="3067050" cy="3552825"/>
          </a:xfrm>
          <a:prstGeom prst="rect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78811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052736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показателя строения атома с устройством электронных уровней.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204863"/>
            <a:ext cx="2808312" cy="1200329"/>
          </a:xfrm>
          <a:prstGeom prst="rect">
            <a:avLst/>
          </a:prstGeom>
          <a:solidFill>
            <a:srgbClr val="8EF0F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221088"/>
            <a:ext cx="2808312" cy="1152128"/>
          </a:xfrm>
          <a:prstGeom prst="rect">
            <a:avLst/>
          </a:prstGeom>
          <a:solidFill>
            <a:srgbClr val="8EF0F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2204864"/>
            <a:ext cx="2448272" cy="1200328"/>
          </a:xfrm>
          <a:prstGeom prst="rect">
            <a:avLst/>
          </a:prstGeom>
          <a:solidFill>
            <a:srgbClr val="8E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419872" y="4221088"/>
            <a:ext cx="2448272" cy="1152128"/>
          </a:xfrm>
          <a:prstGeom prst="rect">
            <a:avLst/>
          </a:prstGeom>
          <a:solidFill>
            <a:srgbClr val="8EF0F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3528" y="2204864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электронов в атоме.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4221088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Порядковый номер элемента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>
            <a:stCxn id="4" idx="2"/>
            <a:endCxn id="5" idx="0"/>
          </p:cNvCxnSpPr>
          <p:nvPr/>
        </p:nvCxnSpPr>
        <p:spPr>
          <a:xfrm>
            <a:off x="1727684" y="3405192"/>
            <a:ext cx="0" cy="815896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19872" y="2204864"/>
            <a:ext cx="2448272" cy="1200329"/>
          </a:xfrm>
          <a:prstGeom prst="rect">
            <a:avLst/>
          </a:prstGeom>
          <a:solidFill>
            <a:srgbClr val="8EF0F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энергетических уровней в атоме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19872" y="4221088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Номер периода  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элемента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84168" y="2204864"/>
            <a:ext cx="2808312" cy="1200329"/>
          </a:xfrm>
          <a:prstGeom prst="rect">
            <a:avLst/>
          </a:prstGeom>
          <a:solidFill>
            <a:srgbClr val="8E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228184" y="4221088"/>
            <a:ext cx="2664296" cy="1152128"/>
          </a:xfrm>
          <a:prstGeom prst="rect">
            <a:avLst/>
          </a:prstGeom>
          <a:solidFill>
            <a:srgbClr val="8EF0F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084168" y="2204864"/>
            <a:ext cx="2808312" cy="12003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валентных электронов в атоме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8184" y="4221088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группы элемента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>
            <a:stCxn id="6" idx="2"/>
          </p:cNvCxnSpPr>
          <p:nvPr/>
        </p:nvCxnSpPr>
        <p:spPr>
          <a:xfrm>
            <a:off x="4644008" y="3405192"/>
            <a:ext cx="0" cy="815896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5" idx="2"/>
          </p:cNvCxnSpPr>
          <p:nvPr/>
        </p:nvCxnSpPr>
        <p:spPr>
          <a:xfrm>
            <a:off x="7488324" y="3405193"/>
            <a:ext cx="0" cy="815895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20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 постоянства состава  веществ.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6" t="14432" b="12638"/>
          <a:stretch/>
        </p:blipFill>
        <p:spPr bwMode="auto">
          <a:xfrm>
            <a:off x="28600" y="1268760"/>
            <a:ext cx="3273473" cy="4170218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6399" y="5438978"/>
            <a:ext cx="3489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Жозеф Луи Пруст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(1754 – 1826)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5896" y="1268760"/>
            <a:ext cx="55081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был открыт французским ученым в 1808 году для вещества молекулярного строения.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Каждое чистое вещество имеет постоянный качественный и количественный состав, который не зависит от способа получения вещества.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3203848" y="4322713"/>
            <a:ext cx="5940152" cy="2418655"/>
          </a:xfrm>
          <a:prstGeom prst="verticalScroll">
            <a:avLst/>
          </a:prstGeom>
          <a:solidFill>
            <a:srgbClr val="8EF0F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5896" y="3861048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формулировка закона: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91880" y="4725144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От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полюса Земли до другого соединения имеют одинаковый состав и одинаковые свойства.</a:t>
            </a:r>
          </a:p>
        </p:txBody>
      </p:sp>
    </p:spTree>
    <p:extLst>
      <p:ext uri="{BB962C8B-B14F-4D97-AF65-F5344CB8AC3E}">
        <p14:creationId xmlns:p14="http://schemas.microsoft.com/office/powerpoint/2010/main" val="317398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782" y="274638"/>
            <a:ext cx="851701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 сохранения массы вещества.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52120" y="5052266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Антуан Лоран Лавуазье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(1743 – 1794)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6" b="13179"/>
          <a:stretch/>
        </p:blipFill>
        <p:spPr bwMode="auto">
          <a:xfrm>
            <a:off x="5766645" y="1196752"/>
            <a:ext cx="3312000" cy="4253838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82" y="2358099"/>
            <a:ext cx="2880000" cy="448000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106263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Васильевич Ломоносов</a:t>
            </a:r>
          </a:p>
          <a:p>
            <a:pPr algn="ctr"/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(1711 -1765)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0000" y="1196752"/>
            <a:ext cx="29161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открыт в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1756 г. М. В. Ломоносовым. 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1789 г.    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Подтвержден французским химиком 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Лавуазье.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58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332656"/>
            <a:ext cx="864096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 Все перемены в натуре случающиеся такого суть состояния, что сколько чего у одного тела отнимается, столько присовокупится к другому: так ежели где убудет несколько материи, то умножится в другом месте…»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М. В. Ломоносов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3851920" y="3789040"/>
            <a:ext cx="4896544" cy="2808312"/>
          </a:xfrm>
          <a:prstGeom prst="verticalScroll">
            <a:avLst/>
          </a:prstGeom>
          <a:solidFill>
            <a:srgbClr val="8EF0F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067944" y="3068960"/>
            <a:ext cx="39604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Масса веществ, вступивших в реакцию, равна массе веществ, получившихся в результате её.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63"/>
          <a:stretch/>
        </p:blipFill>
        <p:spPr bwMode="auto">
          <a:xfrm>
            <a:off x="0" y="3789040"/>
            <a:ext cx="4068000" cy="149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99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7499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 Авогадро.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4" r="9971"/>
          <a:stretch/>
        </p:blipFill>
        <p:spPr bwMode="auto">
          <a:xfrm>
            <a:off x="107503" y="1172129"/>
            <a:ext cx="3204000" cy="3346676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4061760"/>
            <a:ext cx="34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Амедео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Авогадро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(1776 – 1856)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3707904" y="1172137"/>
            <a:ext cx="5616496" cy="3481000"/>
          </a:xfrm>
          <a:prstGeom prst="verticalScroll">
            <a:avLst/>
          </a:prstGeom>
          <a:solidFill>
            <a:srgbClr val="8EF0F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355976" y="1628800"/>
            <a:ext cx="46085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равных объемах различных газов при одинаковых условиях (температура, давление) содержится одинаковое число молекул.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5085184"/>
            <a:ext cx="8640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моль газа при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273 К,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101325 Па занимает объём 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22,4 литра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одном моле различных веществ содержится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6,022 х 10²³ молекул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число Авогадро)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9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 эквивалентов.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7" t="13010" r="64182" b="28924"/>
          <a:stretch/>
        </p:blipFill>
        <p:spPr bwMode="auto">
          <a:xfrm>
            <a:off x="107504" y="1345523"/>
            <a:ext cx="2880000" cy="4197941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5330995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Иеремия Вениамин Рихтер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(1762 – 1807)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1268760"/>
            <a:ext cx="57606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«Если одно и то же количество какой-либо кислоты нейтрализуется различными количествами двух или большего числа оснований, то количества последних эквивалентны и нейтрализуются одним и тем же количеством другой кислоты»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И.В.Рихтер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(1792)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105" y="4509120"/>
            <a:ext cx="25241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24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404664"/>
            <a:ext cx="8784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6" t="32863" r="75366" b="54512"/>
          <a:stretch/>
        </p:blipFill>
        <p:spPr bwMode="auto">
          <a:xfrm>
            <a:off x="541006" y="3673009"/>
            <a:ext cx="900000" cy="107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3501008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Э – эквивалент; В – валентность; А – атомная масса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196" y="5229200"/>
            <a:ext cx="3816000" cy="1633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79912" y="4332006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запись закона эквивалентов. 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699224" y="4653136"/>
            <a:ext cx="3386755" cy="1467650"/>
          </a:xfrm>
          <a:prstGeom prst="curved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-108520" y="0"/>
            <a:ext cx="9252520" cy="3501008"/>
          </a:xfrm>
          <a:prstGeom prst="verticalScroll">
            <a:avLst/>
          </a:prstGeom>
          <a:solidFill>
            <a:srgbClr val="8EF0F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41006" y="404664"/>
            <a:ext cx="813545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формулировка закона: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Элементы соединяются между собой в весовых отношениях пропорциональных их химическим эквивалентам.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Эквивалентом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называется такое весовое количество, которое соединяется с 1,008 весовыми частями водорода или 8-ю весовыми частями кислорода, или замещает эти количества в соединениях.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29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 кратных отношений.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5" t="20400" r="5541" b="9241"/>
          <a:stretch/>
        </p:blipFill>
        <p:spPr bwMode="auto">
          <a:xfrm>
            <a:off x="100545" y="1387697"/>
            <a:ext cx="3024000" cy="3667116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20" y="4405745"/>
            <a:ext cx="29400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Джон Дальтон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(1766 -  1844)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3808" y="1412776"/>
            <a:ext cx="6120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Закон установлен в 1803 году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Джоном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Дальтоном.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2953417" y="2197606"/>
            <a:ext cx="6011071" cy="4111714"/>
          </a:xfrm>
          <a:prstGeom prst="verticalScroll">
            <a:avLst/>
          </a:prstGeom>
          <a:solidFill>
            <a:srgbClr val="8EF0F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563888" y="2801248"/>
            <a:ext cx="48245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два простых вещества образуют между собой несколько соединений, то массы одного из них, взаимодействующие с одной и той же массой другого, относятся между собой как небольшие числа.</a:t>
            </a:r>
          </a:p>
        </p:txBody>
      </p:sp>
    </p:spTree>
    <p:extLst>
      <p:ext uri="{BB962C8B-B14F-4D97-AF65-F5344CB8AC3E}">
        <p14:creationId xmlns:p14="http://schemas.microsoft.com/office/powerpoint/2010/main" val="166232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 Менделеева – </a:t>
            </a:r>
            <a:r>
              <a:rPr lang="ru-RU" sz="4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Клапейрона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9" t="22223" r="2655" b="11745"/>
          <a:stretch/>
        </p:blipFill>
        <p:spPr bwMode="auto">
          <a:xfrm>
            <a:off x="179512" y="1628801"/>
            <a:ext cx="8856000" cy="491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3501008"/>
            <a:ext cx="8639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Формула, устанавливающая зависимость между давлением, молярным объемом и абсолютной температурой идеального газа: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46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 Бойля – Мариотта.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" t="19400" r="66830" b="32737"/>
          <a:stretch/>
        </p:blipFill>
        <p:spPr bwMode="auto">
          <a:xfrm>
            <a:off x="179512" y="1261682"/>
            <a:ext cx="3636000" cy="4136125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732102"/>
            <a:ext cx="3563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Роберт Бойль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(1627 -  1691)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1412776"/>
            <a:ext cx="49685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 1660 году открыл закон изменения объёма газов с изменением давления, который позднее получил название  закона Бойля – Мариотта: независимо от Бойля этот закон сформулировал французский физик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Эдм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Мариотт.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9" y="4090432"/>
            <a:ext cx="3240000" cy="2649777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63888" y="6093296"/>
            <a:ext cx="2268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Эдм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Мариотт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18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82" r="24476"/>
          <a:stretch/>
        </p:blipFill>
        <p:spPr bwMode="auto">
          <a:xfrm>
            <a:off x="3597019" y="3679853"/>
            <a:ext cx="2960915" cy="877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1850702" y="180696"/>
            <a:ext cx="5976664" cy="3392320"/>
          </a:xfrm>
          <a:prstGeom prst="verticalScroll">
            <a:avLst/>
          </a:prstGeom>
          <a:solidFill>
            <a:srgbClr val="8EF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55776" y="620688"/>
            <a:ext cx="46085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газа данной массы при постоянной температуре произведение давления газа на его объём постоянно: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0" t="47733" r="10445"/>
          <a:stretch/>
        </p:blipFill>
        <p:spPr bwMode="auto">
          <a:xfrm>
            <a:off x="20038" y="3679852"/>
            <a:ext cx="3888000" cy="3250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752932"/>
            <a:ext cx="2371725" cy="2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42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" t="28725" r="60552" b="6592"/>
          <a:stretch/>
        </p:blipFill>
        <p:spPr bwMode="auto">
          <a:xfrm>
            <a:off x="230172" y="1205782"/>
            <a:ext cx="3600000" cy="4805086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Вертикальный свиток 6"/>
          <p:cNvSpPr/>
          <p:nvPr/>
        </p:nvSpPr>
        <p:spPr>
          <a:xfrm>
            <a:off x="3851920" y="188640"/>
            <a:ext cx="5292080" cy="3419685"/>
          </a:xfrm>
          <a:prstGeom prst="verticalScroll">
            <a:avLst/>
          </a:prstGeom>
          <a:solidFill>
            <a:srgbClr val="8EF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644008" y="764704"/>
            <a:ext cx="37444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газа данной массы отношение объёма к температуре постоянно, если давление газа не меняется:</a:t>
            </a:r>
          </a:p>
          <a:p>
            <a:pPr algn="ctr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V/T =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589240"/>
            <a:ext cx="3419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Жозеф Луи Гей – </a:t>
            </a:r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Люссак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(1778 – 1850)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404664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1802 году был открыт газовый закон.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216" y="3702371"/>
            <a:ext cx="4572000" cy="3213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194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для закрепления. 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424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Задание № 1. Вычислите число атомов азота в 100г карбоната аммония, содержащего 10%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неазотистых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примесей.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Ответ: 1,13х10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атомов азота)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 2. Установите формулу кристаллогидрата сульфата железа 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известно, что эта соль содержит 45,32% воды по массе.</a:t>
            </a:r>
          </a:p>
          <a:p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(Ответ: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FeSO</a:t>
            </a:r>
            <a:r>
              <a:rPr 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7H</a:t>
            </a:r>
            <a:r>
              <a:rPr 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 3.При каком молярном соотношении оксида серы 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аргона получается смесь, которая в два раза тяжелее воздуха?</a:t>
            </a:r>
          </a:p>
          <a:p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(Ответ: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ʋ(SO</a:t>
            </a:r>
            <a:r>
              <a:rPr 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ʋ(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=3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43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1196752"/>
            <a:ext cx="849694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http://abouthist.net/wp-content/uploads/2011/09/ris15.png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https://encryptedtbn2.gstatic.com/images?q=tbn:ANd9GcQIADrHB7WPhmwtO4xJPC3IcoSq5EUlnTioB7bYfL_Wxg_73M3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http://class-fizika.narod.ru/phys/15.jpg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http://lichnosti.net/photos/2682/main.jpg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http://img15.nnm.me/3/5/9/c/9/33e15b432c7b16d85194a2064d3.jpg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https://encryptedtbn3.gstatic.com/images?q=tbn:ANd9GcSvAL6XFRPQl_il8l6HJixPr5ZvrCatdd4Ulnl7PCj1nlOy3QP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http://school-box.ru/images/stories/prezentaziya-po-chimii-zakon-sochraneniya-massi-veshestva.jpg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http://www.calend.ru/img/content_events/i0/349.jpg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http://images.myshared.ru/199103/slide_9.jpg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http://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konspekta.net/studopediaorg/baza6/2104455695415.files/image005.png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http://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image.slidesharecdn.com/reaviz-1-140903150256-phpapp02/95/reaviz-1-19-638.jpg?cb=1409778579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http://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www.samara.edu.ru/upload/iblock/4ba/Mendeleev.jpg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http://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posobie-opt.ru/files/school/175/6.jpg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http://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bigslide.ru/images/2/1607/960/img8.jpg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https://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encryptedtbn2.gstatic.com/images?q=tbn:ANd9GcRxVjjP02bKEwpLOCwDS9Z6jnm90MsNRFgRWuN8bvf3TRyEABSR8g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81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педагога.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268760"/>
            <a:ext cx="86409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Образовательный ресурс найдет широкое применение при изучении школьного курса химии. Возможен вариант использования в 8 классе при изучении соответствующих химических законом.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11 классе при изучении общей химии «Методы и законы химической науки». Можно использовать ресурс в полном объёме.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возможность использовать при подготовке к итоговой аттестации по предмету химия.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использование ресурса при дистанционном обучении.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45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1041</Words>
  <Application>Microsoft Office PowerPoint</Application>
  <PresentationFormat>Экран (4:3)</PresentationFormat>
  <Paragraphs>157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Основные законы науки химии.</vt:lpstr>
      <vt:lpstr>Презентация PowerPoint</vt:lpstr>
      <vt:lpstr> Атомно – молекулярное учение.</vt:lpstr>
      <vt:lpstr>Основные положения атомно – молекулярного учения.</vt:lpstr>
      <vt:lpstr>Презентация PowerPoint</vt:lpstr>
      <vt:lpstr>Периодический закон – фундаментальный закон химии.</vt:lpstr>
      <vt:lpstr>Презентация PowerPoint</vt:lpstr>
      <vt:lpstr>Закон постоянства состава  веществ.</vt:lpstr>
      <vt:lpstr>Закон сохранения массы вещества.</vt:lpstr>
      <vt:lpstr>Презентация PowerPoint</vt:lpstr>
      <vt:lpstr>Закон Авогадро.</vt:lpstr>
      <vt:lpstr>Закон эквивалентов.</vt:lpstr>
      <vt:lpstr>Презентация PowerPoint</vt:lpstr>
      <vt:lpstr>Закон кратных отношений.</vt:lpstr>
      <vt:lpstr>Уравнение Менделеева – Клапейрона.</vt:lpstr>
      <vt:lpstr>Закон Бойля – Мариотта.</vt:lpstr>
      <vt:lpstr>Презентация PowerPoint</vt:lpstr>
      <vt:lpstr>Презентация PowerPoint</vt:lpstr>
      <vt:lpstr>Задачи для закрепления. </vt:lpstr>
      <vt:lpstr>Презентация PowerPoint</vt:lpstr>
      <vt:lpstr>Информация для педагога.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Q</dc:creator>
  <cp:lastModifiedBy>Q</cp:lastModifiedBy>
  <cp:revision>52</cp:revision>
  <dcterms:created xsi:type="dcterms:W3CDTF">2015-04-04T00:58:03Z</dcterms:created>
  <dcterms:modified xsi:type="dcterms:W3CDTF">2015-04-10T09:09:44Z</dcterms:modified>
</cp:coreProperties>
</file>