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4" r:id="rId8"/>
    <p:sldId id="263" r:id="rId9"/>
    <p:sldId id="260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logos.co/1024/royalty-free-vector-logo-of-a-cartoon-desktop-computer-mascot-rendered-with-a-green-icon-by-toons4biz-12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286000"/>
            <a:ext cx="6470273" cy="54768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" y="1143000"/>
            <a:ext cx="8458200" cy="215265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Информационные </a:t>
            </a:r>
            <a:br>
              <a:rPr lang="ru-RU" sz="5400" dirty="0" smtClean="0"/>
            </a:br>
            <a:r>
              <a:rPr lang="ru-RU" sz="5400" dirty="0" smtClean="0"/>
              <a:t>процессы</a:t>
            </a:r>
            <a:endParaRPr lang="ru-RU" sz="5400" dirty="0"/>
          </a:p>
        </p:txBody>
      </p:sp>
      <p:sp>
        <p:nvSpPr>
          <p:cNvPr id="4098" name="AutoShape 2" descr="http://learning.9151394.ru/file.php/6409/computer_cartoon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://learning.9151394.ru/file.php/6409/computer_cartoon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://learning.9151394.ru/file.php/6409/computer_cartoon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12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лако 2"/>
          <p:cNvSpPr/>
          <p:nvPr/>
        </p:nvSpPr>
        <p:spPr>
          <a:xfrm>
            <a:off x="838200" y="1066800"/>
            <a:ext cx="7772400" cy="3733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2133600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Что </a:t>
            </a:r>
            <a:r>
              <a:rPr lang="ru-RU" dirty="0" smtClean="0"/>
              <a:t>такое «информация»?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лако 2"/>
          <p:cNvSpPr/>
          <p:nvPr/>
        </p:nvSpPr>
        <p:spPr>
          <a:xfrm>
            <a:off x="1905000" y="457200"/>
            <a:ext cx="5791200" cy="38862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52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 помощи чего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мы </a:t>
            </a:r>
            <a:r>
              <a:rPr lang="ru-RU" dirty="0" smtClean="0"/>
              <a:t>получаем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информацию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3352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 информацией можно совершать </a:t>
            </a:r>
            <a:br>
              <a:rPr lang="ru-RU" dirty="0" smtClean="0"/>
            </a:br>
            <a:r>
              <a:rPr lang="ru-RU" dirty="0" smtClean="0"/>
              <a:t>различные действия</a:t>
            </a:r>
            <a:endParaRPr lang="ru-RU" dirty="0"/>
          </a:p>
        </p:txBody>
      </p:sp>
      <p:sp>
        <p:nvSpPr>
          <p:cNvPr id="4" name="Солнце 3"/>
          <p:cNvSpPr/>
          <p:nvPr/>
        </p:nvSpPr>
        <p:spPr>
          <a:xfrm>
            <a:off x="304800" y="152400"/>
            <a:ext cx="3048000" cy="2819400"/>
          </a:xfrm>
          <a:prstGeom prst="su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1752600" y="381000"/>
            <a:ext cx="3200400" cy="1752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Получение сообщений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038600"/>
            <a:ext cx="7848600" cy="222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лнце 3"/>
          <p:cNvSpPr/>
          <p:nvPr/>
        </p:nvSpPr>
        <p:spPr>
          <a:xfrm>
            <a:off x="304800" y="152400"/>
            <a:ext cx="1981200" cy="1752600"/>
          </a:xfrm>
          <a:prstGeom prst="su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Хранение сообщений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343400"/>
            <a:ext cx="82867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лнце 3"/>
          <p:cNvSpPr/>
          <p:nvPr/>
        </p:nvSpPr>
        <p:spPr>
          <a:xfrm>
            <a:off x="304800" y="152400"/>
            <a:ext cx="1981200" cy="1752600"/>
          </a:xfrm>
          <a:prstGeom prst="su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Обработка сообщений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471078"/>
            <a:ext cx="4572000" cy="148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4419600"/>
            <a:ext cx="3429000" cy="1505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лнце 4"/>
          <p:cNvSpPr/>
          <p:nvPr/>
        </p:nvSpPr>
        <p:spPr>
          <a:xfrm>
            <a:off x="304800" y="152400"/>
            <a:ext cx="1981200" cy="1752600"/>
          </a:xfrm>
          <a:prstGeom prst="su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Передача сообщений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158751"/>
            <a:ext cx="7848600" cy="2018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лнце 3"/>
          <p:cNvSpPr/>
          <p:nvPr/>
        </p:nvSpPr>
        <p:spPr>
          <a:xfrm>
            <a:off x="304800" y="152400"/>
            <a:ext cx="1981200" cy="1752600"/>
          </a:xfrm>
          <a:prstGeom prst="su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us.123rf.com/400wm/400/400/clairev/clairev1104/clairev110400011/9353062-cartoon-smiling-desktop-computer--vector-illustr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790188"/>
            <a:ext cx="3352800" cy="30678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3810000"/>
          </a:xfrm>
        </p:spPr>
        <p:txBody>
          <a:bodyPr>
            <a:normAutofit/>
          </a:bodyPr>
          <a:lstStyle/>
          <a:p>
            <a:r>
              <a:rPr lang="ru-RU" dirty="0" smtClean="0"/>
              <a:t>Все эти действия с информацией называют</a:t>
            </a:r>
            <a:br>
              <a:rPr lang="ru-RU" dirty="0" smtClean="0"/>
            </a:br>
            <a:r>
              <a:rPr lang="ru-RU" sz="5400" dirty="0" smtClean="0">
                <a:solidFill>
                  <a:srgbClr val="FF0000"/>
                </a:solidFill>
              </a:rPr>
              <a:t>ИНФОРМАЦИОННЫМИ</a:t>
            </a:r>
            <a:r>
              <a:rPr lang="ru-RU" sz="6000" dirty="0" smtClean="0">
                <a:solidFill>
                  <a:srgbClr val="FF0000"/>
                </a:solidFill>
              </a:rPr>
              <a:t> ПРОЦЕССАМИ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cloud.graphicleftovers.com/11976/item34004/Cartoon-exercise-bo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438400"/>
            <a:ext cx="4419600" cy="4419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3810000"/>
          </a:xfrm>
        </p:spPr>
        <p:txBody>
          <a:bodyPr>
            <a:normAutofit/>
          </a:bodyPr>
          <a:lstStyle/>
          <a:p>
            <a:r>
              <a:rPr lang="ru-RU" dirty="0" smtClean="0"/>
              <a:t>Работа в тетрадках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295400"/>
          </a:xfrm>
        </p:spPr>
        <p:txBody>
          <a:bodyPr>
            <a:normAutofit/>
          </a:bodyPr>
          <a:lstStyle/>
          <a:p>
            <a:r>
              <a:rPr lang="ru-RU" dirty="0" smtClean="0"/>
              <a:t>Физкультминутка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23554" name="AutoShape 2" descr="data:image/jpeg;base64,/9j/4AAQSkZJRgABAQAAAQABAAD/2wCEAAkGBxQSEhUUEBQVFBQVFhgUFxQWFxQYFBYUGBcYFxUYFxgYHiggGBolHBUUITEhJSkrLi4uFx8zODMsNygtLiwBCgoKDg0OGxAQGywkHyQsLCwsLCwsLCwsLCwsLCwsLCwsLCwsLCwsLCwsLCwsLCwsLCwsLCwsLCwsLCwsLCwsLP/AABEIAKgBLAMBEQACEQEDEQH/xAAbAAEAAgMBAQAAAAAAAAAAAAAABAUDBgcCAf/EAEsQAAIBAgIDDAYHBQcCBwAAAAECAAMRBBIFITEGEyIyQVFhcYGRodEHFSNSscEUU2JykqKyJDNCk9JDc4KDwuHwVNMWNHSjpOPx/8QAGgEBAAMBAQEAAAAAAAAAAAAAAAECAwQFBv/EADYRAAIBAgQCCAQGAwADAAAAAAABAgMRBBIxURMhBRQiMkFSYXEVI5GhM0KBscHwJOHxU2LR/9oADAMBAAIRAxEAPwDdJ5p5QgFhoVuGR9n4EecvDU1palvNTYrX2nrlGUZ8kECAIAgCAIAgCAIAgCAIAgCAIAgCAIAgCAIAgCAIBKwXL2S0S0SVLMsauZgcrEggQBAEAQBAEAQCXok+0HSCPn8paOppT1L2bG5XVeMesyjKM8SCBBIggQBAEAQBAEAQSIIEkCQBAEAQBJAgCAIAgCQBAEEkrBcvZLRJiSTLMszV5gch9kAQBAEAQBAEAQDPgGtUXrt3i0tHUvDU2GbHQV+I4xlGUZgrVVRSzkKqgksdQAG0kwlcWuRKCV65Q5hhaVUkU2ZM1epZS1wp4NK6gkBrkgHUJsqS8TohQurszpoGoatSmMVihkSm4qMuGNNi5cFQN5F8u9i9j/GNk04aLcOJDOLqUbGvlqUGYouKpqVUMGyWqo3FBYWDglT0XmU6duaKVKLjoWTGYmC5lBV3TBdtMC+zNUUX57XEzU29Eel8PXmI7brR7tP+avlJzS2LLo+Pmf0Pn/jBean/ADB5SM0tifh8PM/oeX3Yrz0R/jJ+EZpbD4dDzP6GBt2lv4qPdUMm89h8Pp+b9jwd3Sja9AdlSTapsOpUl+b7oxtu9T67D9z/ADjLMdTob/dGJt3q/X0e7/eRkqFuq4f+tGM+kNBtr0vwjzjLUJ6rhv6zG/pEp8mIXsRfmZOSqOrYb+swt6RE/wCoP4KXnJ4dUjq+GX/WeD6SEH9u38unJ4VQcPDIxv6SKf19T8AHwEcGoTbDbIxN6Rk+uq+P9McCZN8PsvozwfSSn1lY9RP9McCYvhtl9GY39Iqc+I5uMRr5tm3Ue6Or1Nyc2G2X0MLekNOet+NvKT1ee5GfDr8v2J+gt1pxVTIm+i1iSah2dEzqU3DVmlOVOd8q+x0fQd95W5JuTtJJ2kcvVENDy8ZbitIusFyzWJzxM9TYeoyzLM1gTA5D7IAtAFpJFxIJPl5IGYSAfYAgHvDmzqftD4yUStTZZudRAxPGP/OSUepRlc2G+kYmnR1ZEQ4hwRdWYELQVl1XXNme1xfexNaUfE3orndm2YYMVG+hM425blb67EX1i4125L2uds39zodr8jDpCoTlpqbNUJFxtVB+8Yc1gQAfedZJB8x+ELU96Rae9sMjK4JUUrWKhBa9xq2gC99drGGSreJq2hwU3ygxLHD1TRzHa1OyvSJ5zkdATzgzmqRszkqq0jn27/D/ALPVGzIW8OF/onPSdqi9z2W81K/ocn3w857zPSsjgu9zyemLIXe55yjmgXYyjmgg+2gC0AQBAEAQC80V9FSmlV3bfhvlkvqWpTDVKdQ8Egq3saYXnzk7BALXEpo4UjTSqrClTq5P/MXas7Ku+EhBc72lEhOLmzg2AzECLjE0baoKbMCqtvbAVyKjZa4p3zcVrnDF9QF1IUWJMAz4bHaNSszrSKqtcb3ff2c0ldCtTW1gf3hKkXsqKBcs0AwV9IYJnpkioaZq79WphWzOLIAr5nCs93xJLjVsAChrADJgtMYGnldcOyvvtF2UotRUp0zTzrSao5OvLUNyLnOBqtmAE7cG2+YmvUve5BzZEp3NnJOROCpOo2F9vLOTFPur3OzC/mO0aKW1FPu379fzmUNDzMS71Ze5bYLYZpEyiZa/FbqPwksmWhrUwOU+wDQd22NelUp72xXMGJty6xb5zOhBSvc+rqtwjFLbZGtHTFf61vDynRwYbGHFkeTpWt9Y3hHChsOLPc+es631jeHlHChsOLPc+esqvvnw8o4UNhxZ7nZ5mfNiALySTZwZujqRCxfGlGUepWUMOXxdSmKj0TWwy5HpkBwaNVi1rgj+2W45rzelozooNF3S0ZvmRxiq5sMpNOoMjleCSRYi9wb2I13mp0Pk9DzgNzwpYp8Tv1Zy6CnkdsyKODrHL/D4mEiJSv4E/SdMOopmq1IubK1NlWoSOEQtwb6gb6tl4bItc1XA66+LYEsu/LTDHWWNKjTpuSeU5gwPSDMK2pzVtTVt2WGzCsvIQD+IWP6jOOXKVz1sK81JL9DhYnqHCIAgCAIAgHulSZzlQFjzAEnwgEnEaMqUxd1t0ZlLDrAN7QCHAEAQBAEAQBAEA330ZpwardJ8Ag/1GcWKfa/Q7sKuy36nasItqaDmVR4CVWh49V3m36ssMFsPXLxKxMmKPAf7p+BkvQmWhrcwOUQSc33ft7Wn9wnvY+UrhtGfU4rWK9DV51HKIAgCAdxnOfPiAfIBsmGa6Kfsj4ToWh1R0I+M43ZKsiWpV6TwZqBSmUVEJZMwuhuCro45UdSVPXfkEmEsrJhNxdy10VpxazJSpqKTqDvtF7B0AFlFMAjOpJFnW62UjUSBOlO+h2qUZJt6lrSxYarUp5WBpqjFjxTnzWA6Rk19YliDXNK6dLhqFJKdXEByM2p6NEBrpVc67MBYhONmHNrlJSsuYnNQ0Z5wGEFKmtNbkLynjMSbszHlJJJPXOZu7ucLd3cod1VLWemme9bnymFRcz1uj5di2zOA6Qp5atReZ2HZmNvC09GDvFP0MaitJr1I8sUEAQC40LotaiPVqlgimwC6ix5dfaB2wDPvdIcSivW5Zz3E28IB6TGlBlUhBzIFX9IgHi99Z8dsAqMRQsxA2QDCYB8gCAIAgCAIB0n0cU/2cn3mP6rf6JwYh3qP9Dvocqf1OxgWknhvUl4LYeuWiSj1jf3b/dPwky0Jloa9MDlPhh6Fo6o5nu8Pt0/uh+ppGF7r9z6nGd9exrc6TkEAQBAO4znPnxAPkA2DR7Xpr1W7tU3jodMNDxjdo6pDDI8qVI+LwVOqAKqK9tYzAEg84O0dklNrQlNrQi+oqOoEVGA/hatXZPws5HhLcSW5fiS3J2Hw6U1C01VFGxVAAHYJVu5Ru5kkEFNujTVTPSV77eRmc/A9Ho+XOSOA7qKOTFVBz2P5QD4gzsw7vTRfEK1RlVNjEQC00EiXd6ihwgUKp4pZidZ6gpgEvE6VZgEUXFwAiLYX5AANZ6oBnfRDqVGJYo7C64emM+IYc5UXyDpNz0TPiJ6fXw/2a8Jrva7eP+ixwu4/EspcUd6QC5Llnew5lphmJ6NXVK8eK5LmXWGm1d8i5o+jpjTNR8UMo5UQc9iDdrgg7Qdlpm8Q76Gqwi1zGk1FW2vWOQnbbk7Z1HEVNcC/BvbpgGOAIAgCAIAgHWfR1Qth6Q95l8WZv9U86rzqP3O9dmhf0Z1OXPCJeC2HrlkWR9x/7tuqTLQT0NfmBzHxthkPQ0pK84r1RzDd0f2kf3S/qeThe4fTYz8Q16dByiAIAgHcZznz4gCAXeiT7MdBI+fzm0NDop6HrG8nb8oZLI0qVEAQBAEArtPpeiTzEH5fOUqaHZgnaqcL9IVDLib+8p8GJ+DidGFfJr1OzFLtJ+hrE6TlEA9rUIBA2Gx7r2+JgG+eibQbV8Q1Yi1OkhXPYG1VrWy3/iC5j0XHPOfEPs2OrCx7VzfdJvh8BWw9GlSJq4lhwzdmdi4S5JU57ai2Yiy2y2OuUhFTjz/4XnOUJPL/ANNh05j94w9WqDlyLckgnLsuSADsBvs5JjBJyszpqNqLaPYoDEYKjVUOn0imlQpUYsVzqGIzHXy/DUJpWgkk0YYao5NxZwHdbomphKm9VOnK3Iw5D17dU6qc1NXOSrTcJWZrsuZiAIAgCAIAMA7VuCoWpYdebL4IvkZ5jd5v3Z3VuzQfsdCmp4ZMwWw9cui6POkj7Juz4iRLQiehQzE5jxU2HqMiXdZth1etBeq/c5fu3P7V/lr85bDdw+jxf4hQzc5hAEAQDuM5z58QBALfQp4LD7XyHlNaehvT0JGN2CSyzIkqVEAQBAEAjaRS9Jx9knu1/KRJXRtQllqxfqcU9JlHXSfpt3r/APXLYV9pr+7Hq4pdlM0edpxCAbPuC3MLpCtUSq7U0p085KAFixYKo1g6uMdnJM6s8iujajS4krHbNxmg1weEFFGz5ajsXtlLZmJFxzhco7JyTln5ndThw+yXFQm2oAkbL21X1Eg7Rq5tsopNci7hGTuzHSpcbPY5jstqtlVbEHq2dMgtYzvicxykglRs5gdhtzavCTKTlqUhTjHQ0T0l7mKmOFMUDTV0JdmqMVXLYqdYB13y900o1FBu5TEUnUirHHt0GhKuCrGjiAA+UMCpurK17Mp1argjYNhnZGSkro86cHB2ZWyxUQBAEAQAReAd73IUrGkOYMf1LPMhqdmN5Un+huM1PFJmD2Hrl1oXieNKH2bdnxEiWhE+6UUxOY8VeKeqVn3WdODV68PdHLN2Z/am6FQflB+cvh/w0fQYr8VlJNzmEAQBAO4znPnxAEAs9CHjjqPxmlM2peJNxmwdcsy7IcqVEAQSIAgHxhcW59UBOzucf9I1D9nvyqR4MB/rMrh3aov1Pdr86V/Y5pPQPPEAttzW6Gtgau+4ci5GVlYEo63BswBB2jUQbjtMrKKkrMvCbg7o37c36W3OItjkppQcZS1IPdG5Ga7G45DbZqmLoJLkbxxLb7R1elUV1D02DowzKykFWB2EEbZytWZ3Rkmjy2bksOk3Ph/vIJIWk9JUcJTNSu4UDWWPGJPxJsNQ6AISbdkRKSirs53h/SxRzu1XD1TrO95WQ8EbMwYjKeq+2dHVnuc3XFsaBus3QPj8Qa9RQnBCIg15KakkC/KbsxJ6Z0wgoqyOOpNzldlNLFBAEAQBAM2DW9SmOd0HewErJ2i/YtBXkl6nf9yiax0Ur95B+c86mdGPfy7eps81PHJmD4vb5S60LxMelv3Z6x8ZE9CtTQo5ic5jr8U9UrU7rOvAr/Ih7nKt1x/a6v8AgH/trNMP+Gj3MS/msp5sYCAIAgHcZznz4gCAT9DHhkfZ+BHnLw1NaWpZYvi9s0ehq9CFKFATBK1Ne9fv7qfm85z8Vnr/AA+G7Hr9/dT83nHFY+Hw3Y9fv7qfm844rHw+G7Hr9/dT83nHFY+H092abuqff8LWawBJfVyXsTq7QJalLtJ+p0yham4+hyUMJ6h5h9gH2CbM+rTY7FJPMATc80i68WFGT0R23RZbReHSlRTPlyHEMWcqKri5Crew59Vhwl558tTxtSvXc3Lk75Y2Wi8fc9RU+FTRt+m8Q1OkzpxgDYWuSbXA8J6sm0uRpeyuznXpI0c2KwdOuiMalFiKiDMzAkhHFuUhspB92/JPP6MxjWJlTqy73d/v95meLpXp5lqjl30Gr9VV/lv5T6PNHc8zJLZnpdG1jso1f5b+UZ47jJLYyLobEHZQq/gbyjPHcZJbHr1JifqKv4GkcSG5PDnsPUeJ+oqfhMcWG5PCnsfRoLE/UVPwyONDccGex7G57FH+wf8AKPiZHHp7k8CpsTdFbncStamz0SFVgxJKara9gN5nUrwcGkzSnQqKabR2zcwli3QqL4f7TlguZTpB8ol/NTyybg+L2y60LxMGlz7PtEiehWpoUsyOcxYjimZ1e6zu6NV8TE5RupP7XV61/Qs2odxHs4j8RlVNTAQBAEA7jOc+fEAQCXoo+0HSCPC/yl4al6feLfFcU9nxmj0N2QZQoeKx4J6j8IZeCvJGlCcR9IIAgAQCFo7DVmpgpQaopJIIyWJv0sNk1hFtcjGdelB2lKzLejTdVA9XMzAa2NUWJ58oYWm6fLnH7nPKvSb5VF9CE2DxJOrCuOi9PV+aZOMjXrNDzAYHE/8ATN30v6oySCxVDzFbpOq6XR1yMNWXg32X1legzjryebKezgYRlDiLnfQtvR9pBhiKgdszMFe55cpyMfwsg7JwVZKjUpVUuUZWfs/6zLG0exZbG/4+nkXNZLqQQbNcE6r2vt1mfU1IxjFyS8GfPqrN2i2c83T6VajVenTAtVFMseUHhK/ayhB1LPi8BRjVhGpLWLdv76O59JSpZrNmLAUq9YE0UVwLXOamp19BE+goNzjrzOPGunh59rR6Er1XjPqV/mU5vw3ucPXKO49VYz6pR/mp8hGSW467QPo0PjPcQddUfIScktyOvUfU+jQuM5qY/wAw/JZHDe5Dx1H1PQ0HjeekP8x/6Y4b3I6/R2Y9R43npfzKn9Mjhvcn4hR2Y9RY3no/zKn9McN7j4hR2ZYaFwOLpPw953tjw7M5awvbLdRr1y8YNHNicRRqx0d/A2KXPOJuD4vbLrQvHQj6ZPAH3h8DKz0KVdCmmRgYcTxT/wA5ZnW7h6PRfPEx/X9jk26Q/tVb7/yE6KPcR6lf8RlbNDIQBAEA7jOc+fEA+QCRgiVdWsbDb3SOJGLOujhKs3dLkWlbGKQRr7pZ14nW8DV9CMHvsBMqqqehXqFVbGb6EzqRcLcEcIjlFtg1zZRclsZqhKEk7ohpuPpDj1zfoCj43lVhorVnovFSeiPdLchRJ11mI5hkB79clYaG5DxMtiNjtC4OmLmtU70Iv12A8ZDoU9yVXqPwKM6NY3KHg3sC4KE82ojpnI1Z2R1p8rst9z+GNHDpTe2Zc17axrZiLHqImsKsYqx5+IwlSpUclYsN8EtxomHUKvoYa+OROMbdHL3SeNFkPA1UtUZq1UIpZtQUFj1AXMvKVldnNTpyqTUFq+RyXH4hqtXVwnqPlUc7MbDxM8qKc5e593JxoUvRL9jbdH4cUatJeDmBNJmAAzcA37yoM5ek4fIktjK/Eo5vRP8AY3rS7eyHSV859M3mw994/wAHylrTt6/yaFuwPBbot8Lz5Po1f4692fXYbulXuR0nvVZVbivwT0X2eNu8z0qE8k/c5+k8Px6Dtqua/n7HR56h8UIJEECAIAgkQQIJEEE3CcXtl1oXjoRdNHgr975GVnoUq6FRMjAw4ri9syrd09Polf5K9mcj08b4mt/eN4G06aXcR6NbvsgTQzEAQBAO1viUU2Z1B5iQJzN2PGpYapV5xXI+ri6PLVTvEo5vwR6FPo2Gs5GVcfQH9oneJm8zO+nRo0+6j16yo/WJ3iVys2zIes6P1id4jKxmRhfHJfg4ooOZTRt+ZCfGbQqOKtlRSShLU+fTV/6x+/D/APal+PLyorw6YGNX/rH78P8A9uOPLyocOmfWxyHUcUe+j/RDrya7qHDgKOJw6m4dL7MxbM34jrt0TBub1NE4rQLicPe+dCedmzEdRa9uyLzCynqrpRBxeGejZ3ytibkZ61V9pyDmG3viw5mbRuHUONVzr1nWdk0p85HLjOVJ2M+6NrYarb3R+oXmmJdqbOTotJ4uHv8AwaBuZw2+Ymnfi0/bOeZaesd7ZfGcdCN5XPpOlKqjQy+MuX1MmicdUqYqjmYkNULWJ+y5nFi3ehUb2OirHJSUV6I6rpQexHRlPy+c+jpc8Ol/6r9j5SX4j9/5OVbrsR+0tdjkVqZIubWspOrZyz5nozlRj/fFn1KT4HL1K3emp1Cj8ZGKN1g2v1Hb2zrqRys3w9RVaakvE67TNwCeUA+E9aOiPgaitJr1Z6klBAEAQBAEAQBAJuE4vbLrQutCJps8Fes/CVmZ1SpmRiYMXs7ZlX7p63Q6/wAj9H/ByDTBvXrf3r/qM6qfdR3Ve+yJLmYgCAIB1rTGHXMrW1k2Os7NVpyTOTo6bd4vRGSjo6mQCV8W85k5s9ZRTPfqyl7vi3nIzsnIh6spe74t5xnYyIerKXu+LecZ2MiHqyl7vi3nGdjIh6spe74t5xnYyIeraXu+LecjOxkQ9W0vd8W85OdjIh6tpe74nzjOxkQ9W0vd8T5xnZDiiLoQ3ViecDwlpkRLKULEnR/H7DNaS7Rx45/K/VEjSuHZ6ZVLE3FweUbSPCaVk5RsjPoi0a2eXgvuyv0LolUSoroqtU4DAW1oBbk5Ddu+YKlN0pRi7N+J09J4mLxEJK7Uf3K7EYDCYSsjZHDi7KQzMouCp1M3SeSefU6L6QqwcFOLX0LLpWMl2rldW3R4tlKb8cpPuUrgbRry3n1sKKUFH0t9jx3Ud7kxtH4TF1jcuzOLldarZQBzX2Dn5J8lDo3pCjHKlFJeN7/Y9z4vTjDKv2JmmdDK9YPTpZ2KqGa+oFSFBNza+X9M760JO1+btzNeiayjSlm5c+Xt/wBNhw4YIufjZRe2y9tc64Xyq589ioqNaSjpcySxziAIAgCAIAgETSWkUoKGqZrE5RlVmN7E7F6jNaVKdR2iQ2lqVibv8OgsaWJPVSHzYTpWCq+KJVSJgxm7fD1coVK62vxqfV7pMrLA1XoilSSZNoVQ6hlvZhcXBBsecHZOKcHCTi9UZnjF7B1zmr909joVfOk/T+TjukjetV/vH/UZ2Q7qOufeZHliggCAIB2DTPFU8zj4HynJPQ8/o5/MfsZ8NxZg9T3ImWVLCAIAgCAIAgCAfHOo9RkohlZoMcA/e+QmkykNCxlCxL0aOEer5ibUdTh6Qfy17k9r/wDP+dc2cWzChiowhbR2/v3PoEslY561Zzk7PkaVupr5q5HIot28s9GgssEYox6I0MtXCmuzPnu+UArlsrFRcWvyHlkOq+JlLPUrMPiN6q0avIlQX+43BfwYy9RXi0QdMYW2cn+08txudWHxLi+09gIirFcTXjUfJH2ScggCAIAgCAIBRbsrjD5h/C6nsN1+Ynf0dK1a26M6q7JpH01ujx857pzEWtpBs4GruPXzyt+di1uR0HRqkUqd9uRb9ZF58xiJZqsn6l1ofcXydc4a+iPb6FXzJP0/k43izeo553Y/mM7o6HRLVmKSVEAQBAOxaZHs+pgfl85yT0PN6Pfzv0Yo1wBbXMWj3U7Hv6SOnwkZScxlouGvbkkqFzmrYuNKyabvsSqeGBF86DoJN/hLcNbotGtNq/DkQ8ZWFMgE5r+7/vKuNvE0hOUtYte5iw+NV6W+i9rkZTbNqNurxkZeVy2Z58tnbfwM2j6y1kzqcouRZtuo25LyVC61KTqSi7KDfsSd5HvL3nyk5FuinGn/AOOX2K3EaSVGsQTwwlxa1ybX27JWxvd2vY+aSx607qbm5yXFrXYajrOyLWYTbjdq3uYtCj2Z+8fgJeepWGhPlCxL0e4BNzbVNaTS1OLHU5zilFXJu/rzib8SO55/VK3lYOIXnElTi3qOq1lzcWc6x9W7ux5ye7/8nrrkjOxt252mq4KkhIBNO563ux8WnmTqxVS9/E1WGrPmos0vHUeOh6R5T09TLxN/0NjhUw9JyRdqak/esM3jeeVUlGMmmy6w1WSvGLaJm/rziU4kdyeqVvKxv684jiR3HVK3lY39ecRxI7jqlbysb+vOI4kdx1St5WN/XnEcSO46pW8rG/rziOJHcdUreVjf15xHEjuOqVvKxv684jiR3HVK3lZW7oir4aqLji5vwkN8p0YOrFV48/Ezq4WsoNuLObz6Y84wYennrW6QvabCZt2u9i3gdQAtqE+UbvzNCPi+Sc9fwPd6F1m/b+TjFQ3JPOSfGd0dDR6nySQIAgCAdl0qPZN2fETlnoeVgnasiIh1DqmJ7x9gEzR6E3sL7NpsBt75DTehrStqyxXDHlY9gAEKmjbMVOnKeUprJuDttziMtjOTuQtF0/2LNc8dtWq3HkW5XF+VibuWo3w4OZhw31C1uMeiSoJ8yyZb/Rvtt4eUcJE5vQ1LSy+0Av8A26i/Lx4exnfmfd0q2e1yfaJrO3ZFrCT1ZP0P+77TLT1Mo6E2ULEjC0s19ZHVb5yVG5pB2JH0b7Tfl8pPDRfMYcbRKU2bM2pSeSx8JtQo/Mjfcwr1UqcrbGg1FDAhuXbPdPnjatzVTNg0bMborIRqtdCVHJzBe+eLVoJ17bs9yjWthr7I1vEtd2PSZ7R4Zs25NM2HtmIyu62FvezDk5mE8XF0/mtnuYKp8lFx9G+035fKc3CR2ZvQfRvtN+XyjhIZvQfRvtN+XyjhIZvQfRvtN+XyjhIZvQfRvtN+XyjhIZvQfRvtN+XyjhIZvQfRvtN+XyjhIZvQfRvtN+XyjhIZvQ8VsFmVlLNrBH8PKLc0tCKhJS2ZWp2ouO6NFbc5iRq3q/SGS3xn1PxHDeY+V+HYny/dGTQO5rECqGqU8gDhuEynZrHFJO2c2Jx1F0ZRhLm0dOFwFZVoucbJO5uDgjjAjp4y941junzeacT3KuEoVu9HnuuTIT1s5OQE5Ta9jYno7olJytyJwmEjhs1ne5x16bKcrgqw2qwIYdYOueijjaaZ8kkCAIAgHZtIsN7YX122DXs19U87iuRtS6OpUVmXN7/6INE8EdQli57kAstDfxdnzlkaUy0ljQo90XGTqPxEpLUqyLoWkWwNlFznbV/jkLQFnuewjUqIWoLNmZrbbAsSL9MvHQsWclg0vS/70f8AqF/XMnqV8T3umHtT99f0y3iRLQnaJHsh2/EyJamcdCXKlidgBqPXNIl4ljgqd218gvOihBTnzMsRNxhyJmPwi1qbU2LBWFiVNmGu+onqnpnlPnqc60tuTrUyd5IxCA8Vsq1B28VvCRUxEaSzT5Iz4LfKI0RQxFOhXQUHDF1ZEul+ELPqzagMintnG8Vh3UVTNyOiMKqouNvEx4Lc5iapG/ewTpIeqeoXsvbOqliqdW+R3Ofgtd46FoTRFPC0ylLMQWzsWNyzEBSeYalGoWEu+epouWh4x9MAgjl+M8/EwUZXXielhZuUbPwI05jqEAQBAEA+AwD7FwIuBAEAQD5AI+O0fSrDLWppUH2gDbqO0dkm7RVpPU1TSfo7oPc0HakfdPDTx4Q7zLqo/EylQXganpPcXi6NyKe+r71Lhfl43gZoqiZjKlJGvsCCQQQRtB1EdY5JpczPkA7viaAFJwotdG/SZxWSXI9GTbXM1/DHgiUOcm0MC7clhznVJSLKLZaYPCCnfWSTLWNIxsSZJYrtKYBqpUqQLA7b9HNKyRDR70PgN4pLTvmIJJPJcm5t0SUrEk6SBAKHF6CZ6gbOoG+Cpyk2DXt1ymUixYabPsKnV8SBLkT0K3Ri+zUdfxMzlzZnHQs6WD97V0csKJdRJaIBqE0SsXIOnKVdqVsK+SoGBvmK3XXcXAP/AAQ835XYlKH51dFFTOll1Cpf/FSbxdbyOJiPMW4WE8n7mF9HaTqnh1QoO32tvCmsrPi1Faci8Or03eMCVS3LOMO9PfhvjVFqZ8psCo2ca55eFfm1SqpJRykuveV7EM4LSdLUj74NgtUVvCsBaKaqUu5IiXV6jvOBlOM0x9r/AOJL8XE+Yjg4Pyfv/wDS70AMVlY41szEjKMwbKLa+KAAb83NLZpvvu5m40ov5cbFrBAgCAIAgEF6b67XALhtWW9g6HVtvdc9x0DpvsnE55Kd3YA1AyqCdbVWN8pGQVUI17bZHIFuXbs1HlauQnNOxmYtrIGsAKByFmyksRfYNXLfU+24lVlLdp8zyA4OUXyrksSRdlzIDc3vcAPfnDDbrElOL5kNTXJaGChvtzqK3qAtcKbezoiy2bWvHF7ki0s1EqnU5mRnqgXy3NgcvAuGyPcca1g298t9usiVtAs5VDI++axqtwiCMtxa2UG5sb8Lm2DnuFoC9Q8URUGorYZibqQQQWJN9YIOsauYazrsJeXwISnfmvE+1GqXYADbwdQ1LalfXmsTdqp/w98JQtzLOVS/I9YUNc5yTdUtqAGzXYbQb3J6x2RK1uRaCld3MekdE0cQLV6SP0kcIdTDWOwyibRdwT1Nar+jrDlro9VB7t1IHUSL98vxWZ8CJuDLcEHl1TM2MGGwSU+KvadZ8ZFiFFEmSSIAgCAIAgCAIBixNAOpVtYO3k2G/wAoIauMPh1QAKLAaunvkWCSRlkkiAIAgCAIAgCAIAgCAIAgCAIB8gH2AIAgCAIAgCAIAgC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data:image/jpeg;base64,/9j/4AAQSkZJRgABAQAAAQABAAD/2wCEAAkGBxQSEhUUEBQVFBQVFhgUFxQWFxQYFBYUGBcYFxUYFxgYHiggGBolHBUUITEhJSkrLi4uFx8zODMsNygtLiwBCgoKDg0OGxAQGywkHyQsLCwsLCwsLCwsLCwsLCwsLCwsLCwsLCwsLCwsLCwsLCwsLCwsLCwsLCwsLCwsLCwsLP/AABEIAKgBLAMBEQACEQEDEQH/xAAbAAEAAgMBAQAAAAAAAAAAAAAABAUDBgcCAf/EAEsQAAIBAgIDDAYHBQcCBwAAAAECAAMRBBIFITEGEyIyQVFhcYGRodEHFSNSscEUU2JykqKyJDNCk9JDc4KDwuHwVNMWNHSjpOPx/8QAGgEBAAMBAQEAAAAAAAAAAAAAAAECAwQFBv/EADYRAAIBAgQCCAQGAwADAAAAAAABAgMRBBIxURMhBRQiMkFSYXEVI5GhM0KBscHwJOHxU2LR/9oADAMBAAIRAxEAPwDdJ5p5QgFhoVuGR9n4EecvDU1palvNTYrX2nrlGUZ8kECAIAgCAIAgCAIAgCAIAgCAIAgCAIAgCAIAgCAIBKwXL2S0S0SVLMsauZgcrEggQBAEAQBAEAQCXok+0HSCPn8paOppT1L2bG5XVeMesyjKM8SCBBIggQBAEAQBAEAQSIIEkCQBAEAQBJAgCAIAgCQBAEEkrBcvZLRJiSTLMszV5gch9kAQBAEAQBAEAQDPgGtUXrt3i0tHUvDU2GbHQV+I4xlGUZgrVVRSzkKqgksdQAG0kwlcWuRKCV65Q5hhaVUkU2ZM1epZS1wp4NK6gkBrkgHUJsqS8TohQurszpoGoatSmMVihkSm4qMuGNNi5cFQN5F8u9i9j/GNk04aLcOJDOLqUbGvlqUGYouKpqVUMGyWqo3FBYWDglT0XmU6duaKVKLjoWTGYmC5lBV3TBdtMC+zNUUX57XEzU29Eel8PXmI7brR7tP+avlJzS2LLo+Pmf0Pn/jBean/ADB5SM0tifh8PM/oeX3Yrz0R/jJ+EZpbD4dDzP6GBt2lv4qPdUMm89h8Pp+b9jwd3Sja9AdlSTapsOpUl+b7oxtu9T67D9z/ADjLMdTob/dGJt3q/X0e7/eRkqFuq4f+tGM+kNBtr0vwjzjLUJ6rhv6zG/pEp8mIXsRfmZOSqOrYb+swt6RE/wCoP4KXnJ4dUjq+GX/WeD6SEH9u38unJ4VQcPDIxv6SKf19T8AHwEcGoTbDbIxN6Rk+uq+P9McCZN8PsvozwfSSn1lY9RP9McCYvhtl9GY39Iqc+I5uMRr5tm3Ue6Or1Nyc2G2X0MLekNOet+NvKT1ee5GfDr8v2J+gt1pxVTIm+i1iSah2dEzqU3DVmlOVOd8q+x0fQd95W5JuTtJJ2kcvVENDy8ZbitIusFyzWJzxM9TYeoyzLM1gTA5D7IAtAFpJFxIJPl5IGYSAfYAgHvDmzqftD4yUStTZZudRAxPGP/OSUepRlc2G+kYmnR1ZEQ4hwRdWYELQVl1XXNme1xfexNaUfE3orndm2YYMVG+hM425blb67EX1i4125L2uds39zodr8jDpCoTlpqbNUJFxtVB+8Yc1gQAfedZJB8x+ELU96Rae9sMjK4JUUrWKhBa9xq2gC99drGGSreJq2hwU3ygxLHD1TRzHa1OyvSJ5zkdATzgzmqRszkqq0jn27/D/ALPVGzIW8OF/onPSdqi9z2W81K/ocn3w857zPSsjgu9zyemLIXe55yjmgXYyjmgg+2gC0AQBAEAQC80V9FSmlV3bfhvlkvqWpTDVKdQ8Egq3saYXnzk7BALXEpo4UjTSqrClTq5P/MXas7Ku+EhBc72lEhOLmzg2AzECLjE0baoKbMCqtvbAVyKjZa4p3zcVrnDF9QF1IUWJMAz4bHaNSszrSKqtcb3ff2c0ldCtTW1gf3hKkXsqKBcs0AwV9IYJnpkioaZq79WphWzOLIAr5nCs93xJLjVsAChrADJgtMYGnldcOyvvtF2UotRUp0zTzrSao5OvLUNyLnOBqtmAE7cG2+YmvUve5BzZEp3NnJOROCpOo2F9vLOTFPur3OzC/mO0aKW1FPu379fzmUNDzMS71Ze5bYLYZpEyiZa/FbqPwksmWhrUwOU+wDQd22NelUp72xXMGJty6xb5zOhBSvc+rqtwjFLbZGtHTFf61vDynRwYbGHFkeTpWt9Y3hHChsOLPc+es631jeHlHChsOLPc+esqvvnw8o4UNhxZ7nZ5mfNiALySTZwZujqRCxfGlGUepWUMOXxdSmKj0TWwy5HpkBwaNVi1rgj+2W45rzelozooNF3S0ZvmRxiq5sMpNOoMjleCSRYi9wb2I13mp0Pk9DzgNzwpYp8Tv1Zy6CnkdsyKODrHL/D4mEiJSv4E/SdMOopmq1IubK1NlWoSOEQtwb6gb6tl4bItc1XA66+LYEsu/LTDHWWNKjTpuSeU5gwPSDMK2pzVtTVt2WGzCsvIQD+IWP6jOOXKVz1sK81JL9DhYnqHCIAgCAIAgHulSZzlQFjzAEnwgEnEaMqUxd1t0ZlLDrAN7QCHAEAQBAEAQBAEA330ZpwardJ8Ag/1GcWKfa/Q7sKuy36nasItqaDmVR4CVWh49V3m36ssMFsPXLxKxMmKPAf7p+BkvQmWhrcwOUQSc33ft7Wn9wnvY+UrhtGfU4rWK9DV51HKIAgCAdxnOfPiAfIBsmGa6Kfsj4ToWh1R0I+M43ZKsiWpV6TwZqBSmUVEJZMwuhuCro45UdSVPXfkEmEsrJhNxdy10VpxazJSpqKTqDvtF7B0AFlFMAjOpJFnW62UjUSBOlO+h2qUZJt6lrSxYarUp5WBpqjFjxTnzWA6Rk19YliDXNK6dLhqFJKdXEByM2p6NEBrpVc67MBYhONmHNrlJSsuYnNQ0Z5wGEFKmtNbkLynjMSbszHlJJJPXOZu7ucLd3cod1VLWemme9bnymFRcz1uj5di2zOA6Qp5atReZ2HZmNvC09GDvFP0MaitJr1I8sUEAQC40LotaiPVqlgimwC6ix5dfaB2wDPvdIcSivW5Zz3E28IB6TGlBlUhBzIFX9IgHi99Z8dsAqMRQsxA2QDCYB8gCAIAgCAIB0n0cU/2cn3mP6rf6JwYh3qP9Dvocqf1OxgWknhvUl4LYeuWiSj1jf3b/dPwky0Jloa9MDlPhh6Fo6o5nu8Pt0/uh+ppGF7r9z6nGd9exrc6TkEAQBAO4znPnxAPkA2DR7Xpr1W7tU3jodMNDxjdo6pDDI8qVI+LwVOqAKqK9tYzAEg84O0dklNrQlNrQi+oqOoEVGA/hatXZPws5HhLcSW5fiS3J2Hw6U1C01VFGxVAAHYJVu5Ru5kkEFNujTVTPSV77eRmc/A9Ho+XOSOA7qKOTFVBz2P5QD4gzsw7vTRfEK1RlVNjEQC00EiXd6ihwgUKp4pZidZ6gpgEvE6VZgEUXFwAiLYX5AANZ6oBnfRDqVGJYo7C64emM+IYc5UXyDpNz0TPiJ6fXw/2a8Jrva7eP+ixwu4/EspcUd6QC5Llnew5lphmJ6NXVK8eK5LmXWGm1d8i5o+jpjTNR8UMo5UQc9iDdrgg7Qdlpm8Q76Gqwi1zGk1FW2vWOQnbbk7Z1HEVNcC/BvbpgGOAIAgCAIAgHWfR1Qth6Q95l8WZv9U86rzqP3O9dmhf0Z1OXPCJeC2HrlkWR9x/7tuqTLQT0NfmBzHxthkPQ0pK84r1RzDd0f2kf3S/qeThe4fTYz8Q16dByiAIAgHcZznz4gCAXeiT7MdBI+fzm0NDop6HrG8nb8oZLI0qVEAQBAEArtPpeiTzEH5fOUqaHZgnaqcL9IVDLib+8p8GJ+DidGFfJr1OzFLtJ+hrE6TlEA9rUIBA2Gx7r2+JgG+eibQbV8Q1Yi1OkhXPYG1VrWy3/iC5j0XHPOfEPs2OrCx7VzfdJvh8BWw9GlSJq4lhwzdmdi4S5JU57ai2Yiy2y2OuUhFTjz/4XnOUJPL/ANNh05j94w9WqDlyLckgnLsuSADsBvs5JjBJyszpqNqLaPYoDEYKjVUOn0imlQpUYsVzqGIzHXy/DUJpWgkk0YYao5NxZwHdbomphKm9VOnK3Iw5D17dU6qc1NXOSrTcJWZrsuZiAIAgCAIAMA7VuCoWpYdebL4IvkZ5jd5v3Z3VuzQfsdCmp4ZMwWw9cui6POkj7Juz4iRLQiehQzE5jxU2HqMiXdZth1etBeq/c5fu3P7V/lr85bDdw+jxf4hQzc5hAEAQDuM5z58QBALfQp4LD7XyHlNaehvT0JGN2CSyzIkqVEAQBAEAjaRS9Jx9knu1/KRJXRtQllqxfqcU9JlHXSfpt3r/APXLYV9pr+7Hq4pdlM0edpxCAbPuC3MLpCtUSq7U0p085KAFixYKo1g6uMdnJM6s8iujajS4krHbNxmg1weEFFGz5ajsXtlLZmJFxzhco7JyTln5ndThw+yXFQm2oAkbL21X1Eg7Rq5tsopNci7hGTuzHSpcbPY5jstqtlVbEHq2dMgtYzvicxykglRs5gdhtzavCTKTlqUhTjHQ0T0l7mKmOFMUDTV0JdmqMVXLYqdYB13y900o1FBu5TEUnUirHHt0GhKuCrGjiAA+UMCpurK17Mp1argjYNhnZGSkro86cHB2ZWyxUQBAEAQAReAd73IUrGkOYMf1LPMhqdmN5Un+huM1PFJmD2Hrl1oXieNKH2bdnxEiWhE+6UUxOY8VeKeqVn3WdODV68PdHLN2Z/am6FQflB+cvh/w0fQYr8VlJNzmEAQBAO4znPnxAEAs9CHjjqPxmlM2peJNxmwdcsy7IcqVEAQSIAgHxhcW59UBOzucf9I1D9nvyqR4MB/rMrh3aov1Pdr86V/Y5pPQPPEAttzW6Gtgau+4ci5GVlYEo63BswBB2jUQbjtMrKKkrMvCbg7o37c36W3OItjkppQcZS1IPdG5Ga7G45DbZqmLoJLkbxxLb7R1elUV1D02DowzKykFWB2EEbZytWZ3Rkmjy2bksOk3Ph/vIJIWk9JUcJTNSu4UDWWPGJPxJsNQ6AISbdkRKSirs53h/SxRzu1XD1TrO95WQ8EbMwYjKeq+2dHVnuc3XFsaBus3QPj8Qa9RQnBCIg15KakkC/KbsxJ6Z0wgoqyOOpNzldlNLFBAEAQBAM2DW9SmOd0HewErJ2i/YtBXkl6nf9yiax0Ur95B+c86mdGPfy7eps81PHJmD4vb5S60LxMelv3Z6x8ZE9CtTQo5ic5jr8U9UrU7rOvAr/Ih7nKt1x/a6v8AgH/trNMP+Gj3MS/msp5sYCAIAgHcZznz4gCAT9DHhkfZ+BHnLw1NaWpZYvi9s0ehq9CFKFATBK1Ne9fv7qfm85z8Vnr/AA+G7Hr9/dT83nHFY+Hw3Y9fv7qfm844rHw+G7Hr9/dT83nHFY+H092abuqff8LWawBJfVyXsTq7QJalLtJ+p0yham4+hyUMJ6h5h9gH2CbM+rTY7FJPMATc80i68WFGT0R23RZbReHSlRTPlyHEMWcqKri5Crew59Vhwl558tTxtSvXc3Lk75Y2Wi8fc9RU+FTRt+m8Q1OkzpxgDYWuSbXA8J6sm0uRpeyuznXpI0c2KwdOuiMalFiKiDMzAkhHFuUhspB92/JPP6MxjWJlTqy73d/v95meLpXp5lqjl30Gr9VV/lv5T6PNHc8zJLZnpdG1jso1f5b+UZ47jJLYyLobEHZQq/gbyjPHcZJbHr1JifqKv4GkcSG5PDnsPUeJ+oqfhMcWG5PCnsfRoLE/UVPwyONDccGex7G57FH+wf8AKPiZHHp7k8CpsTdFbncStamz0SFVgxJKara9gN5nUrwcGkzSnQqKabR2zcwli3QqL4f7TlguZTpB8ol/NTyybg+L2y60LxMGlz7PtEiehWpoUsyOcxYjimZ1e6zu6NV8TE5RupP7XV61/Qs2odxHs4j8RlVNTAQBAEA7jOc+fEAQCXoo+0HSCPC/yl4al6feLfFcU9nxmj0N2QZQoeKx4J6j8IZeCvJGlCcR9IIAgAQCFo7DVmpgpQaopJIIyWJv0sNk1hFtcjGdelB2lKzLejTdVA9XMzAa2NUWJ58oYWm6fLnH7nPKvSb5VF9CE2DxJOrCuOi9PV+aZOMjXrNDzAYHE/8ATN30v6oySCxVDzFbpOq6XR1yMNWXg32X1legzjryebKezgYRlDiLnfQtvR9pBhiKgdszMFe55cpyMfwsg7JwVZKjUpVUuUZWfs/6zLG0exZbG/4+nkXNZLqQQbNcE6r2vt1mfU1IxjFyS8GfPqrN2i2c83T6VajVenTAtVFMseUHhK/ayhB1LPi8BRjVhGpLWLdv76O59JSpZrNmLAUq9YE0UVwLXOamp19BE+goNzjrzOPGunh59rR6Er1XjPqV/mU5vw3ucPXKO49VYz6pR/mp8hGSW467QPo0PjPcQddUfIScktyOvUfU+jQuM5qY/wAw/JZHDe5Dx1H1PQ0HjeekP8x/6Y4b3I6/R2Y9R43npfzKn9Mjhvcn4hR2Y9RY3no/zKn9McN7j4hR2ZYaFwOLpPw953tjw7M5awvbLdRr1y8YNHNicRRqx0d/A2KXPOJuD4vbLrQvHQj6ZPAH3h8DKz0KVdCmmRgYcTxT/wA5ZnW7h6PRfPEx/X9jk26Q/tVb7/yE6KPcR6lf8RlbNDIQBAEA7jOc+fEA+QCRgiVdWsbDb3SOJGLOujhKs3dLkWlbGKQRr7pZ14nW8DV9CMHvsBMqqqehXqFVbGb6EzqRcLcEcIjlFtg1zZRclsZqhKEk7ohpuPpDj1zfoCj43lVhorVnovFSeiPdLchRJ11mI5hkB79clYaG5DxMtiNjtC4OmLmtU70Iv12A8ZDoU9yVXqPwKM6NY3KHg3sC4KE82ojpnI1Z2R1p8rst9z+GNHDpTe2Zc17axrZiLHqImsKsYqx5+IwlSpUclYsN8EtxomHUKvoYa+OROMbdHL3SeNFkPA1UtUZq1UIpZtQUFj1AXMvKVldnNTpyqTUFq+RyXH4hqtXVwnqPlUc7MbDxM8qKc5e593JxoUvRL9jbdH4cUatJeDmBNJmAAzcA37yoM5ek4fIktjK/Eo5vRP8AY3rS7eyHSV859M3mw994/wAHylrTt6/yaFuwPBbot8Lz5Po1f4692fXYbulXuR0nvVZVbivwT0X2eNu8z0qE8k/c5+k8Px6Dtqua/n7HR56h8UIJEECAIAgkQQIJEEE3CcXtl1oXjoRdNHgr975GVnoUq6FRMjAw4ri9syrd09Polf5K9mcj08b4mt/eN4G06aXcR6NbvsgTQzEAQBAO1viUU2Z1B5iQJzN2PGpYapV5xXI+ri6PLVTvEo5vwR6FPo2Gs5GVcfQH9oneJm8zO+nRo0+6j16yo/WJ3iVys2zIes6P1id4jKxmRhfHJfg4ooOZTRt+ZCfGbQqOKtlRSShLU+fTV/6x+/D/APal+PLyorw6YGNX/rH78P8A9uOPLyocOmfWxyHUcUe+j/RDrya7qHDgKOJw6m4dL7MxbM34jrt0TBub1NE4rQLicPe+dCedmzEdRa9uyLzCynqrpRBxeGejZ3ytibkZ61V9pyDmG3viw5mbRuHUONVzr1nWdk0p85HLjOVJ2M+6NrYarb3R+oXmmJdqbOTotJ4uHv8AwaBuZw2+Ymnfi0/bOeZaesd7ZfGcdCN5XPpOlKqjQy+MuX1MmicdUqYqjmYkNULWJ+y5nFi3ehUb2OirHJSUV6I6rpQexHRlPy+c+jpc8Ol/6r9j5SX4j9/5OVbrsR+0tdjkVqZIubWspOrZyz5nozlRj/fFn1KT4HL1K3emp1Cj8ZGKN1g2v1Hb2zrqRys3w9RVaakvE67TNwCeUA+E9aOiPgaitJr1Z6klBAEAQBAEAQBAJuE4vbLrQutCJps8Fes/CVmZ1SpmRiYMXs7ZlX7p63Q6/wAj9H/ByDTBvXrf3r/qM6qfdR3Ve+yJLmYgCAIB1rTGHXMrW1k2Os7NVpyTOTo6bd4vRGSjo6mQCV8W85k5s9ZRTPfqyl7vi3nIzsnIh6spe74t5xnYyIerKXu+LecZ2MiHqyl7vi3nGdjIh6spe74t5xnYyIeraXu+LecjOxkQ9W0vd8W85OdjIh6tpe74nzjOxkQ9W0vd8T5xnZDiiLoQ3ViecDwlpkRLKULEnR/H7DNaS7Rx45/K/VEjSuHZ6ZVLE3FweUbSPCaVk5RsjPoi0a2eXgvuyv0LolUSoroqtU4DAW1oBbk5Ddu+YKlN0pRi7N+J09J4mLxEJK7Uf3K7EYDCYSsjZHDi7KQzMouCp1M3SeSefU6L6QqwcFOLX0LLpWMl2rldW3R4tlKb8cpPuUrgbRry3n1sKKUFH0t9jx3Ud7kxtH4TF1jcuzOLldarZQBzX2Dn5J8lDo3pCjHKlFJeN7/Y9z4vTjDKv2JmmdDK9YPTpZ2KqGa+oFSFBNza+X9M760JO1+btzNeiayjSlm5c+Xt/wBNhw4YIufjZRe2y9tc64Xyq589ioqNaSjpcySxziAIAgCAIAgETSWkUoKGqZrE5RlVmN7E7F6jNaVKdR2iQ2lqVibv8OgsaWJPVSHzYTpWCq+KJVSJgxm7fD1coVK62vxqfV7pMrLA1XoilSSZNoVQ6hlvZhcXBBsecHZOKcHCTi9UZnjF7B1zmr909joVfOk/T+TjukjetV/vH/UZ2Q7qOufeZHliggCAIB2DTPFU8zj4HynJPQ8/o5/MfsZ8NxZg9T3ImWVLCAIAgCAIAgCAfHOo9RkohlZoMcA/e+QmkykNCxlCxL0aOEer5ibUdTh6Qfy17k9r/wDP+dc2cWzChiowhbR2/v3PoEslY561Zzk7PkaVupr5q5HIot28s9GgssEYox6I0MtXCmuzPnu+UArlsrFRcWvyHlkOq+JlLPUrMPiN6q0avIlQX+43BfwYy9RXi0QdMYW2cn+08txudWHxLi+09gIirFcTXjUfJH2ScggCAIAgCAIBRbsrjD5h/C6nsN1+Ynf0dK1a26M6q7JpH01ujx857pzEWtpBs4GruPXzyt+di1uR0HRqkUqd9uRb9ZF58xiJZqsn6l1ofcXydc4a+iPb6FXzJP0/k43izeo553Y/mM7o6HRLVmKSVEAQBAOxaZHs+pgfl85yT0PN6Pfzv0Yo1wBbXMWj3U7Hv6SOnwkZScxlouGvbkkqFzmrYuNKyabvsSqeGBF86DoJN/hLcNbotGtNq/DkQ8ZWFMgE5r+7/vKuNvE0hOUtYte5iw+NV6W+i9rkZTbNqNurxkZeVy2Z58tnbfwM2j6y1kzqcouRZtuo25LyVC61KTqSi7KDfsSd5HvL3nyk5FuinGn/AOOX2K3EaSVGsQTwwlxa1ybX27JWxvd2vY+aSx607qbm5yXFrXYajrOyLWYTbjdq3uYtCj2Z+8fgJeepWGhPlCxL0e4BNzbVNaTS1OLHU5zilFXJu/rzib8SO55/VK3lYOIXnElTi3qOq1lzcWc6x9W7ux5ye7/8nrrkjOxt252mq4KkhIBNO563ux8WnmTqxVS9/E1WGrPmos0vHUeOh6R5T09TLxN/0NjhUw9JyRdqak/esM3jeeVUlGMmmy6w1WSvGLaJm/rziU4kdyeqVvKxv684jiR3HVK3lY39ecRxI7jqlbysb+vOI4kdx1St5WN/XnEcSO46pW8rG/rziOJHcdUreVjf15xHEjuOqVvKxv684jiR3HVK3lZW7oir4aqLji5vwkN8p0YOrFV48/Ezq4WsoNuLObz6Y84wYennrW6QvabCZt2u9i3gdQAtqE+UbvzNCPi+Sc9fwPd6F1m/b+TjFQ3JPOSfGd0dDR6nySQIAgCAdl0qPZN2fETlnoeVgnasiIh1DqmJ7x9gEzR6E3sL7NpsBt75DTehrStqyxXDHlY9gAEKmjbMVOnKeUprJuDttziMtjOTuQtF0/2LNc8dtWq3HkW5XF+VibuWo3w4OZhw31C1uMeiSoJ8yyZb/Rvtt4eUcJE5vQ1LSy+0Av8A26i/Lx4exnfmfd0q2e1yfaJrO3ZFrCT1ZP0P+77TLT1Mo6E2ULEjC0s19ZHVb5yVG5pB2JH0b7Tfl8pPDRfMYcbRKU2bM2pSeSx8JtQo/Mjfcwr1UqcrbGg1FDAhuXbPdPnjatzVTNg0bMborIRqtdCVHJzBe+eLVoJ17bs9yjWthr7I1vEtd2PSZ7R4Zs25NM2HtmIyu62FvezDk5mE8XF0/mtnuYKp8lFx9G+035fKc3CR2ZvQfRvtN+XyjhIZvQfRvtN+XyjhIZvQfRvtN+XyjhIZvQfRvtN+XyjhIZvQfRvtN+XyjhIZvQfRvtN+XyjhIZvQfRvtN+XyjhIZvQ8VsFmVlLNrBH8PKLc0tCKhJS2ZWp2ouO6NFbc5iRq3q/SGS3xn1PxHDeY+V+HYny/dGTQO5rECqGqU8gDhuEynZrHFJO2c2Jx1F0ZRhLm0dOFwFZVoucbJO5uDgjjAjp4y941junzeacT3KuEoVu9HnuuTIT1s5OQE5Ta9jYno7olJytyJwmEjhs1ne5x16bKcrgqw2qwIYdYOueijjaaZ8kkCAIAgHZtIsN7YX122DXs19U87iuRtS6OpUVmXN7/6INE8EdQli57kAstDfxdnzlkaUy0ljQo90XGTqPxEpLUqyLoWkWwNlFznbV/jkLQFnuewjUqIWoLNmZrbbAsSL9MvHQsWclg0vS/70f8AqF/XMnqV8T3umHtT99f0y3iRLQnaJHsh2/EyJamcdCXKlidgBqPXNIl4ljgqd218gvOihBTnzMsRNxhyJmPwi1qbU2LBWFiVNmGu+onqnpnlPnqc60tuTrUyd5IxCA8Vsq1B28VvCRUxEaSzT5Iz4LfKI0RQxFOhXQUHDF1ZEul+ELPqzagMintnG8Vh3UVTNyOiMKqouNvEx4Lc5iapG/ewTpIeqeoXsvbOqliqdW+R3Ofgtd46FoTRFPC0ylLMQWzsWNyzEBSeYalGoWEu+epouWh4x9MAgjl+M8/EwUZXXielhZuUbPwI05jqEAQBAEA+AwD7FwIuBAEAQD5AI+O0fSrDLWppUH2gDbqO0dkm7RVpPU1TSfo7oPc0HakfdPDTx4Q7zLqo/EylQXganpPcXi6NyKe+r71Lhfl43gZoqiZjKlJGvsCCQQQRtB1EdY5JpczPkA7viaAFJwotdG/SZxWSXI9GTbXM1/DHgiUOcm0MC7clhznVJSLKLZaYPCCnfWSTLWNIxsSZJYrtKYBqpUqQLA7b9HNKyRDR70PgN4pLTvmIJJPJcm5t0SUrEk6SBAKHF6CZ6gbOoG+Cpyk2DXt1ymUixYabPsKnV8SBLkT0K3Ri+zUdfxMzlzZnHQs6WD97V0csKJdRJaIBqE0SsXIOnKVdqVsK+SoGBvmK3XXcXAP/AAQ835XYlKH51dFFTOll1Cpf/FSbxdbyOJiPMW4WE8n7mF9HaTqnh1QoO32tvCmsrPi1Faci8Or03eMCVS3LOMO9PfhvjVFqZ8psCo2ca55eFfm1SqpJRykuveV7EM4LSdLUj74NgtUVvCsBaKaqUu5IiXV6jvOBlOM0x9r/AOJL8XE+Yjg4Pyfv/wDS70AMVlY41szEjKMwbKLa+KAAb83NLZpvvu5m40ov5cbFrBAgCAIAgEF6b67XALhtWW9g6HVtvdc9x0DpvsnE55Kd3YA1AyqCdbVWN8pGQVUI17bZHIFuXbs1HlauQnNOxmYtrIGsAKByFmyksRfYNXLfU+24lVlLdp8zyA4OUXyrksSRdlzIDc3vcAPfnDDbrElOL5kNTXJaGChvtzqK3qAtcKbezoiy2bWvHF7ki0s1EqnU5mRnqgXy3NgcvAuGyPcca1g298t9usiVtAs5VDI++axqtwiCMtxa2UG5sb8Lm2DnuFoC9Q8URUGorYZibqQQQWJN9YIOsauYazrsJeXwISnfmvE+1GqXYADbwdQ1LalfXmsTdqp/w98JQtzLOVS/I9YUNc5yTdUtqAGzXYbQb3J6x2RK1uRaCld3MekdE0cQLV6SP0kcIdTDWOwyibRdwT1Nar+jrDlro9VB7t1IHUSL98vxWZ8CJuDLcEHl1TM2MGGwSU+KvadZ8ZFiFFEmSSIAgCAIAgCAIBixNAOpVtYO3k2G/wAoIauMPh1QAKLAaunvkWCSRlkkiAIAgCAIAgCAIAgCAIAgCAIB8gH2AIAgCAIAgCAIAgC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8" name="Picture 6" descr="http://i1.ytimg.com/vi/SAWr-KZhD0E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26</Words>
  <Application>Microsoft Office PowerPoint</Application>
  <PresentationFormat>Экран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Информационные  процессы</vt:lpstr>
      <vt:lpstr> Что такое «информация»?</vt:lpstr>
      <vt:lpstr>При помощи чего  мы получаем  информацию?</vt:lpstr>
      <vt:lpstr>С информацией можно совершать  различные действия</vt:lpstr>
      <vt:lpstr>Получение сообщений</vt:lpstr>
      <vt:lpstr>Хранение сообщений</vt:lpstr>
      <vt:lpstr>Обработка сообщений</vt:lpstr>
      <vt:lpstr>Передача сообщений</vt:lpstr>
      <vt:lpstr>Все эти действия с информацией называют ИНФОРМАЦИОННЫМИ ПРОЦЕССАМИ</vt:lpstr>
      <vt:lpstr>Работа в тетрадках</vt:lpstr>
      <vt:lpstr>Физкультминутка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Информационные  процессы</dc:title>
  <dc:creator>Эльмаз</dc:creator>
  <cp:lastModifiedBy>Эльмаз</cp:lastModifiedBy>
  <cp:revision>8</cp:revision>
  <dcterms:created xsi:type="dcterms:W3CDTF">2013-12-15T18:09:14Z</dcterms:created>
  <dcterms:modified xsi:type="dcterms:W3CDTF">2014-08-28T18:44:37Z</dcterms:modified>
</cp:coreProperties>
</file>