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1" r:id="rId2"/>
    <p:sldId id="256" r:id="rId3"/>
    <p:sldId id="257" r:id="rId4"/>
    <p:sldId id="262" r:id="rId5"/>
    <p:sldId id="261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6AD823E-8ED3-48AE-B82A-A3EA0B5FC0AA}" type="doc">
      <dgm:prSet loTypeId="urn:microsoft.com/office/officeart/2005/8/layout/orgChart1" loCatId="hierarchy" qsTypeId="urn:microsoft.com/office/officeart/2005/8/quickstyle/3d1" qsCatId="3D" csTypeId="urn:microsoft.com/office/officeart/2005/8/colors/colorful3" csCatId="colorful" phldr="1"/>
      <dgm:spPr/>
      <dgm:t>
        <a:bodyPr/>
        <a:lstStyle/>
        <a:p>
          <a:endParaRPr lang="uk-UA"/>
        </a:p>
      </dgm:t>
    </dgm:pt>
    <dgm:pt modelId="{06557ABE-3F37-4D3E-A6EF-563FBA0836BF}">
      <dgm:prSet phldrT="[Текст]" custT="1"/>
      <dgm:spPr/>
      <dgm:t>
        <a:bodyPr/>
        <a:lstStyle/>
        <a:p>
          <a:r>
            <a:rPr lang="uk-UA" sz="3600" b="1" i="1" dirty="0" smtClean="0">
              <a:solidFill>
                <a:schemeClr val="tx1"/>
              </a:solidFill>
            </a:rPr>
            <a:t>Персональні</a:t>
          </a:r>
          <a:r>
            <a:rPr lang="uk-UA" sz="3600" b="1" i="1" dirty="0" smtClean="0"/>
            <a:t> </a:t>
          </a:r>
          <a:r>
            <a:rPr lang="uk-UA" sz="3600" b="1" i="1" dirty="0" smtClean="0">
              <a:solidFill>
                <a:schemeClr val="tx1"/>
              </a:solidFill>
            </a:rPr>
            <a:t>комп’ютери</a:t>
          </a:r>
          <a:endParaRPr lang="uk-UA" sz="3600" b="1" i="1" dirty="0">
            <a:solidFill>
              <a:schemeClr val="tx1"/>
            </a:solidFill>
          </a:endParaRPr>
        </a:p>
      </dgm:t>
    </dgm:pt>
    <dgm:pt modelId="{2444F4C9-0719-47BF-966D-F02C5DE63EC0}" type="parTrans" cxnId="{437BD90C-4ECE-46FB-ADE7-7A3ABDCA5B39}">
      <dgm:prSet/>
      <dgm:spPr/>
      <dgm:t>
        <a:bodyPr/>
        <a:lstStyle/>
        <a:p>
          <a:endParaRPr lang="uk-UA" b="1" i="1"/>
        </a:p>
      </dgm:t>
    </dgm:pt>
    <dgm:pt modelId="{E50D922F-8933-4C98-AE69-6B36440CD1C5}" type="sibTrans" cxnId="{437BD90C-4ECE-46FB-ADE7-7A3ABDCA5B39}">
      <dgm:prSet/>
      <dgm:spPr/>
      <dgm:t>
        <a:bodyPr/>
        <a:lstStyle/>
        <a:p>
          <a:endParaRPr lang="uk-UA" b="1" i="1"/>
        </a:p>
      </dgm:t>
    </dgm:pt>
    <dgm:pt modelId="{38A95E67-9B03-49E6-82AC-3BE5E486860C}" type="asst">
      <dgm:prSet phldrT="[Текст]" custT="1"/>
      <dgm:spPr/>
      <dgm:t>
        <a:bodyPr/>
        <a:lstStyle/>
        <a:p>
          <a:r>
            <a:rPr lang="uk-UA" sz="3200" b="1" i="1" dirty="0" smtClean="0">
              <a:solidFill>
                <a:schemeClr val="tx1"/>
              </a:solidFill>
            </a:rPr>
            <a:t>Стаціонарні</a:t>
          </a:r>
          <a:endParaRPr lang="uk-UA" sz="3200" b="1" i="1" dirty="0">
            <a:solidFill>
              <a:schemeClr val="tx1"/>
            </a:solidFill>
          </a:endParaRPr>
        </a:p>
      </dgm:t>
    </dgm:pt>
    <dgm:pt modelId="{65A47FE6-C3FE-4407-A570-9D7E54D79A47}" type="parTrans" cxnId="{BABF3EAC-68A3-4F82-A356-B03BF627D74A}">
      <dgm:prSet/>
      <dgm:spPr>
        <a:ln w="38100"/>
      </dgm:spPr>
      <dgm:t>
        <a:bodyPr/>
        <a:lstStyle/>
        <a:p>
          <a:endParaRPr lang="uk-UA" b="1" i="1"/>
        </a:p>
      </dgm:t>
    </dgm:pt>
    <dgm:pt modelId="{6488BDA3-290A-4780-A4F2-3709D2B9A928}" type="sibTrans" cxnId="{BABF3EAC-68A3-4F82-A356-B03BF627D74A}">
      <dgm:prSet/>
      <dgm:spPr/>
      <dgm:t>
        <a:bodyPr/>
        <a:lstStyle/>
        <a:p>
          <a:endParaRPr lang="uk-UA" b="1" i="1"/>
        </a:p>
      </dgm:t>
    </dgm:pt>
    <dgm:pt modelId="{124AE8C8-CDE1-416E-B5CB-A01DE2685F2E}" type="asst">
      <dgm:prSet phldrT="[Текст]"/>
      <dgm:spPr>
        <a:solidFill>
          <a:srgbClr val="339933"/>
        </a:solidFill>
      </dgm:spPr>
      <dgm:t>
        <a:bodyPr/>
        <a:lstStyle/>
        <a:p>
          <a:r>
            <a:rPr lang="uk-UA" b="1" i="1" dirty="0" smtClean="0">
              <a:solidFill>
                <a:schemeClr val="tx1"/>
              </a:solidFill>
            </a:rPr>
            <a:t>Комунікатор (смартфон)</a:t>
          </a:r>
          <a:endParaRPr lang="uk-UA" b="1" i="1" dirty="0">
            <a:solidFill>
              <a:schemeClr val="tx1"/>
            </a:solidFill>
          </a:endParaRPr>
        </a:p>
      </dgm:t>
    </dgm:pt>
    <dgm:pt modelId="{54B5042F-70E1-4E1A-A83F-6F1AF301E5D5}" type="parTrans" cxnId="{32555455-BDF2-44A9-9076-61A755F73A0B}">
      <dgm:prSet/>
      <dgm:spPr>
        <a:ln w="38100"/>
      </dgm:spPr>
      <dgm:t>
        <a:bodyPr/>
        <a:lstStyle/>
        <a:p>
          <a:endParaRPr lang="uk-UA" b="1" i="1"/>
        </a:p>
      </dgm:t>
    </dgm:pt>
    <dgm:pt modelId="{87ADB985-FDE8-4BA7-AF0B-3B6DBCA3FA12}" type="sibTrans" cxnId="{32555455-BDF2-44A9-9076-61A755F73A0B}">
      <dgm:prSet/>
      <dgm:spPr/>
      <dgm:t>
        <a:bodyPr/>
        <a:lstStyle/>
        <a:p>
          <a:endParaRPr lang="uk-UA" b="1" i="1"/>
        </a:p>
      </dgm:t>
    </dgm:pt>
    <dgm:pt modelId="{7B499A85-D401-4F92-90FE-39993F213850}" type="asst">
      <dgm:prSet phldrT="[Текст]" custT="1"/>
      <dgm:spPr/>
      <dgm:t>
        <a:bodyPr/>
        <a:lstStyle/>
        <a:p>
          <a:r>
            <a:rPr lang="uk-UA" sz="3200" b="1" i="1" dirty="0" smtClean="0">
              <a:solidFill>
                <a:schemeClr val="tx1"/>
              </a:solidFill>
            </a:rPr>
            <a:t>Портативні</a:t>
          </a:r>
          <a:endParaRPr lang="uk-UA" sz="3200" b="1" i="1" dirty="0">
            <a:solidFill>
              <a:schemeClr val="tx1"/>
            </a:solidFill>
          </a:endParaRPr>
        </a:p>
      </dgm:t>
    </dgm:pt>
    <dgm:pt modelId="{6CC42154-4E82-444E-B83E-8D32B919726A}" type="parTrans" cxnId="{F5E9FFA4-58FE-4029-BD0A-0C00E99864B7}">
      <dgm:prSet/>
      <dgm:spPr>
        <a:ln w="38100"/>
      </dgm:spPr>
      <dgm:t>
        <a:bodyPr/>
        <a:lstStyle/>
        <a:p>
          <a:endParaRPr lang="uk-UA" b="1" i="1"/>
        </a:p>
      </dgm:t>
    </dgm:pt>
    <dgm:pt modelId="{5C8774F2-E531-4ABD-9146-C0052D41CBF2}" type="sibTrans" cxnId="{F5E9FFA4-58FE-4029-BD0A-0C00E99864B7}">
      <dgm:prSet/>
      <dgm:spPr/>
      <dgm:t>
        <a:bodyPr/>
        <a:lstStyle/>
        <a:p>
          <a:endParaRPr lang="uk-UA" b="1" i="1"/>
        </a:p>
      </dgm:t>
    </dgm:pt>
    <dgm:pt modelId="{594B41A9-311B-4540-92D0-96ED0804679E}" type="asst">
      <dgm:prSet phldrT="[Текст]" custT="1"/>
      <dgm:spPr>
        <a:solidFill>
          <a:srgbClr val="339933"/>
        </a:solidFill>
      </dgm:spPr>
      <dgm:t>
        <a:bodyPr/>
        <a:lstStyle/>
        <a:p>
          <a:r>
            <a:rPr lang="uk-UA" sz="3200" b="1" i="1" dirty="0" smtClean="0">
              <a:solidFill>
                <a:schemeClr val="tx1"/>
              </a:solidFill>
            </a:rPr>
            <a:t>Ноутбук</a:t>
          </a:r>
          <a:endParaRPr lang="uk-UA" sz="3200" b="1" i="1" dirty="0">
            <a:solidFill>
              <a:schemeClr val="tx1"/>
            </a:solidFill>
          </a:endParaRPr>
        </a:p>
      </dgm:t>
    </dgm:pt>
    <dgm:pt modelId="{919B6735-F0A2-43D9-A831-492D06521156}" type="parTrans" cxnId="{41250C66-FAA8-4320-9833-DFE865FE83A7}">
      <dgm:prSet/>
      <dgm:spPr>
        <a:ln w="38100"/>
      </dgm:spPr>
      <dgm:t>
        <a:bodyPr/>
        <a:lstStyle/>
        <a:p>
          <a:endParaRPr lang="uk-UA" b="1" i="1"/>
        </a:p>
      </dgm:t>
    </dgm:pt>
    <dgm:pt modelId="{BB54E807-C23A-44A1-A583-394979636E0F}" type="sibTrans" cxnId="{41250C66-FAA8-4320-9833-DFE865FE83A7}">
      <dgm:prSet/>
      <dgm:spPr/>
      <dgm:t>
        <a:bodyPr/>
        <a:lstStyle/>
        <a:p>
          <a:endParaRPr lang="uk-UA" b="1" i="1"/>
        </a:p>
      </dgm:t>
    </dgm:pt>
    <dgm:pt modelId="{10B12877-1FCD-47F8-A812-A50C0A233D25}" type="asst">
      <dgm:prSet phldrT="[Текст]" custT="1"/>
      <dgm:spPr>
        <a:solidFill>
          <a:srgbClr val="339933"/>
        </a:solidFill>
      </dgm:spPr>
      <dgm:t>
        <a:bodyPr/>
        <a:lstStyle/>
        <a:p>
          <a:r>
            <a:rPr lang="uk-UA" sz="3200" b="1" i="1" dirty="0" smtClean="0">
              <a:solidFill>
                <a:schemeClr val="tx1"/>
              </a:solidFill>
            </a:rPr>
            <a:t>Нетбук</a:t>
          </a:r>
          <a:endParaRPr lang="uk-UA" sz="3200" b="1" i="1" dirty="0">
            <a:solidFill>
              <a:schemeClr val="tx1"/>
            </a:solidFill>
          </a:endParaRPr>
        </a:p>
      </dgm:t>
    </dgm:pt>
    <dgm:pt modelId="{583EFE6E-AF0C-4DF5-8FA1-0005C62AD0B3}" type="parTrans" cxnId="{90FDE20D-1516-423C-AB46-A095703557C0}">
      <dgm:prSet/>
      <dgm:spPr>
        <a:ln w="38100"/>
      </dgm:spPr>
      <dgm:t>
        <a:bodyPr/>
        <a:lstStyle/>
        <a:p>
          <a:endParaRPr lang="uk-UA" b="1" i="1"/>
        </a:p>
      </dgm:t>
    </dgm:pt>
    <dgm:pt modelId="{1338CCB0-4961-4650-B360-84AD67241E19}" type="sibTrans" cxnId="{90FDE20D-1516-423C-AB46-A095703557C0}">
      <dgm:prSet/>
      <dgm:spPr/>
      <dgm:t>
        <a:bodyPr/>
        <a:lstStyle/>
        <a:p>
          <a:endParaRPr lang="uk-UA" b="1" i="1"/>
        </a:p>
      </dgm:t>
    </dgm:pt>
    <dgm:pt modelId="{673FA5C7-A071-47D4-B4C2-D594009210C3}" type="asst">
      <dgm:prSet phldrT="[Текст]" custT="1"/>
      <dgm:spPr>
        <a:solidFill>
          <a:srgbClr val="339933"/>
        </a:solidFill>
      </dgm:spPr>
      <dgm:t>
        <a:bodyPr/>
        <a:lstStyle/>
        <a:p>
          <a:r>
            <a:rPr lang="uk-UA" sz="2800" b="1" i="1" dirty="0" smtClean="0">
              <a:solidFill>
                <a:schemeClr val="tx1"/>
              </a:solidFill>
            </a:rPr>
            <a:t>Планшетний</a:t>
          </a:r>
          <a:endParaRPr lang="uk-UA" sz="2800" b="1" i="1" dirty="0">
            <a:solidFill>
              <a:schemeClr val="tx1"/>
            </a:solidFill>
          </a:endParaRPr>
        </a:p>
      </dgm:t>
    </dgm:pt>
    <dgm:pt modelId="{1111CEFF-7931-44D1-B5BE-61B1861E164B}" type="parTrans" cxnId="{C809462D-A98B-4BE7-8BCB-394DE5327667}">
      <dgm:prSet/>
      <dgm:spPr>
        <a:ln w="38100"/>
      </dgm:spPr>
      <dgm:t>
        <a:bodyPr/>
        <a:lstStyle/>
        <a:p>
          <a:endParaRPr lang="uk-UA" b="1" i="1"/>
        </a:p>
      </dgm:t>
    </dgm:pt>
    <dgm:pt modelId="{37D0FF07-8883-436F-A022-5D2C78ED7586}" type="sibTrans" cxnId="{C809462D-A98B-4BE7-8BCB-394DE5327667}">
      <dgm:prSet/>
      <dgm:spPr/>
      <dgm:t>
        <a:bodyPr/>
        <a:lstStyle/>
        <a:p>
          <a:endParaRPr lang="uk-UA" b="1" i="1"/>
        </a:p>
      </dgm:t>
    </dgm:pt>
    <dgm:pt modelId="{187E808D-BCB0-40EE-8D0B-8326CC261FBA}" type="asst">
      <dgm:prSet phldrT="[Текст]" custT="1"/>
      <dgm:spPr>
        <a:solidFill>
          <a:srgbClr val="339933"/>
        </a:solidFill>
      </dgm:spPr>
      <dgm:t>
        <a:bodyPr/>
        <a:lstStyle/>
        <a:p>
          <a:r>
            <a:rPr lang="uk-UA" sz="2800" b="1" i="1" dirty="0" smtClean="0">
              <a:solidFill>
                <a:schemeClr val="tx1"/>
              </a:solidFill>
            </a:rPr>
            <a:t>Домашній</a:t>
          </a:r>
          <a:endParaRPr lang="uk-UA" sz="2800" b="1" i="1" dirty="0">
            <a:solidFill>
              <a:schemeClr val="tx1"/>
            </a:solidFill>
          </a:endParaRPr>
        </a:p>
      </dgm:t>
    </dgm:pt>
    <dgm:pt modelId="{F6D58CFA-E613-4D9D-88D8-A5B5767C2C22}" type="parTrans" cxnId="{FC66E4DB-A86D-4B3F-962A-A25DBA66C2BF}">
      <dgm:prSet/>
      <dgm:spPr/>
      <dgm:t>
        <a:bodyPr/>
        <a:lstStyle/>
        <a:p>
          <a:endParaRPr lang="uk-UA" b="1" i="1"/>
        </a:p>
      </dgm:t>
    </dgm:pt>
    <dgm:pt modelId="{5EA73539-B545-4E01-A3A6-C0D98C1CC6C9}" type="sibTrans" cxnId="{FC66E4DB-A86D-4B3F-962A-A25DBA66C2BF}">
      <dgm:prSet/>
      <dgm:spPr/>
      <dgm:t>
        <a:bodyPr/>
        <a:lstStyle/>
        <a:p>
          <a:endParaRPr lang="uk-UA" b="1" i="1"/>
        </a:p>
      </dgm:t>
    </dgm:pt>
    <dgm:pt modelId="{EE8F45BE-BB5E-4B49-983D-CDCCCBFD0A1B}" type="asst">
      <dgm:prSet phldrT="[Текст]" custT="1"/>
      <dgm:spPr>
        <a:solidFill>
          <a:srgbClr val="339933"/>
        </a:solidFill>
      </dgm:spPr>
      <dgm:t>
        <a:bodyPr/>
        <a:lstStyle/>
        <a:p>
          <a:r>
            <a:rPr lang="uk-UA" sz="3200" b="1" i="1" dirty="0" smtClean="0">
              <a:solidFill>
                <a:schemeClr val="tx1"/>
              </a:solidFill>
            </a:rPr>
            <a:t>Офісний</a:t>
          </a:r>
          <a:endParaRPr lang="uk-UA" sz="3200" b="1" i="1" dirty="0">
            <a:solidFill>
              <a:schemeClr val="tx1"/>
            </a:solidFill>
          </a:endParaRPr>
        </a:p>
      </dgm:t>
    </dgm:pt>
    <dgm:pt modelId="{1A493E9C-0A0A-4B2C-8B90-F5BF2AADFD33}" type="parTrans" cxnId="{4DB46C94-7B38-4E9D-9CE9-B74EDB605DCC}">
      <dgm:prSet/>
      <dgm:spPr>
        <a:ln w="38100"/>
      </dgm:spPr>
      <dgm:t>
        <a:bodyPr/>
        <a:lstStyle/>
        <a:p>
          <a:endParaRPr lang="uk-UA" b="1" i="1"/>
        </a:p>
      </dgm:t>
    </dgm:pt>
    <dgm:pt modelId="{AC6996AA-2B51-44D1-90F8-302031D5C458}" type="sibTrans" cxnId="{4DB46C94-7B38-4E9D-9CE9-B74EDB605DCC}">
      <dgm:prSet/>
      <dgm:spPr/>
      <dgm:t>
        <a:bodyPr/>
        <a:lstStyle/>
        <a:p>
          <a:endParaRPr lang="uk-UA" b="1" i="1"/>
        </a:p>
      </dgm:t>
    </dgm:pt>
    <dgm:pt modelId="{72EDD887-7EC0-4F96-A10D-13FEB008B657}" type="asst">
      <dgm:prSet phldrT="[Текст]" custT="1"/>
      <dgm:spPr>
        <a:solidFill>
          <a:srgbClr val="339933"/>
        </a:solidFill>
      </dgm:spPr>
      <dgm:t>
        <a:bodyPr/>
        <a:lstStyle/>
        <a:p>
          <a:r>
            <a:rPr lang="uk-UA" sz="3600" b="1" i="1" dirty="0" smtClean="0">
              <a:solidFill>
                <a:schemeClr val="tx1"/>
              </a:solidFill>
            </a:rPr>
            <a:t>Ігровий</a:t>
          </a:r>
          <a:endParaRPr lang="uk-UA" sz="3600" b="1" i="1" dirty="0">
            <a:solidFill>
              <a:schemeClr val="tx1"/>
            </a:solidFill>
          </a:endParaRPr>
        </a:p>
      </dgm:t>
    </dgm:pt>
    <dgm:pt modelId="{3C56E11C-8AF4-4A4B-B9CF-C4CAB11D0F76}" type="parTrans" cxnId="{B8F2F1F0-43D2-44F4-99DD-6BF08C361A3C}">
      <dgm:prSet/>
      <dgm:spPr>
        <a:ln w="38100"/>
      </dgm:spPr>
      <dgm:t>
        <a:bodyPr/>
        <a:lstStyle/>
        <a:p>
          <a:endParaRPr lang="uk-UA" b="1" i="1"/>
        </a:p>
      </dgm:t>
    </dgm:pt>
    <dgm:pt modelId="{0A12023F-08C3-4768-9C01-B406AEF801D4}" type="sibTrans" cxnId="{B8F2F1F0-43D2-44F4-99DD-6BF08C361A3C}">
      <dgm:prSet/>
      <dgm:spPr/>
      <dgm:t>
        <a:bodyPr/>
        <a:lstStyle/>
        <a:p>
          <a:endParaRPr lang="uk-UA" b="1" i="1"/>
        </a:p>
      </dgm:t>
    </dgm:pt>
    <dgm:pt modelId="{CF7F2549-E926-44B0-AAFE-9F842C1787F8}" type="pres">
      <dgm:prSet presAssocID="{86AD823E-8ED3-48AE-B82A-A3EA0B5FC0AA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uk-UA"/>
        </a:p>
      </dgm:t>
    </dgm:pt>
    <dgm:pt modelId="{1772B523-4857-4FBE-8248-43CAD5871C4C}" type="pres">
      <dgm:prSet presAssocID="{06557ABE-3F37-4D3E-A6EF-563FBA0836BF}" presName="hierRoot1" presStyleCnt="0">
        <dgm:presLayoutVars>
          <dgm:hierBranch val="init"/>
        </dgm:presLayoutVars>
      </dgm:prSet>
      <dgm:spPr/>
    </dgm:pt>
    <dgm:pt modelId="{5BAE4001-A3F8-49F9-A21D-E1BEA3A0781E}" type="pres">
      <dgm:prSet presAssocID="{06557ABE-3F37-4D3E-A6EF-563FBA0836BF}" presName="rootComposite1" presStyleCnt="0"/>
      <dgm:spPr/>
    </dgm:pt>
    <dgm:pt modelId="{BCD74512-8AFE-453E-8096-DEE85C8AFD9E}" type="pres">
      <dgm:prSet presAssocID="{06557ABE-3F37-4D3E-A6EF-563FBA0836BF}" presName="rootText1" presStyleLbl="node0" presStyleIdx="0" presStyleCnt="1" custScaleX="367026" custScaleY="81307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8438F6D3-36B8-4478-8122-F992ACE12DFA}" type="pres">
      <dgm:prSet presAssocID="{06557ABE-3F37-4D3E-A6EF-563FBA0836BF}" presName="rootConnector1" presStyleLbl="node1" presStyleIdx="0" presStyleCnt="0"/>
      <dgm:spPr/>
      <dgm:t>
        <a:bodyPr/>
        <a:lstStyle/>
        <a:p>
          <a:endParaRPr lang="uk-UA"/>
        </a:p>
      </dgm:t>
    </dgm:pt>
    <dgm:pt modelId="{27D5254C-8AD6-453A-A771-9E2D68E69403}" type="pres">
      <dgm:prSet presAssocID="{06557ABE-3F37-4D3E-A6EF-563FBA0836BF}" presName="hierChild2" presStyleCnt="0"/>
      <dgm:spPr/>
    </dgm:pt>
    <dgm:pt modelId="{C602D951-230E-4328-BB17-17D2D4A100AF}" type="pres">
      <dgm:prSet presAssocID="{06557ABE-3F37-4D3E-A6EF-563FBA0836BF}" presName="hierChild3" presStyleCnt="0"/>
      <dgm:spPr/>
    </dgm:pt>
    <dgm:pt modelId="{AF47C290-BF5D-491E-9706-955B3F374A55}" type="pres">
      <dgm:prSet presAssocID="{65A47FE6-C3FE-4407-A570-9D7E54D79A47}" presName="Name111" presStyleLbl="parChTrans1D2" presStyleIdx="0" presStyleCnt="2"/>
      <dgm:spPr/>
      <dgm:t>
        <a:bodyPr/>
        <a:lstStyle/>
        <a:p>
          <a:endParaRPr lang="uk-UA"/>
        </a:p>
      </dgm:t>
    </dgm:pt>
    <dgm:pt modelId="{75FBCBEC-6169-45BE-9AB9-39DE29300E74}" type="pres">
      <dgm:prSet presAssocID="{38A95E67-9B03-49E6-82AC-3BE5E486860C}" presName="hierRoot3" presStyleCnt="0">
        <dgm:presLayoutVars>
          <dgm:hierBranch val="init"/>
        </dgm:presLayoutVars>
      </dgm:prSet>
      <dgm:spPr/>
    </dgm:pt>
    <dgm:pt modelId="{8C837E5C-705A-4D97-9D43-A5A6CD240B02}" type="pres">
      <dgm:prSet presAssocID="{38A95E67-9B03-49E6-82AC-3BE5E486860C}" presName="rootComposite3" presStyleCnt="0"/>
      <dgm:spPr/>
    </dgm:pt>
    <dgm:pt modelId="{02A56165-ADB0-4183-B263-209C9DD82B5D}" type="pres">
      <dgm:prSet presAssocID="{38A95E67-9B03-49E6-82AC-3BE5E486860C}" presName="rootText3" presStyleLbl="asst1" presStyleIdx="0" presStyleCnt="9" custScaleX="175491" custScaleY="79092" custLinFactNeighborX="279" custLinFactNeighborY="-37467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25DAC09C-EFD6-4E16-A7C7-63CCA503BAB8}" type="pres">
      <dgm:prSet presAssocID="{38A95E67-9B03-49E6-82AC-3BE5E486860C}" presName="rootConnector3" presStyleLbl="asst1" presStyleIdx="0" presStyleCnt="9"/>
      <dgm:spPr/>
      <dgm:t>
        <a:bodyPr/>
        <a:lstStyle/>
        <a:p>
          <a:endParaRPr lang="uk-UA"/>
        </a:p>
      </dgm:t>
    </dgm:pt>
    <dgm:pt modelId="{4494C512-9425-4D7B-8D3D-9F943A2132D8}" type="pres">
      <dgm:prSet presAssocID="{38A95E67-9B03-49E6-82AC-3BE5E486860C}" presName="hierChild6" presStyleCnt="0"/>
      <dgm:spPr/>
    </dgm:pt>
    <dgm:pt modelId="{0E41E7AA-C156-4350-9CE4-12BE7D92F5BB}" type="pres">
      <dgm:prSet presAssocID="{38A95E67-9B03-49E6-82AC-3BE5E486860C}" presName="hierChild7" presStyleCnt="0"/>
      <dgm:spPr/>
    </dgm:pt>
    <dgm:pt modelId="{4658EDF9-AC92-4E1D-9C52-6CD4B0942B3D}" type="pres">
      <dgm:prSet presAssocID="{1A493E9C-0A0A-4B2C-8B90-F5BF2AADFD33}" presName="Name111" presStyleLbl="parChTrans1D3" presStyleIdx="0" presStyleCnt="7"/>
      <dgm:spPr/>
      <dgm:t>
        <a:bodyPr/>
        <a:lstStyle/>
        <a:p>
          <a:endParaRPr lang="uk-UA"/>
        </a:p>
      </dgm:t>
    </dgm:pt>
    <dgm:pt modelId="{D1D88641-E4DA-40B8-BEA9-DC166E119DE0}" type="pres">
      <dgm:prSet presAssocID="{EE8F45BE-BB5E-4B49-983D-CDCCCBFD0A1B}" presName="hierRoot3" presStyleCnt="0">
        <dgm:presLayoutVars>
          <dgm:hierBranch val="init"/>
        </dgm:presLayoutVars>
      </dgm:prSet>
      <dgm:spPr/>
    </dgm:pt>
    <dgm:pt modelId="{42655E47-5FA7-434A-94F5-86C006C1D4A5}" type="pres">
      <dgm:prSet presAssocID="{EE8F45BE-BB5E-4B49-983D-CDCCCBFD0A1B}" presName="rootComposite3" presStyleCnt="0"/>
      <dgm:spPr/>
    </dgm:pt>
    <dgm:pt modelId="{BF1155F2-11B2-4A48-996E-AE35E9C4113E}" type="pres">
      <dgm:prSet presAssocID="{EE8F45BE-BB5E-4B49-983D-CDCCCBFD0A1B}" presName="rootText3" presStyleLbl="asst1" presStyleIdx="1" presStyleCnt="9" custScaleY="84253" custLinFactNeighborX="1127" custLinFactNeighborY="-64107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F370C493-1D61-4A32-8FA9-A22B161D2419}" type="pres">
      <dgm:prSet presAssocID="{EE8F45BE-BB5E-4B49-983D-CDCCCBFD0A1B}" presName="rootConnector3" presStyleLbl="asst1" presStyleIdx="1" presStyleCnt="9"/>
      <dgm:spPr/>
      <dgm:t>
        <a:bodyPr/>
        <a:lstStyle/>
        <a:p>
          <a:endParaRPr lang="uk-UA"/>
        </a:p>
      </dgm:t>
    </dgm:pt>
    <dgm:pt modelId="{955A42C3-EB1F-46D4-8452-215AEAB0C982}" type="pres">
      <dgm:prSet presAssocID="{EE8F45BE-BB5E-4B49-983D-CDCCCBFD0A1B}" presName="hierChild6" presStyleCnt="0"/>
      <dgm:spPr/>
    </dgm:pt>
    <dgm:pt modelId="{98737FC0-02E1-4721-A82B-4F944E8D7CD9}" type="pres">
      <dgm:prSet presAssocID="{EE8F45BE-BB5E-4B49-983D-CDCCCBFD0A1B}" presName="hierChild7" presStyleCnt="0"/>
      <dgm:spPr/>
    </dgm:pt>
    <dgm:pt modelId="{43931AAA-23C2-439D-84AD-C79186D7B30B}" type="pres">
      <dgm:prSet presAssocID="{3C56E11C-8AF4-4A4B-B9CF-C4CAB11D0F76}" presName="Name111" presStyleLbl="parChTrans1D3" presStyleIdx="1" presStyleCnt="7"/>
      <dgm:spPr/>
      <dgm:t>
        <a:bodyPr/>
        <a:lstStyle/>
        <a:p>
          <a:endParaRPr lang="uk-UA"/>
        </a:p>
      </dgm:t>
    </dgm:pt>
    <dgm:pt modelId="{F165BA35-DA18-4DDC-A13E-0E1333C96F20}" type="pres">
      <dgm:prSet presAssocID="{72EDD887-7EC0-4F96-A10D-13FEB008B657}" presName="hierRoot3" presStyleCnt="0">
        <dgm:presLayoutVars>
          <dgm:hierBranch val="init"/>
        </dgm:presLayoutVars>
      </dgm:prSet>
      <dgm:spPr/>
    </dgm:pt>
    <dgm:pt modelId="{34960A4B-0FCC-4A47-B13F-7924DFE76A32}" type="pres">
      <dgm:prSet presAssocID="{72EDD887-7EC0-4F96-A10D-13FEB008B657}" presName="rootComposite3" presStyleCnt="0"/>
      <dgm:spPr/>
    </dgm:pt>
    <dgm:pt modelId="{EEEFD200-381A-40C9-8705-B26E3570F7B3}" type="pres">
      <dgm:prSet presAssocID="{72EDD887-7EC0-4F96-A10D-13FEB008B657}" presName="rootText3" presStyleLbl="asst1" presStyleIdx="2" presStyleCnt="9" custScaleY="84253" custLinFactX="-24915" custLinFactY="65142" custLinFactNeighborX="-100000" custLinFactNeighborY="100000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C9EA747F-29D1-45E5-A8E1-A8F5CBE0FA73}" type="pres">
      <dgm:prSet presAssocID="{72EDD887-7EC0-4F96-A10D-13FEB008B657}" presName="rootConnector3" presStyleLbl="asst1" presStyleIdx="2" presStyleCnt="9"/>
      <dgm:spPr/>
      <dgm:t>
        <a:bodyPr/>
        <a:lstStyle/>
        <a:p>
          <a:endParaRPr lang="uk-UA"/>
        </a:p>
      </dgm:t>
    </dgm:pt>
    <dgm:pt modelId="{698E9BB1-C484-4F45-8A96-495F45F45C12}" type="pres">
      <dgm:prSet presAssocID="{72EDD887-7EC0-4F96-A10D-13FEB008B657}" presName="hierChild6" presStyleCnt="0"/>
      <dgm:spPr/>
    </dgm:pt>
    <dgm:pt modelId="{1405C41D-873E-40FF-BE25-7769312400EB}" type="pres">
      <dgm:prSet presAssocID="{72EDD887-7EC0-4F96-A10D-13FEB008B657}" presName="hierChild7" presStyleCnt="0"/>
      <dgm:spPr/>
    </dgm:pt>
    <dgm:pt modelId="{A335D4FD-4292-4EDB-B725-E314B80FCAB0}" type="pres">
      <dgm:prSet presAssocID="{F6D58CFA-E613-4D9D-88D8-A5B5767C2C22}" presName="Name111" presStyleLbl="parChTrans1D3" presStyleIdx="2" presStyleCnt="7"/>
      <dgm:spPr/>
      <dgm:t>
        <a:bodyPr/>
        <a:lstStyle/>
        <a:p>
          <a:endParaRPr lang="uk-UA"/>
        </a:p>
      </dgm:t>
    </dgm:pt>
    <dgm:pt modelId="{AD881F23-22A6-459C-8674-644291E76BA0}" type="pres">
      <dgm:prSet presAssocID="{187E808D-BCB0-40EE-8D0B-8326CC261FBA}" presName="hierRoot3" presStyleCnt="0">
        <dgm:presLayoutVars>
          <dgm:hierBranch val="init"/>
        </dgm:presLayoutVars>
      </dgm:prSet>
      <dgm:spPr/>
    </dgm:pt>
    <dgm:pt modelId="{BF8E9E1E-83C6-4832-9325-96381FEB6D57}" type="pres">
      <dgm:prSet presAssocID="{187E808D-BCB0-40EE-8D0B-8326CC261FBA}" presName="rootComposite3" presStyleCnt="0"/>
      <dgm:spPr/>
    </dgm:pt>
    <dgm:pt modelId="{B25FD8C1-23DA-406B-A994-96B2D4206F30}" type="pres">
      <dgm:prSet presAssocID="{187E808D-BCB0-40EE-8D0B-8326CC261FBA}" presName="rootText3" presStyleLbl="asst1" presStyleIdx="3" presStyleCnt="9" custScaleY="84253" custLinFactNeighborX="328" custLinFactNeighborY="-93707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09F0604B-55AB-408F-BB07-70513851B7E3}" type="pres">
      <dgm:prSet presAssocID="{187E808D-BCB0-40EE-8D0B-8326CC261FBA}" presName="rootConnector3" presStyleLbl="asst1" presStyleIdx="3" presStyleCnt="9"/>
      <dgm:spPr/>
      <dgm:t>
        <a:bodyPr/>
        <a:lstStyle/>
        <a:p>
          <a:endParaRPr lang="uk-UA"/>
        </a:p>
      </dgm:t>
    </dgm:pt>
    <dgm:pt modelId="{04C86CD9-9C71-40F7-B93B-FA3278DE7DDD}" type="pres">
      <dgm:prSet presAssocID="{187E808D-BCB0-40EE-8D0B-8326CC261FBA}" presName="hierChild6" presStyleCnt="0"/>
      <dgm:spPr/>
    </dgm:pt>
    <dgm:pt modelId="{2493A209-072C-4EFB-9925-8092CE78CB58}" type="pres">
      <dgm:prSet presAssocID="{187E808D-BCB0-40EE-8D0B-8326CC261FBA}" presName="hierChild7" presStyleCnt="0"/>
      <dgm:spPr/>
    </dgm:pt>
    <dgm:pt modelId="{559A3B00-D2F5-434A-9F76-2FB759CE45CC}" type="pres">
      <dgm:prSet presAssocID="{6CC42154-4E82-444E-B83E-8D32B919726A}" presName="Name111" presStyleLbl="parChTrans1D2" presStyleIdx="1" presStyleCnt="2"/>
      <dgm:spPr/>
      <dgm:t>
        <a:bodyPr/>
        <a:lstStyle/>
        <a:p>
          <a:endParaRPr lang="uk-UA"/>
        </a:p>
      </dgm:t>
    </dgm:pt>
    <dgm:pt modelId="{ABF27353-C1B8-40FA-A496-B41CFFEC6D64}" type="pres">
      <dgm:prSet presAssocID="{7B499A85-D401-4F92-90FE-39993F213850}" presName="hierRoot3" presStyleCnt="0">
        <dgm:presLayoutVars>
          <dgm:hierBranch val="init"/>
        </dgm:presLayoutVars>
      </dgm:prSet>
      <dgm:spPr/>
    </dgm:pt>
    <dgm:pt modelId="{BE9C2ABC-E334-4ED3-ADBA-4CFAAED8D8FC}" type="pres">
      <dgm:prSet presAssocID="{7B499A85-D401-4F92-90FE-39993F213850}" presName="rootComposite3" presStyleCnt="0"/>
      <dgm:spPr/>
    </dgm:pt>
    <dgm:pt modelId="{EEDB546F-40BC-4288-8822-0DA1ED926A95}" type="pres">
      <dgm:prSet presAssocID="{7B499A85-D401-4F92-90FE-39993F213850}" presName="rootText3" presStyleLbl="asst1" presStyleIdx="4" presStyleCnt="9" custScaleX="175491" custScaleY="79092" custLinFactNeighborX="279" custLinFactNeighborY="-37467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6513C1F9-D703-43D6-9149-E3E2794EFF80}" type="pres">
      <dgm:prSet presAssocID="{7B499A85-D401-4F92-90FE-39993F213850}" presName="rootConnector3" presStyleLbl="asst1" presStyleIdx="4" presStyleCnt="9"/>
      <dgm:spPr/>
      <dgm:t>
        <a:bodyPr/>
        <a:lstStyle/>
        <a:p>
          <a:endParaRPr lang="uk-UA"/>
        </a:p>
      </dgm:t>
    </dgm:pt>
    <dgm:pt modelId="{F025B5A5-63C8-4667-8C17-FC0BDAE5AD9C}" type="pres">
      <dgm:prSet presAssocID="{7B499A85-D401-4F92-90FE-39993F213850}" presName="hierChild6" presStyleCnt="0"/>
      <dgm:spPr/>
    </dgm:pt>
    <dgm:pt modelId="{509E3C79-6AE4-4698-B9C6-197C64DDA2B9}" type="pres">
      <dgm:prSet presAssocID="{7B499A85-D401-4F92-90FE-39993F213850}" presName="hierChild7" presStyleCnt="0"/>
      <dgm:spPr/>
    </dgm:pt>
    <dgm:pt modelId="{87739BC0-F110-4D8A-B111-CFD324FF116C}" type="pres">
      <dgm:prSet presAssocID="{919B6735-F0A2-43D9-A831-492D06521156}" presName="Name111" presStyleLbl="parChTrans1D3" presStyleIdx="3" presStyleCnt="7"/>
      <dgm:spPr/>
      <dgm:t>
        <a:bodyPr/>
        <a:lstStyle/>
        <a:p>
          <a:endParaRPr lang="uk-UA"/>
        </a:p>
      </dgm:t>
    </dgm:pt>
    <dgm:pt modelId="{CE07536C-E366-4F72-8520-AFDCE5007689}" type="pres">
      <dgm:prSet presAssocID="{594B41A9-311B-4540-92D0-96ED0804679E}" presName="hierRoot3" presStyleCnt="0">
        <dgm:presLayoutVars>
          <dgm:hierBranch val="init"/>
        </dgm:presLayoutVars>
      </dgm:prSet>
      <dgm:spPr/>
    </dgm:pt>
    <dgm:pt modelId="{865240A5-A284-4379-BB49-D2B60C8898BA}" type="pres">
      <dgm:prSet presAssocID="{594B41A9-311B-4540-92D0-96ED0804679E}" presName="rootComposite3" presStyleCnt="0"/>
      <dgm:spPr/>
    </dgm:pt>
    <dgm:pt modelId="{FED16DC9-742F-4F3E-9380-86E13625C96E}" type="pres">
      <dgm:prSet presAssocID="{594B41A9-311B-4540-92D0-96ED0804679E}" presName="rootText3" presStyleLbl="asst1" presStyleIdx="5" presStyleCnt="9" custScaleY="69308" custLinFactNeighborX="-26490" custLinFactNeighborY="-83760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4E24EFCB-A4D1-4BEF-AABD-5B519E8F3002}" type="pres">
      <dgm:prSet presAssocID="{594B41A9-311B-4540-92D0-96ED0804679E}" presName="rootConnector3" presStyleLbl="asst1" presStyleIdx="5" presStyleCnt="9"/>
      <dgm:spPr/>
      <dgm:t>
        <a:bodyPr/>
        <a:lstStyle/>
        <a:p>
          <a:endParaRPr lang="uk-UA"/>
        </a:p>
      </dgm:t>
    </dgm:pt>
    <dgm:pt modelId="{3369B1EB-FBC7-4980-A428-82DD33696306}" type="pres">
      <dgm:prSet presAssocID="{594B41A9-311B-4540-92D0-96ED0804679E}" presName="hierChild6" presStyleCnt="0"/>
      <dgm:spPr/>
    </dgm:pt>
    <dgm:pt modelId="{6BEB9F4F-9E42-464C-839D-8F92C6A8DF62}" type="pres">
      <dgm:prSet presAssocID="{594B41A9-311B-4540-92D0-96ED0804679E}" presName="hierChild7" presStyleCnt="0"/>
      <dgm:spPr/>
    </dgm:pt>
    <dgm:pt modelId="{9B5B0F2A-6A1C-41AF-A08A-E070E8A4D078}" type="pres">
      <dgm:prSet presAssocID="{583EFE6E-AF0C-4DF5-8FA1-0005C62AD0B3}" presName="Name111" presStyleLbl="parChTrans1D3" presStyleIdx="4" presStyleCnt="7"/>
      <dgm:spPr/>
      <dgm:t>
        <a:bodyPr/>
        <a:lstStyle/>
        <a:p>
          <a:endParaRPr lang="uk-UA"/>
        </a:p>
      </dgm:t>
    </dgm:pt>
    <dgm:pt modelId="{DF32D0A3-E6B5-4CBD-B980-312A8F717166}" type="pres">
      <dgm:prSet presAssocID="{10B12877-1FCD-47F8-A812-A50C0A233D25}" presName="hierRoot3" presStyleCnt="0">
        <dgm:presLayoutVars>
          <dgm:hierBranch val="init"/>
        </dgm:presLayoutVars>
      </dgm:prSet>
      <dgm:spPr/>
    </dgm:pt>
    <dgm:pt modelId="{76354C3D-6377-42E4-8083-536D5B637338}" type="pres">
      <dgm:prSet presAssocID="{10B12877-1FCD-47F8-A812-A50C0A233D25}" presName="rootComposite3" presStyleCnt="0"/>
      <dgm:spPr/>
    </dgm:pt>
    <dgm:pt modelId="{6C819B9B-3A5F-4638-AB19-BB2A1B4CF8CD}" type="pres">
      <dgm:prSet presAssocID="{10B12877-1FCD-47F8-A812-A50C0A233D25}" presName="rootText3" presStyleLbl="asst1" presStyleIdx="6" presStyleCnt="9" custScaleY="69308" custLinFactX="-47490" custLinFactNeighborX="-100000" custLinFactNeighborY="645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7350AAFC-5A9A-4B8F-A120-55A1DA8C785E}" type="pres">
      <dgm:prSet presAssocID="{10B12877-1FCD-47F8-A812-A50C0A233D25}" presName="rootConnector3" presStyleLbl="asst1" presStyleIdx="6" presStyleCnt="9"/>
      <dgm:spPr/>
      <dgm:t>
        <a:bodyPr/>
        <a:lstStyle/>
        <a:p>
          <a:endParaRPr lang="uk-UA"/>
        </a:p>
      </dgm:t>
    </dgm:pt>
    <dgm:pt modelId="{4122F9F3-FEC5-4AFD-86C9-5F1C8B884BC0}" type="pres">
      <dgm:prSet presAssocID="{10B12877-1FCD-47F8-A812-A50C0A233D25}" presName="hierChild6" presStyleCnt="0"/>
      <dgm:spPr/>
    </dgm:pt>
    <dgm:pt modelId="{FDDB4D7D-39D2-4CC1-A2D1-D0E1F9FDA75F}" type="pres">
      <dgm:prSet presAssocID="{10B12877-1FCD-47F8-A812-A50C0A233D25}" presName="hierChild7" presStyleCnt="0"/>
      <dgm:spPr/>
    </dgm:pt>
    <dgm:pt modelId="{172DCB1C-69DB-485D-AD42-0FB55511C624}" type="pres">
      <dgm:prSet presAssocID="{1111CEFF-7931-44D1-B5BE-61B1861E164B}" presName="Name111" presStyleLbl="parChTrans1D3" presStyleIdx="5" presStyleCnt="7"/>
      <dgm:spPr/>
      <dgm:t>
        <a:bodyPr/>
        <a:lstStyle/>
        <a:p>
          <a:endParaRPr lang="uk-UA"/>
        </a:p>
      </dgm:t>
    </dgm:pt>
    <dgm:pt modelId="{7B8A10E0-4AB2-4129-AEC7-0F9DEA3E5AEE}" type="pres">
      <dgm:prSet presAssocID="{673FA5C7-A071-47D4-B4C2-D594009210C3}" presName="hierRoot3" presStyleCnt="0">
        <dgm:presLayoutVars>
          <dgm:hierBranch val="init"/>
        </dgm:presLayoutVars>
      </dgm:prSet>
      <dgm:spPr/>
    </dgm:pt>
    <dgm:pt modelId="{F0437F2E-5967-4A5B-8C19-976C3C6947E7}" type="pres">
      <dgm:prSet presAssocID="{673FA5C7-A071-47D4-B4C2-D594009210C3}" presName="rootComposite3" presStyleCnt="0"/>
      <dgm:spPr/>
    </dgm:pt>
    <dgm:pt modelId="{DE5384A6-149F-4E8E-A6F2-CD887E6B537B}" type="pres">
      <dgm:prSet presAssocID="{673FA5C7-A071-47D4-B4C2-D594009210C3}" presName="rootText3" presStyleLbl="asst1" presStyleIdx="7" presStyleCnt="9" custScaleX="127565" custScaleY="69308" custLinFactNeighborX="-26490" custLinFactNeighborY="-49276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EAB934F7-8918-432D-897E-E1DF104DD2E3}" type="pres">
      <dgm:prSet presAssocID="{673FA5C7-A071-47D4-B4C2-D594009210C3}" presName="rootConnector3" presStyleLbl="asst1" presStyleIdx="7" presStyleCnt="9"/>
      <dgm:spPr/>
      <dgm:t>
        <a:bodyPr/>
        <a:lstStyle/>
        <a:p>
          <a:endParaRPr lang="uk-UA"/>
        </a:p>
      </dgm:t>
    </dgm:pt>
    <dgm:pt modelId="{055A2B6D-A871-4A6C-ACCD-919743F9FA6F}" type="pres">
      <dgm:prSet presAssocID="{673FA5C7-A071-47D4-B4C2-D594009210C3}" presName="hierChild6" presStyleCnt="0"/>
      <dgm:spPr/>
    </dgm:pt>
    <dgm:pt modelId="{4C00DB77-41E2-48DB-B1AC-F065D2AF4B00}" type="pres">
      <dgm:prSet presAssocID="{673FA5C7-A071-47D4-B4C2-D594009210C3}" presName="hierChild7" presStyleCnt="0"/>
      <dgm:spPr/>
    </dgm:pt>
    <dgm:pt modelId="{1445B1ED-1F95-43B4-8BB8-C64EC6F8ECEF}" type="pres">
      <dgm:prSet presAssocID="{54B5042F-70E1-4E1A-A83F-6F1AF301E5D5}" presName="Name111" presStyleLbl="parChTrans1D3" presStyleIdx="6" presStyleCnt="7"/>
      <dgm:spPr/>
      <dgm:t>
        <a:bodyPr/>
        <a:lstStyle/>
        <a:p>
          <a:endParaRPr lang="uk-UA"/>
        </a:p>
      </dgm:t>
    </dgm:pt>
    <dgm:pt modelId="{864581BD-5D3F-4928-BC5C-936D8EAA939E}" type="pres">
      <dgm:prSet presAssocID="{124AE8C8-CDE1-416E-B5CB-A01DE2685F2E}" presName="hierRoot3" presStyleCnt="0">
        <dgm:presLayoutVars>
          <dgm:hierBranch val="init"/>
        </dgm:presLayoutVars>
      </dgm:prSet>
      <dgm:spPr/>
    </dgm:pt>
    <dgm:pt modelId="{A716C335-870D-4C0C-8446-F877F0ABB8A3}" type="pres">
      <dgm:prSet presAssocID="{124AE8C8-CDE1-416E-B5CB-A01DE2685F2E}" presName="rootComposite3" presStyleCnt="0"/>
      <dgm:spPr/>
    </dgm:pt>
    <dgm:pt modelId="{05C78045-5621-4FC3-8B02-A888477ACC2A}" type="pres">
      <dgm:prSet presAssocID="{124AE8C8-CDE1-416E-B5CB-A01DE2685F2E}" presName="rootText3" presStyleLbl="asst1" presStyleIdx="8" presStyleCnt="9" custScaleX="143939" custScaleY="92852" custLinFactX="-89693" custLinFactNeighborX="-100000" custLinFactNeighborY="39636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4B233D7F-8068-4F0F-905B-2D9AE5DC599E}" type="pres">
      <dgm:prSet presAssocID="{124AE8C8-CDE1-416E-B5CB-A01DE2685F2E}" presName="rootConnector3" presStyleLbl="asst1" presStyleIdx="8" presStyleCnt="9"/>
      <dgm:spPr/>
      <dgm:t>
        <a:bodyPr/>
        <a:lstStyle/>
        <a:p>
          <a:endParaRPr lang="uk-UA"/>
        </a:p>
      </dgm:t>
    </dgm:pt>
    <dgm:pt modelId="{3FFCBC2B-CCB3-4AF4-B0C2-B5B75FF58B14}" type="pres">
      <dgm:prSet presAssocID="{124AE8C8-CDE1-416E-B5CB-A01DE2685F2E}" presName="hierChild6" presStyleCnt="0"/>
      <dgm:spPr/>
    </dgm:pt>
    <dgm:pt modelId="{26277B93-C380-4A79-9047-22A685E0616A}" type="pres">
      <dgm:prSet presAssocID="{124AE8C8-CDE1-416E-B5CB-A01DE2685F2E}" presName="hierChild7" presStyleCnt="0"/>
      <dgm:spPr/>
    </dgm:pt>
  </dgm:ptLst>
  <dgm:cxnLst>
    <dgm:cxn modelId="{88B226F7-5052-45C9-9129-16963BBAB445}" type="presOf" srcId="{187E808D-BCB0-40EE-8D0B-8326CC261FBA}" destId="{09F0604B-55AB-408F-BB07-70513851B7E3}" srcOrd="1" destOrd="0" presId="urn:microsoft.com/office/officeart/2005/8/layout/orgChart1"/>
    <dgm:cxn modelId="{BDEA1915-8DA1-48E9-A74B-78077664F6FA}" type="presOf" srcId="{F6D58CFA-E613-4D9D-88D8-A5B5767C2C22}" destId="{A335D4FD-4292-4EDB-B725-E314B80FCAB0}" srcOrd="0" destOrd="0" presId="urn:microsoft.com/office/officeart/2005/8/layout/orgChart1"/>
    <dgm:cxn modelId="{E1650D79-729B-4784-BD0F-88FF9041BBEE}" type="presOf" srcId="{38A95E67-9B03-49E6-82AC-3BE5E486860C}" destId="{25DAC09C-EFD6-4E16-A7C7-63CCA503BAB8}" srcOrd="1" destOrd="0" presId="urn:microsoft.com/office/officeart/2005/8/layout/orgChart1"/>
    <dgm:cxn modelId="{8EE8F823-A40B-4467-A005-22293CB99749}" type="presOf" srcId="{72EDD887-7EC0-4F96-A10D-13FEB008B657}" destId="{EEEFD200-381A-40C9-8705-B26E3570F7B3}" srcOrd="0" destOrd="0" presId="urn:microsoft.com/office/officeart/2005/8/layout/orgChart1"/>
    <dgm:cxn modelId="{90FDE20D-1516-423C-AB46-A095703557C0}" srcId="{7B499A85-D401-4F92-90FE-39993F213850}" destId="{10B12877-1FCD-47F8-A812-A50C0A233D25}" srcOrd="1" destOrd="0" parTransId="{583EFE6E-AF0C-4DF5-8FA1-0005C62AD0B3}" sibTransId="{1338CCB0-4961-4650-B360-84AD67241E19}"/>
    <dgm:cxn modelId="{FB89E08A-1EBC-4F4F-81C2-DDC59909FDC9}" type="presOf" srcId="{86AD823E-8ED3-48AE-B82A-A3EA0B5FC0AA}" destId="{CF7F2549-E926-44B0-AAFE-9F842C1787F8}" srcOrd="0" destOrd="0" presId="urn:microsoft.com/office/officeart/2005/8/layout/orgChart1"/>
    <dgm:cxn modelId="{56CD8648-128A-4008-872B-16DD13CBA7A2}" type="presOf" srcId="{594B41A9-311B-4540-92D0-96ED0804679E}" destId="{4E24EFCB-A4D1-4BEF-AABD-5B519E8F3002}" srcOrd="1" destOrd="0" presId="urn:microsoft.com/office/officeart/2005/8/layout/orgChart1"/>
    <dgm:cxn modelId="{7D82B433-9D88-458E-BDFC-5258B0FC496B}" type="presOf" srcId="{1A493E9C-0A0A-4B2C-8B90-F5BF2AADFD33}" destId="{4658EDF9-AC92-4E1D-9C52-6CD4B0942B3D}" srcOrd="0" destOrd="0" presId="urn:microsoft.com/office/officeart/2005/8/layout/orgChart1"/>
    <dgm:cxn modelId="{D89E96FF-713C-4428-AAB6-1888AF508A60}" type="presOf" srcId="{124AE8C8-CDE1-416E-B5CB-A01DE2685F2E}" destId="{05C78045-5621-4FC3-8B02-A888477ACC2A}" srcOrd="0" destOrd="0" presId="urn:microsoft.com/office/officeart/2005/8/layout/orgChart1"/>
    <dgm:cxn modelId="{50506F5A-9E85-4DE9-B544-A50CB4D520E6}" type="presOf" srcId="{673FA5C7-A071-47D4-B4C2-D594009210C3}" destId="{DE5384A6-149F-4E8E-A6F2-CD887E6B537B}" srcOrd="0" destOrd="0" presId="urn:microsoft.com/office/officeart/2005/8/layout/orgChart1"/>
    <dgm:cxn modelId="{95C8A6BD-1753-499F-BCFF-0F95ADE95C38}" type="presOf" srcId="{65A47FE6-C3FE-4407-A570-9D7E54D79A47}" destId="{AF47C290-BF5D-491E-9706-955B3F374A55}" srcOrd="0" destOrd="0" presId="urn:microsoft.com/office/officeart/2005/8/layout/orgChart1"/>
    <dgm:cxn modelId="{0FB7E583-5CD3-41C8-8C7A-C0DA0B5F769D}" type="presOf" srcId="{EE8F45BE-BB5E-4B49-983D-CDCCCBFD0A1B}" destId="{F370C493-1D61-4A32-8FA9-A22B161D2419}" srcOrd="1" destOrd="0" presId="urn:microsoft.com/office/officeart/2005/8/layout/orgChart1"/>
    <dgm:cxn modelId="{B33542B9-264B-492E-83A1-C26B5B4CE224}" type="presOf" srcId="{1111CEFF-7931-44D1-B5BE-61B1861E164B}" destId="{172DCB1C-69DB-485D-AD42-0FB55511C624}" srcOrd="0" destOrd="0" presId="urn:microsoft.com/office/officeart/2005/8/layout/orgChart1"/>
    <dgm:cxn modelId="{A958D14F-BBF4-49FD-B612-3E636774800D}" type="presOf" srcId="{6CC42154-4E82-444E-B83E-8D32B919726A}" destId="{559A3B00-D2F5-434A-9F76-2FB759CE45CC}" srcOrd="0" destOrd="0" presId="urn:microsoft.com/office/officeart/2005/8/layout/orgChart1"/>
    <dgm:cxn modelId="{BABF3EAC-68A3-4F82-A356-B03BF627D74A}" srcId="{06557ABE-3F37-4D3E-A6EF-563FBA0836BF}" destId="{38A95E67-9B03-49E6-82AC-3BE5E486860C}" srcOrd="0" destOrd="0" parTransId="{65A47FE6-C3FE-4407-A570-9D7E54D79A47}" sibTransId="{6488BDA3-290A-4780-A4F2-3709D2B9A928}"/>
    <dgm:cxn modelId="{6CACA7DF-CC0C-4E32-BD06-30C3670DBC4F}" type="presOf" srcId="{7B499A85-D401-4F92-90FE-39993F213850}" destId="{EEDB546F-40BC-4288-8822-0DA1ED926A95}" srcOrd="0" destOrd="0" presId="urn:microsoft.com/office/officeart/2005/8/layout/orgChart1"/>
    <dgm:cxn modelId="{F6984704-0C6B-4926-877D-9809BCF383CA}" type="presOf" srcId="{38A95E67-9B03-49E6-82AC-3BE5E486860C}" destId="{02A56165-ADB0-4183-B263-209C9DD82B5D}" srcOrd="0" destOrd="0" presId="urn:microsoft.com/office/officeart/2005/8/layout/orgChart1"/>
    <dgm:cxn modelId="{D624F9C2-3547-43E8-AB1E-33D2C5628A07}" type="presOf" srcId="{3C56E11C-8AF4-4A4B-B9CF-C4CAB11D0F76}" destId="{43931AAA-23C2-439D-84AD-C79186D7B30B}" srcOrd="0" destOrd="0" presId="urn:microsoft.com/office/officeart/2005/8/layout/orgChart1"/>
    <dgm:cxn modelId="{FC66E4DB-A86D-4B3F-962A-A25DBA66C2BF}" srcId="{38A95E67-9B03-49E6-82AC-3BE5E486860C}" destId="{187E808D-BCB0-40EE-8D0B-8326CC261FBA}" srcOrd="2" destOrd="0" parTransId="{F6D58CFA-E613-4D9D-88D8-A5B5767C2C22}" sibTransId="{5EA73539-B545-4E01-A3A6-C0D98C1CC6C9}"/>
    <dgm:cxn modelId="{EC2DA700-4D68-48F4-B0BF-6202E21D7BA0}" type="presOf" srcId="{919B6735-F0A2-43D9-A831-492D06521156}" destId="{87739BC0-F110-4D8A-B111-CFD324FF116C}" srcOrd="0" destOrd="0" presId="urn:microsoft.com/office/officeart/2005/8/layout/orgChart1"/>
    <dgm:cxn modelId="{191819C3-FA53-4449-9B7B-A4E59E42F63E}" type="presOf" srcId="{54B5042F-70E1-4E1A-A83F-6F1AF301E5D5}" destId="{1445B1ED-1F95-43B4-8BB8-C64EC6F8ECEF}" srcOrd="0" destOrd="0" presId="urn:microsoft.com/office/officeart/2005/8/layout/orgChart1"/>
    <dgm:cxn modelId="{41250C66-FAA8-4320-9833-DFE865FE83A7}" srcId="{7B499A85-D401-4F92-90FE-39993F213850}" destId="{594B41A9-311B-4540-92D0-96ED0804679E}" srcOrd="0" destOrd="0" parTransId="{919B6735-F0A2-43D9-A831-492D06521156}" sibTransId="{BB54E807-C23A-44A1-A583-394979636E0F}"/>
    <dgm:cxn modelId="{58853471-0CBC-4257-9AE0-15FB269851BC}" type="presOf" srcId="{124AE8C8-CDE1-416E-B5CB-A01DE2685F2E}" destId="{4B233D7F-8068-4F0F-905B-2D9AE5DC599E}" srcOrd="1" destOrd="0" presId="urn:microsoft.com/office/officeart/2005/8/layout/orgChart1"/>
    <dgm:cxn modelId="{3CA0F05B-FC8B-4F0F-BC6C-119E78F5535F}" type="presOf" srcId="{EE8F45BE-BB5E-4B49-983D-CDCCCBFD0A1B}" destId="{BF1155F2-11B2-4A48-996E-AE35E9C4113E}" srcOrd="0" destOrd="0" presId="urn:microsoft.com/office/officeart/2005/8/layout/orgChart1"/>
    <dgm:cxn modelId="{B8F2F1F0-43D2-44F4-99DD-6BF08C361A3C}" srcId="{38A95E67-9B03-49E6-82AC-3BE5E486860C}" destId="{72EDD887-7EC0-4F96-A10D-13FEB008B657}" srcOrd="1" destOrd="0" parTransId="{3C56E11C-8AF4-4A4B-B9CF-C4CAB11D0F76}" sibTransId="{0A12023F-08C3-4768-9C01-B406AEF801D4}"/>
    <dgm:cxn modelId="{F5E9FFA4-58FE-4029-BD0A-0C00E99864B7}" srcId="{06557ABE-3F37-4D3E-A6EF-563FBA0836BF}" destId="{7B499A85-D401-4F92-90FE-39993F213850}" srcOrd="1" destOrd="0" parTransId="{6CC42154-4E82-444E-B83E-8D32B919726A}" sibTransId="{5C8774F2-E531-4ABD-9146-C0052D41CBF2}"/>
    <dgm:cxn modelId="{5992ED72-EE2D-4DD3-86C5-780DD44AC741}" type="presOf" srcId="{673FA5C7-A071-47D4-B4C2-D594009210C3}" destId="{EAB934F7-8918-432D-897E-E1DF104DD2E3}" srcOrd="1" destOrd="0" presId="urn:microsoft.com/office/officeart/2005/8/layout/orgChart1"/>
    <dgm:cxn modelId="{6661373F-E2F6-4834-8C9B-1E5ACE5CEAFF}" type="presOf" srcId="{06557ABE-3F37-4D3E-A6EF-563FBA0836BF}" destId="{8438F6D3-36B8-4478-8122-F992ACE12DFA}" srcOrd="1" destOrd="0" presId="urn:microsoft.com/office/officeart/2005/8/layout/orgChart1"/>
    <dgm:cxn modelId="{437BD90C-4ECE-46FB-ADE7-7A3ABDCA5B39}" srcId="{86AD823E-8ED3-48AE-B82A-A3EA0B5FC0AA}" destId="{06557ABE-3F37-4D3E-A6EF-563FBA0836BF}" srcOrd="0" destOrd="0" parTransId="{2444F4C9-0719-47BF-966D-F02C5DE63EC0}" sibTransId="{E50D922F-8933-4C98-AE69-6B36440CD1C5}"/>
    <dgm:cxn modelId="{B15457B3-FF2A-4EA1-98B2-FB285C456BBB}" type="presOf" srcId="{583EFE6E-AF0C-4DF5-8FA1-0005C62AD0B3}" destId="{9B5B0F2A-6A1C-41AF-A08A-E070E8A4D078}" srcOrd="0" destOrd="0" presId="urn:microsoft.com/office/officeart/2005/8/layout/orgChart1"/>
    <dgm:cxn modelId="{C622C74F-13E2-4F20-8FB6-210F394EF717}" type="presOf" srcId="{06557ABE-3F37-4D3E-A6EF-563FBA0836BF}" destId="{BCD74512-8AFE-453E-8096-DEE85C8AFD9E}" srcOrd="0" destOrd="0" presId="urn:microsoft.com/office/officeart/2005/8/layout/orgChart1"/>
    <dgm:cxn modelId="{073E57E8-66AA-46BE-85A0-96E063C75DC0}" type="presOf" srcId="{10B12877-1FCD-47F8-A812-A50C0A233D25}" destId="{6C819B9B-3A5F-4638-AB19-BB2A1B4CF8CD}" srcOrd="0" destOrd="0" presId="urn:microsoft.com/office/officeart/2005/8/layout/orgChart1"/>
    <dgm:cxn modelId="{C960BC89-C402-4F1B-B61A-A60E526D0F6C}" type="presOf" srcId="{7B499A85-D401-4F92-90FE-39993F213850}" destId="{6513C1F9-D703-43D6-9149-E3E2794EFF80}" srcOrd="1" destOrd="0" presId="urn:microsoft.com/office/officeart/2005/8/layout/orgChart1"/>
    <dgm:cxn modelId="{63CCBF51-F8FB-46DD-A397-E427CA1A75E9}" type="presOf" srcId="{187E808D-BCB0-40EE-8D0B-8326CC261FBA}" destId="{B25FD8C1-23DA-406B-A994-96B2D4206F30}" srcOrd="0" destOrd="0" presId="urn:microsoft.com/office/officeart/2005/8/layout/orgChart1"/>
    <dgm:cxn modelId="{900E8F84-3F3D-406B-916A-6714ADC4FDA1}" type="presOf" srcId="{10B12877-1FCD-47F8-A812-A50C0A233D25}" destId="{7350AAFC-5A9A-4B8F-A120-55A1DA8C785E}" srcOrd="1" destOrd="0" presId="urn:microsoft.com/office/officeart/2005/8/layout/orgChart1"/>
    <dgm:cxn modelId="{C809462D-A98B-4BE7-8BCB-394DE5327667}" srcId="{7B499A85-D401-4F92-90FE-39993F213850}" destId="{673FA5C7-A071-47D4-B4C2-D594009210C3}" srcOrd="2" destOrd="0" parTransId="{1111CEFF-7931-44D1-B5BE-61B1861E164B}" sibTransId="{37D0FF07-8883-436F-A022-5D2C78ED7586}"/>
    <dgm:cxn modelId="{4DB46C94-7B38-4E9D-9CE9-B74EDB605DCC}" srcId="{38A95E67-9B03-49E6-82AC-3BE5E486860C}" destId="{EE8F45BE-BB5E-4B49-983D-CDCCCBFD0A1B}" srcOrd="0" destOrd="0" parTransId="{1A493E9C-0A0A-4B2C-8B90-F5BF2AADFD33}" sibTransId="{AC6996AA-2B51-44D1-90F8-302031D5C458}"/>
    <dgm:cxn modelId="{32555455-BDF2-44A9-9076-61A755F73A0B}" srcId="{7B499A85-D401-4F92-90FE-39993F213850}" destId="{124AE8C8-CDE1-416E-B5CB-A01DE2685F2E}" srcOrd="3" destOrd="0" parTransId="{54B5042F-70E1-4E1A-A83F-6F1AF301E5D5}" sibTransId="{87ADB985-FDE8-4BA7-AF0B-3B6DBCA3FA12}"/>
    <dgm:cxn modelId="{2AE73DDA-1966-48B3-9815-A69AF15CD917}" type="presOf" srcId="{594B41A9-311B-4540-92D0-96ED0804679E}" destId="{FED16DC9-742F-4F3E-9380-86E13625C96E}" srcOrd="0" destOrd="0" presId="urn:microsoft.com/office/officeart/2005/8/layout/orgChart1"/>
    <dgm:cxn modelId="{D29858CD-ABDE-48D0-AC0A-D7242714A5E9}" type="presOf" srcId="{72EDD887-7EC0-4F96-A10D-13FEB008B657}" destId="{C9EA747F-29D1-45E5-A8E1-A8F5CBE0FA73}" srcOrd="1" destOrd="0" presId="urn:microsoft.com/office/officeart/2005/8/layout/orgChart1"/>
    <dgm:cxn modelId="{3E97F8CE-EE60-4CD2-ACD4-45E48DAA4950}" type="presParOf" srcId="{CF7F2549-E926-44B0-AAFE-9F842C1787F8}" destId="{1772B523-4857-4FBE-8248-43CAD5871C4C}" srcOrd="0" destOrd="0" presId="urn:microsoft.com/office/officeart/2005/8/layout/orgChart1"/>
    <dgm:cxn modelId="{77196709-0502-43FB-A2BE-04BDC93247FD}" type="presParOf" srcId="{1772B523-4857-4FBE-8248-43CAD5871C4C}" destId="{5BAE4001-A3F8-49F9-A21D-E1BEA3A0781E}" srcOrd="0" destOrd="0" presId="urn:microsoft.com/office/officeart/2005/8/layout/orgChart1"/>
    <dgm:cxn modelId="{5C4F35DF-D4D3-41EB-A4FA-63E883C6E8EB}" type="presParOf" srcId="{5BAE4001-A3F8-49F9-A21D-E1BEA3A0781E}" destId="{BCD74512-8AFE-453E-8096-DEE85C8AFD9E}" srcOrd="0" destOrd="0" presId="urn:microsoft.com/office/officeart/2005/8/layout/orgChart1"/>
    <dgm:cxn modelId="{B1473A7A-D9D7-4696-AD5D-56773686C026}" type="presParOf" srcId="{5BAE4001-A3F8-49F9-A21D-E1BEA3A0781E}" destId="{8438F6D3-36B8-4478-8122-F992ACE12DFA}" srcOrd="1" destOrd="0" presId="urn:microsoft.com/office/officeart/2005/8/layout/orgChart1"/>
    <dgm:cxn modelId="{8BF335DC-ED91-4F20-83D7-7D2A4ECF9243}" type="presParOf" srcId="{1772B523-4857-4FBE-8248-43CAD5871C4C}" destId="{27D5254C-8AD6-453A-A771-9E2D68E69403}" srcOrd="1" destOrd="0" presId="urn:microsoft.com/office/officeart/2005/8/layout/orgChart1"/>
    <dgm:cxn modelId="{26F5FEDC-A307-45AE-8586-142EBE4ED31E}" type="presParOf" srcId="{1772B523-4857-4FBE-8248-43CAD5871C4C}" destId="{C602D951-230E-4328-BB17-17D2D4A100AF}" srcOrd="2" destOrd="0" presId="urn:microsoft.com/office/officeart/2005/8/layout/orgChart1"/>
    <dgm:cxn modelId="{951523A6-C4EC-4610-8A0B-EE44E427ACE9}" type="presParOf" srcId="{C602D951-230E-4328-BB17-17D2D4A100AF}" destId="{AF47C290-BF5D-491E-9706-955B3F374A55}" srcOrd="0" destOrd="0" presId="urn:microsoft.com/office/officeart/2005/8/layout/orgChart1"/>
    <dgm:cxn modelId="{4D087C42-CE12-4072-909C-8464CE523346}" type="presParOf" srcId="{C602D951-230E-4328-BB17-17D2D4A100AF}" destId="{75FBCBEC-6169-45BE-9AB9-39DE29300E74}" srcOrd="1" destOrd="0" presId="urn:microsoft.com/office/officeart/2005/8/layout/orgChart1"/>
    <dgm:cxn modelId="{F796E0B6-27BE-442E-8F19-D05B720D8FF0}" type="presParOf" srcId="{75FBCBEC-6169-45BE-9AB9-39DE29300E74}" destId="{8C837E5C-705A-4D97-9D43-A5A6CD240B02}" srcOrd="0" destOrd="0" presId="urn:microsoft.com/office/officeart/2005/8/layout/orgChart1"/>
    <dgm:cxn modelId="{7E8AF507-1D9E-42C8-80BD-B3D66A14559D}" type="presParOf" srcId="{8C837E5C-705A-4D97-9D43-A5A6CD240B02}" destId="{02A56165-ADB0-4183-B263-209C9DD82B5D}" srcOrd="0" destOrd="0" presId="urn:microsoft.com/office/officeart/2005/8/layout/orgChart1"/>
    <dgm:cxn modelId="{AC1D3A19-77A6-4B49-81DC-CD2757193057}" type="presParOf" srcId="{8C837E5C-705A-4D97-9D43-A5A6CD240B02}" destId="{25DAC09C-EFD6-4E16-A7C7-63CCA503BAB8}" srcOrd="1" destOrd="0" presId="urn:microsoft.com/office/officeart/2005/8/layout/orgChart1"/>
    <dgm:cxn modelId="{E6DEB5FA-D053-41E6-B0BB-34861B44057F}" type="presParOf" srcId="{75FBCBEC-6169-45BE-9AB9-39DE29300E74}" destId="{4494C512-9425-4D7B-8D3D-9F943A2132D8}" srcOrd="1" destOrd="0" presId="urn:microsoft.com/office/officeart/2005/8/layout/orgChart1"/>
    <dgm:cxn modelId="{DDC4CCC2-6E5A-4904-B57E-F029EB53F74A}" type="presParOf" srcId="{75FBCBEC-6169-45BE-9AB9-39DE29300E74}" destId="{0E41E7AA-C156-4350-9CE4-12BE7D92F5BB}" srcOrd="2" destOrd="0" presId="urn:microsoft.com/office/officeart/2005/8/layout/orgChart1"/>
    <dgm:cxn modelId="{7FDAF4E7-3B25-4649-92B7-6903EC1A9009}" type="presParOf" srcId="{0E41E7AA-C156-4350-9CE4-12BE7D92F5BB}" destId="{4658EDF9-AC92-4E1D-9C52-6CD4B0942B3D}" srcOrd="0" destOrd="0" presId="urn:microsoft.com/office/officeart/2005/8/layout/orgChart1"/>
    <dgm:cxn modelId="{D77B7DE0-90D0-419D-86ED-AE0D9DCB617E}" type="presParOf" srcId="{0E41E7AA-C156-4350-9CE4-12BE7D92F5BB}" destId="{D1D88641-E4DA-40B8-BEA9-DC166E119DE0}" srcOrd="1" destOrd="0" presId="urn:microsoft.com/office/officeart/2005/8/layout/orgChart1"/>
    <dgm:cxn modelId="{9C76609F-1D62-49EA-AE1A-C7AF11FC1051}" type="presParOf" srcId="{D1D88641-E4DA-40B8-BEA9-DC166E119DE0}" destId="{42655E47-5FA7-434A-94F5-86C006C1D4A5}" srcOrd="0" destOrd="0" presId="urn:microsoft.com/office/officeart/2005/8/layout/orgChart1"/>
    <dgm:cxn modelId="{D2958E0E-97BD-44D9-8D9B-97E7D7F94380}" type="presParOf" srcId="{42655E47-5FA7-434A-94F5-86C006C1D4A5}" destId="{BF1155F2-11B2-4A48-996E-AE35E9C4113E}" srcOrd="0" destOrd="0" presId="urn:microsoft.com/office/officeart/2005/8/layout/orgChart1"/>
    <dgm:cxn modelId="{728DA353-C6C7-4C5C-947F-B978AB7F1C72}" type="presParOf" srcId="{42655E47-5FA7-434A-94F5-86C006C1D4A5}" destId="{F370C493-1D61-4A32-8FA9-A22B161D2419}" srcOrd="1" destOrd="0" presId="urn:microsoft.com/office/officeart/2005/8/layout/orgChart1"/>
    <dgm:cxn modelId="{3ADEF171-E859-4ABD-AACA-616E7252DDB6}" type="presParOf" srcId="{D1D88641-E4DA-40B8-BEA9-DC166E119DE0}" destId="{955A42C3-EB1F-46D4-8452-215AEAB0C982}" srcOrd="1" destOrd="0" presId="urn:microsoft.com/office/officeart/2005/8/layout/orgChart1"/>
    <dgm:cxn modelId="{91FC5976-9D3B-41DF-82E5-0D23A61C2573}" type="presParOf" srcId="{D1D88641-E4DA-40B8-BEA9-DC166E119DE0}" destId="{98737FC0-02E1-4721-A82B-4F944E8D7CD9}" srcOrd="2" destOrd="0" presId="urn:microsoft.com/office/officeart/2005/8/layout/orgChart1"/>
    <dgm:cxn modelId="{2EBDB6F6-0A34-4F01-8529-33B711A5FF4D}" type="presParOf" srcId="{0E41E7AA-C156-4350-9CE4-12BE7D92F5BB}" destId="{43931AAA-23C2-439D-84AD-C79186D7B30B}" srcOrd="2" destOrd="0" presId="urn:microsoft.com/office/officeart/2005/8/layout/orgChart1"/>
    <dgm:cxn modelId="{23439920-A34D-491B-9E0A-424EE4CA3045}" type="presParOf" srcId="{0E41E7AA-C156-4350-9CE4-12BE7D92F5BB}" destId="{F165BA35-DA18-4DDC-A13E-0E1333C96F20}" srcOrd="3" destOrd="0" presId="urn:microsoft.com/office/officeart/2005/8/layout/orgChart1"/>
    <dgm:cxn modelId="{C7193F3F-A679-4CBB-AF12-09C67E88242E}" type="presParOf" srcId="{F165BA35-DA18-4DDC-A13E-0E1333C96F20}" destId="{34960A4B-0FCC-4A47-B13F-7924DFE76A32}" srcOrd="0" destOrd="0" presId="urn:microsoft.com/office/officeart/2005/8/layout/orgChart1"/>
    <dgm:cxn modelId="{2E4C2EEF-EE37-4669-832E-8B6274CD5FD7}" type="presParOf" srcId="{34960A4B-0FCC-4A47-B13F-7924DFE76A32}" destId="{EEEFD200-381A-40C9-8705-B26E3570F7B3}" srcOrd="0" destOrd="0" presId="urn:microsoft.com/office/officeart/2005/8/layout/orgChart1"/>
    <dgm:cxn modelId="{8E54AA5F-402D-40B1-A2C5-F764FB363F06}" type="presParOf" srcId="{34960A4B-0FCC-4A47-B13F-7924DFE76A32}" destId="{C9EA747F-29D1-45E5-A8E1-A8F5CBE0FA73}" srcOrd="1" destOrd="0" presId="urn:microsoft.com/office/officeart/2005/8/layout/orgChart1"/>
    <dgm:cxn modelId="{8043CFAC-23B0-4467-8B67-01B3E43A4EA4}" type="presParOf" srcId="{F165BA35-DA18-4DDC-A13E-0E1333C96F20}" destId="{698E9BB1-C484-4F45-8A96-495F45F45C12}" srcOrd="1" destOrd="0" presId="urn:microsoft.com/office/officeart/2005/8/layout/orgChart1"/>
    <dgm:cxn modelId="{634863C1-167D-4D78-AFF9-8B1D878C1563}" type="presParOf" srcId="{F165BA35-DA18-4DDC-A13E-0E1333C96F20}" destId="{1405C41D-873E-40FF-BE25-7769312400EB}" srcOrd="2" destOrd="0" presId="urn:microsoft.com/office/officeart/2005/8/layout/orgChart1"/>
    <dgm:cxn modelId="{4C493A63-AC48-407F-8119-A40A9F87F903}" type="presParOf" srcId="{0E41E7AA-C156-4350-9CE4-12BE7D92F5BB}" destId="{A335D4FD-4292-4EDB-B725-E314B80FCAB0}" srcOrd="4" destOrd="0" presId="urn:microsoft.com/office/officeart/2005/8/layout/orgChart1"/>
    <dgm:cxn modelId="{0B9C0FE2-D8EA-4885-A63B-2FDD003B90F4}" type="presParOf" srcId="{0E41E7AA-C156-4350-9CE4-12BE7D92F5BB}" destId="{AD881F23-22A6-459C-8674-644291E76BA0}" srcOrd="5" destOrd="0" presId="urn:microsoft.com/office/officeart/2005/8/layout/orgChart1"/>
    <dgm:cxn modelId="{47958C28-ED64-46DB-A279-0357F34AB0E6}" type="presParOf" srcId="{AD881F23-22A6-459C-8674-644291E76BA0}" destId="{BF8E9E1E-83C6-4832-9325-96381FEB6D57}" srcOrd="0" destOrd="0" presId="urn:microsoft.com/office/officeart/2005/8/layout/orgChart1"/>
    <dgm:cxn modelId="{DCD529EC-0EEF-409E-8988-582369A27E16}" type="presParOf" srcId="{BF8E9E1E-83C6-4832-9325-96381FEB6D57}" destId="{B25FD8C1-23DA-406B-A994-96B2D4206F30}" srcOrd="0" destOrd="0" presId="urn:microsoft.com/office/officeart/2005/8/layout/orgChart1"/>
    <dgm:cxn modelId="{AA79293B-8DA0-4C62-844E-15B1BC33FDBD}" type="presParOf" srcId="{BF8E9E1E-83C6-4832-9325-96381FEB6D57}" destId="{09F0604B-55AB-408F-BB07-70513851B7E3}" srcOrd="1" destOrd="0" presId="urn:microsoft.com/office/officeart/2005/8/layout/orgChart1"/>
    <dgm:cxn modelId="{2BE98B84-3D8E-4E1C-904F-C83DED9B68BC}" type="presParOf" srcId="{AD881F23-22A6-459C-8674-644291E76BA0}" destId="{04C86CD9-9C71-40F7-B93B-FA3278DE7DDD}" srcOrd="1" destOrd="0" presId="urn:microsoft.com/office/officeart/2005/8/layout/orgChart1"/>
    <dgm:cxn modelId="{D0EAA941-6A76-4FC0-9C51-6AB12FFCC698}" type="presParOf" srcId="{AD881F23-22A6-459C-8674-644291E76BA0}" destId="{2493A209-072C-4EFB-9925-8092CE78CB58}" srcOrd="2" destOrd="0" presId="urn:microsoft.com/office/officeart/2005/8/layout/orgChart1"/>
    <dgm:cxn modelId="{01A1054F-E8F5-4F71-A5C9-07C6F34A080E}" type="presParOf" srcId="{C602D951-230E-4328-BB17-17D2D4A100AF}" destId="{559A3B00-D2F5-434A-9F76-2FB759CE45CC}" srcOrd="2" destOrd="0" presId="urn:microsoft.com/office/officeart/2005/8/layout/orgChart1"/>
    <dgm:cxn modelId="{AFC9A2D6-FBB9-4619-BDD4-723AD2A18DCB}" type="presParOf" srcId="{C602D951-230E-4328-BB17-17D2D4A100AF}" destId="{ABF27353-C1B8-40FA-A496-B41CFFEC6D64}" srcOrd="3" destOrd="0" presId="urn:microsoft.com/office/officeart/2005/8/layout/orgChart1"/>
    <dgm:cxn modelId="{11F1FC02-1DED-4C35-A404-6CAD82A5425A}" type="presParOf" srcId="{ABF27353-C1B8-40FA-A496-B41CFFEC6D64}" destId="{BE9C2ABC-E334-4ED3-ADBA-4CFAAED8D8FC}" srcOrd="0" destOrd="0" presId="urn:microsoft.com/office/officeart/2005/8/layout/orgChart1"/>
    <dgm:cxn modelId="{D68090FE-6055-40C7-B0DF-E7AAEB700D7B}" type="presParOf" srcId="{BE9C2ABC-E334-4ED3-ADBA-4CFAAED8D8FC}" destId="{EEDB546F-40BC-4288-8822-0DA1ED926A95}" srcOrd="0" destOrd="0" presId="urn:microsoft.com/office/officeart/2005/8/layout/orgChart1"/>
    <dgm:cxn modelId="{D7EEDDD3-E354-4F7F-8566-E934AEC71BB7}" type="presParOf" srcId="{BE9C2ABC-E334-4ED3-ADBA-4CFAAED8D8FC}" destId="{6513C1F9-D703-43D6-9149-E3E2794EFF80}" srcOrd="1" destOrd="0" presId="urn:microsoft.com/office/officeart/2005/8/layout/orgChart1"/>
    <dgm:cxn modelId="{3F52ECA9-8662-4056-BE0D-C7EE76BF1892}" type="presParOf" srcId="{ABF27353-C1B8-40FA-A496-B41CFFEC6D64}" destId="{F025B5A5-63C8-4667-8C17-FC0BDAE5AD9C}" srcOrd="1" destOrd="0" presId="urn:microsoft.com/office/officeart/2005/8/layout/orgChart1"/>
    <dgm:cxn modelId="{35550D2E-F4B8-4BEA-8F68-0E251B8B2839}" type="presParOf" srcId="{ABF27353-C1B8-40FA-A496-B41CFFEC6D64}" destId="{509E3C79-6AE4-4698-B9C6-197C64DDA2B9}" srcOrd="2" destOrd="0" presId="urn:microsoft.com/office/officeart/2005/8/layout/orgChart1"/>
    <dgm:cxn modelId="{027DBDDF-BC56-40B8-A7D3-1C2C0C67E74E}" type="presParOf" srcId="{509E3C79-6AE4-4698-B9C6-197C64DDA2B9}" destId="{87739BC0-F110-4D8A-B111-CFD324FF116C}" srcOrd="0" destOrd="0" presId="urn:microsoft.com/office/officeart/2005/8/layout/orgChart1"/>
    <dgm:cxn modelId="{286324FA-8AEF-4717-90B4-3301EADFB075}" type="presParOf" srcId="{509E3C79-6AE4-4698-B9C6-197C64DDA2B9}" destId="{CE07536C-E366-4F72-8520-AFDCE5007689}" srcOrd="1" destOrd="0" presId="urn:microsoft.com/office/officeart/2005/8/layout/orgChart1"/>
    <dgm:cxn modelId="{69D4B715-8AA3-4B74-8899-E3014D6A9CD8}" type="presParOf" srcId="{CE07536C-E366-4F72-8520-AFDCE5007689}" destId="{865240A5-A284-4379-BB49-D2B60C8898BA}" srcOrd="0" destOrd="0" presId="urn:microsoft.com/office/officeart/2005/8/layout/orgChart1"/>
    <dgm:cxn modelId="{B1BD2364-BB15-4533-AC69-1E21D5C87CA0}" type="presParOf" srcId="{865240A5-A284-4379-BB49-D2B60C8898BA}" destId="{FED16DC9-742F-4F3E-9380-86E13625C96E}" srcOrd="0" destOrd="0" presId="urn:microsoft.com/office/officeart/2005/8/layout/orgChart1"/>
    <dgm:cxn modelId="{A0F88C39-8026-4222-BF34-37EA0D4807E6}" type="presParOf" srcId="{865240A5-A284-4379-BB49-D2B60C8898BA}" destId="{4E24EFCB-A4D1-4BEF-AABD-5B519E8F3002}" srcOrd="1" destOrd="0" presId="urn:microsoft.com/office/officeart/2005/8/layout/orgChart1"/>
    <dgm:cxn modelId="{2C9CE89B-E97C-4103-854A-88040A8B4618}" type="presParOf" srcId="{CE07536C-E366-4F72-8520-AFDCE5007689}" destId="{3369B1EB-FBC7-4980-A428-82DD33696306}" srcOrd="1" destOrd="0" presId="urn:microsoft.com/office/officeart/2005/8/layout/orgChart1"/>
    <dgm:cxn modelId="{93EB57CF-DDF9-44E8-A8F5-CC2529ABA747}" type="presParOf" srcId="{CE07536C-E366-4F72-8520-AFDCE5007689}" destId="{6BEB9F4F-9E42-464C-839D-8F92C6A8DF62}" srcOrd="2" destOrd="0" presId="urn:microsoft.com/office/officeart/2005/8/layout/orgChart1"/>
    <dgm:cxn modelId="{876E8516-3F06-441B-9BE7-B7814579E429}" type="presParOf" srcId="{509E3C79-6AE4-4698-B9C6-197C64DDA2B9}" destId="{9B5B0F2A-6A1C-41AF-A08A-E070E8A4D078}" srcOrd="2" destOrd="0" presId="urn:microsoft.com/office/officeart/2005/8/layout/orgChart1"/>
    <dgm:cxn modelId="{9AD992A0-8C59-4666-8D66-A0D0E2A6D462}" type="presParOf" srcId="{509E3C79-6AE4-4698-B9C6-197C64DDA2B9}" destId="{DF32D0A3-E6B5-4CBD-B980-312A8F717166}" srcOrd="3" destOrd="0" presId="urn:microsoft.com/office/officeart/2005/8/layout/orgChart1"/>
    <dgm:cxn modelId="{4BD62CB7-3325-499F-B037-1D4614EA30D0}" type="presParOf" srcId="{DF32D0A3-E6B5-4CBD-B980-312A8F717166}" destId="{76354C3D-6377-42E4-8083-536D5B637338}" srcOrd="0" destOrd="0" presId="urn:microsoft.com/office/officeart/2005/8/layout/orgChart1"/>
    <dgm:cxn modelId="{CCD29970-6C4C-4F3D-97DA-3D38A0A38589}" type="presParOf" srcId="{76354C3D-6377-42E4-8083-536D5B637338}" destId="{6C819B9B-3A5F-4638-AB19-BB2A1B4CF8CD}" srcOrd="0" destOrd="0" presId="urn:microsoft.com/office/officeart/2005/8/layout/orgChart1"/>
    <dgm:cxn modelId="{BADA9155-B578-4F51-9354-4C3BDE59EBEF}" type="presParOf" srcId="{76354C3D-6377-42E4-8083-536D5B637338}" destId="{7350AAFC-5A9A-4B8F-A120-55A1DA8C785E}" srcOrd="1" destOrd="0" presId="urn:microsoft.com/office/officeart/2005/8/layout/orgChart1"/>
    <dgm:cxn modelId="{0D361252-EAD1-439F-8397-149BC6031654}" type="presParOf" srcId="{DF32D0A3-E6B5-4CBD-B980-312A8F717166}" destId="{4122F9F3-FEC5-4AFD-86C9-5F1C8B884BC0}" srcOrd="1" destOrd="0" presId="urn:microsoft.com/office/officeart/2005/8/layout/orgChart1"/>
    <dgm:cxn modelId="{46C5C770-50DE-474E-A043-9CACE3D59B8D}" type="presParOf" srcId="{DF32D0A3-E6B5-4CBD-B980-312A8F717166}" destId="{FDDB4D7D-39D2-4CC1-A2D1-D0E1F9FDA75F}" srcOrd="2" destOrd="0" presId="urn:microsoft.com/office/officeart/2005/8/layout/orgChart1"/>
    <dgm:cxn modelId="{79DA4D58-B38A-48D8-8A32-1F53F2189969}" type="presParOf" srcId="{509E3C79-6AE4-4698-B9C6-197C64DDA2B9}" destId="{172DCB1C-69DB-485D-AD42-0FB55511C624}" srcOrd="4" destOrd="0" presId="urn:microsoft.com/office/officeart/2005/8/layout/orgChart1"/>
    <dgm:cxn modelId="{B0D1F6D6-9E32-4B34-A8EF-6E6F5169B43F}" type="presParOf" srcId="{509E3C79-6AE4-4698-B9C6-197C64DDA2B9}" destId="{7B8A10E0-4AB2-4129-AEC7-0F9DEA3E5AEE}" srcOrd="5" destOrd="0" presId="urn:microsoft.com/office/officeart/2005/8/layout/orgChart1"/>
    <dgm:cxn modelId="{FE0EA7BD-3904-4AA1-88D8-D870CACDB842}" type="presParOf" srcId="{7B8A10E0-4AB2-4129-AEC7-0F9DEA3E5AEE}" destId="{F0437F2E-5967-4A5B-8C19-976C3C6947E7}" srcOrd="0" destOrd="0" presId="urn:microsoft.com/office/officeart/2005/8/layout/orgChart1"/>
    <dgm:cxn modelId="{A2BD6C0E-1101-45DA-B294-4EA967A84082}" type="presParOf" srcId="{F0437F2E-5967-4A5B-8C19-976C3C6947E7}" destId="{DE5384A6-149F-4E8E-A6F2-CD887E6B537B}" srcOrd="0" destOrd="0" presId="urn:microsoft.com/office/officeart/2005/8/layout/orgChart1"/>
    <dgm:cxn modelId="{0AAB4DBA-5F33-43D5-BC71-D57D3CB8FF9B}" type="presParOf" srcId="{F0437F2E-5967-4A5B-8C19-976C3C6947E7}" destId="{EAB934F7-8918-432D-897E-E1DF104DD2E3}" srcOrd="1" destOrd="0" presId="urn:microsoft.com/office/officeart/2005/8/layout/orgChart1"/>
    <dgm:cxn modelId="{6456507B-03BA-4196-9816-690F950F93C7}" type="presParOf" srcId="{7B8A10E0-4AB2-4129-AEC7-0F9DEA3E5AEE}" destId="{055A2B6D-A871-4A6C-ACCD-919743F9FA6F}" srcOrd="1" destOrd="0" presId="urn:microsoft.com/office/officeart/2005/8/layout/orgChart1"/>
    <dgm:cxn modelId="{AEA5C1B3-1B18-4B0E-9105-0EDEA6448822}" type="presParOf" srcId="{7B8A10E0-4AB2-4129-AEC7-0F9DEA3E5AEE}" destId="{4C00DB77-41E2-48DB-B1AC-F065D2AF4B00}" srcOrd="2" destOrd="0" presId="urn:microsoft.com/office/officeart/2005/8/layout/orgChart1"/>
    <dgm:cxn modelId="{527A68ED-4278-4401-8527-7F4DE5267F21}" type="presParOf" srcId="{509E3C79-6AE4-4698-B9C6-197C64DDA2B9}" destId="{1445B1ED-1F95-43B4-8BB8-C64EC6F8ECEF}" srcOrd="6" destOrd="0" presId="urn:microsoft.com/office/officeart/2005/8/layout/orgChart1"/>
    <dgm:cxn modelId="{6087120C-83C9-40EE-A41C-116B35F5BDBD}" type="presParOf" srcId="{509E3C79-6AE4-4698-B9C6-197C64DDA2B9}" destId="{864581BD-5D3F-4928-BC5C-936D8EAA939E}" srcOrd="7" destOrd="0" presId="urn:microsoft.com/office/officeart/2005/8/layout/orgChart1"/>
    <dgm:cxn modelId="{5E266DEC-E228-4869-A0AC-60A2CE52FACC}" type="presParOf" srcId="{864581BD-5D3F-4928-BC5C-936D8EAA939E}" destId="{A716C335-870D-4C0C-8446-F877F0ABB8A3}" srcOrd="0" destOrd="0" presId="urn:microsoft.com/office/officeart/2005/8/layout/orgChart1"/>
    <dgm:cxn modelId="{DA9F3442-FC53-4B76-90C7-973568EDC057}" type="presParOf" srcId="{A716C335-870D-4C0C-8446-F877F0ABB8A3}" destId="{05C78045-5621-4FC3-8B02-A888477ACC2A}" srcOrd="0" destOrd="0" presId="urn:microsoft.com/office/officeart/2005/8/layout/orgChart1"/>
    <dgm:cxn modelId="{94E668F7-A8F9-4E41-8D6B-9F61DEAF18F8}" type="presParOf" srcId="{A716C335-870D-4C0C-8446-F877F0ABB8A3}" destId="{4B233D7F-8068-4F0F-905B-2D9AE5DC599E}" srcOrd="1" destOrd="0" presId="urn:microsoft.com/office/officeart/2005/8/layout/orgChart1"/>
    <dgm:cxn modelId="{0D57343B-0EFE-4F9A-BE63-CB6EF63BA399}" type="presParOf" srcId="{864581BD-5D3F-4928-BC5C-936D8EAA939E}" destId="{3FFCBC2B-CCB3-4AF4-B0C2-B5B75FF58B14}" srcOrd="1" destOrd="0" presId="urn:microsoft.com/office/officeart/2005/8/layout/orgChart1"/>
    <dgm:cxn modelId="{3F852DAA-7ED5-4109-A269-B3C7715E1A67}" type="presParOf" srcId="{864581BD-5D3F-4928-BC5C-936D8EAA939E}" destId="{26277B93-C380-4A79-9047-22A685E0616A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45B1ED-1F95-43B4-8BB8-C64EC6F8ECEF}">
      <dsp:nvSpPr>
        <dsp:cNvPr id="0" name=""/>
        <dsp:cNvSpPr/>
      </dsp:nvSpPr>
      <dsp:spPr>
        <a:xfrm>
          <a:off x="6293886" y="2196347"/>
          <a:ext cx="648544" cy="2934512"/>
        </a:xfrm>
        <a:custGeom>
          <a:avLst/>
          <a:gdLst/>
          <a:ahLst/>
          <a:cxnLst/>
          <a:rect l="0" t="0" r="0" b="0"/>
          <a:pathLst>
            <a:path>
              <a:moveTo>
                <a:pt x="648544" y="0"/>
              </a:moveTo>
              <a:lnTo>
                <a:pt x="648544" y="2934512"/>
              </a:lnTo>
              <a:lnTo>
                <a:pt x="0" y="2934512"/>
              </a:lnTo>
            </a:path>
          </a:pathLst>
        </a:custGeom>
        <a:noFill/>
        <a:ln w="38100" cap="flat" cmpd="sng" algn="ctr">
          <a:solidFill>
            <a:scrgbClr r="0" g="0" b="0">
              <a:shade val="75000"/>
              <a:satMod val="125000"/>
              <a:lumMod val="75000"/>
            </a:scrgb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72DCB1C-69DB-485D-AD42-0FB55511C624}">
      <dsp:nvSpPr>
        <dsp:cNvPr id="0" name=""/>
        <dsp:cNvSpPr/>
      </dsp:nvSpPr>
      <dsp:spPr>
        <a:xfrm>
          <a:off x="6262201" y="2196347"/>
          <a:ext cx="680229" cy="2123106"/>
        </a:xfrm>
        <a:custGeom>
          <a:avLst/>
          <a:gdLst/>
          <a:ahLst/>
          <a:cxnLst/>
          <a:rect l="0" t="0" r="0" b="0"/>
          <a:pathLst>
            <a:path>
              <a:moveTo>
                <a:pt x="680229" y="0"/>
              </a:moveTo>
              <a:lnTo>
                <a:pt x="680229" y="2123106"/>
              </a:lnTo>
              <a:lnTo>
                <a:pt x="0" y="2123106"/>
              </a:lnTo>
            </a:path>
          </a:pathLst>
        </a:custGeom>
        <a:noFill/>
        <a:ln w="38100" cap="flat" cmpd="sng" algn="ctr">
          <a:solidFill>
            <a:scrgbClr r="0" g="0" b="0">
              <a:shade val="75000"/>
              <a:satMod val="125000"/>
              <a:lumMod val="75000"/>
            </a:scrgb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B5B0F2A-6A1C-41AF-A08A-E070E8A4D078}">
      <dsp:nvSpPr>
        <dsp:cNvPr id="0" name=""/>
        <dsp:cNvSpPr/>
      </dsp:nvSpPr>
      <dsp:spPr>
        <a:xfrm>
          <a:off x="6262201" y="2196347"/>
          <a:ext cx="680229" cy="1282797"/>
        </a:xfrm>
        <a:custGeom>
          <a:avLst/>
          <a:gdLst/>
          <a:ahLst/>
          <a:cxnLst/>
          <a:rect l="0" t="0" r="0" b="0"/>
          <a:pathLst>
            <a:path>
              <a:moveTo>
                <a:pt x="680229" y="0"/>
              </a:moveTo>
              <a:lnTo>
                <a:pt x="680229" y="1282797"/>
              </a:lnTo>
              <a:lnTo>
                <a:pt x="0" y="1282797"/>
              </a:lnTo>
            </a:path>
          </a:pathLst>
        </a:custGeom>
        <a:noFill/>
        <a:ln w="38100" cap="flat" cmpd="sng" algn="ctr">
          <a:solidFill>
            <a:scrgbClr r="0" g="0" b="0">
              <a:shade val="75000"/>
              <a:satMod val="125000"/>
              <a:lumMod val="75000"/>
            </a:scrgb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7739BC0-F110-4D8A-B111-CFD324FF116C}">
      <dsp:nvSpPr>
        <dsp:cNvPr id="0" name=""/>
        <dsp:cNvSpPr/>
      </dsp:nvSpPr>
      <dsp:spPr>
        <a:xfrm>
          <a:off x="5759087" y="2196347"/>
          <a:ext cx="1183343" cy="512522"/>
        </a:xfrm>
        <a:custGeom>
          <a:avLst/>
          <a:gdLst/>
          <a:ahLst/>
          <a:cxnLst/>
          <a:rect l="0" t="0" r="0" b="0"/>
          <a:pathLst>
            <a:path>
              <a:moveTo>
                <a:pt x="1183343" y="0"/>
              </a:moveTo>
              <a:lnTo>
                <a:pt x="1183343" y="512522"/>
              </a:lnTo>
              <a:lnTo>
                <a:pt x="0" y="512522"/>
              </a:lnTo>
            </a:path>
          </a:pathLst>
        </a:custGeom>
        <a:noFill/>
        <a:ln w="38100" cap="flat" cmpd="sng" algn="ctr">
          <a:solidFill>
            <a:scrgbClr r="0" g="0" b="0">
              <a:shade val="75000"/>
              <a:satMod val="125000"/>
              <a:lumMod val="75000"/>
            </a:scrgb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59A3B00-D2F5-434A-9F76-2FB759CE45CC}">
      <dsp:nvSpPr>
        <dsp:cNvPr id="0" name=""/>
        <dsp:cNvSpPr/>
      </dsp:nvSpPr>
      <dsp:spPr>
        <a:xfrm>
          <a:off x="4225746" y="1337787"/>
          <a:ext cx="1115163" cy="49766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97665"/>
              </a:lnTo>
              <a:lnTo>
                <a:pt x="1115163" y="497665"/>
              </a:lnTo>
            </a:path>
          </a:pathLst>
        </a:custGeom>
        <a:noFill/>
        <a:ln w="38100" cap="flat" cmpd="sng" algn="ctr">
          <a:solidFill>
            <a:scrgbClr r="0" g="0" b="0">
              <a:shade val="75000"/>
              <a:satMod val="125000"/>
              <a:lumMod val="75000"/>
            </a:scrgb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335D4FD-4292-4EDB-B725-E314B80FCAB0}">
      <dsp:nvSpPr>
        <dsp:cNvPr id="0" name=""/>
        <dsp:cNvSpPr/>
      </dsp:nvSpPr>
      <dsp:spPr>
        <a:xfrm>
          <a:off x="1831608" y="2196347"/>
          <a:ext cx="190750" cy="1717631"/>
        </a:xfrm>
        <a:custGeom>
          <a:avLst/>
          <a:gdLst/>
          <a:ahLst/>
          <a:cxnLst/>
          <a:rect l="0" t="0" r="0" b="0"/>
          <a:pathLst>
            <a:path>
              <a:moveTo>
                <a:pt x="190750" y="0"/>
              </a:moveTo>
              <a:lnTo>
                <a:pt x="190750" y="1717631"/>
              </a:lnTo>
              <a:lnTo>
                <a:pt x="0" y="1717631"/>
              </a:lnTo>
            </a:path>
          </a:pathLst>
        </a:custGeom>
        <a:noFill/>
        <a:ln w="1587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3931AAA-23C2-439D-84AD-C79186D7B30B}">
      <dsp:nvSpPr>
        <dsp:cNvPr id="0" name=""/>
        <dsp:cNvSpPr/>
      </dsp:nvSpPr>
      <dsp:spPr>
        <a:xfrm>
          <a:off x="1825189" y="2196347"/>
          <a:ext cx="197169" cy="2783988"/>
        </a:xfrm>
        <a:custGeom>
          <a:avLst/>
          <a:gdLst/>
          <a:ahLst/>
          <a:cxnLst/>
          <a:rect l="0" t="0" r="0" b="0"/>
          <a:pathLst>
            <a:path>
              <a:moveTo>
                <a:pt x="197169" y="0"/>
              </a:moveTo>
              <a:lnTo>
                <a:pt x="197169" y="2783988"/>
              </a:lnTo>
              <a:lnTo>
                <a:pt x="0" y="2783988"/>
              </a:lnTo>
            </a:path>
          </a:pathLst>
        </a:custGeom>
        <a:noFill/>
        <a:ln w="38100" cap="flat" cmpd="sng" algn="ctr">
          <a:solidFill>
            <a:scrgbClr r="0" g="0" b="0">
              <a:shade val="75000"/>
              <a:satMod val="125000"/>
              <a:lumMod val="75000"/>
            </a:scrgb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658EDF9-AC92-4E1D-9C52-6CD4B0942B3D}">
      <dsp:nvSpPr>
        <dsp:cNvPr id="0" name=""/>
        <dsp:cNvSpPr/>
      </dsp:nvSpPr>
      <dsp:spPr>
        <a:xfrm>
          <a:off x="1846191" y="2196347"/>
          <a:ext cx="176167" cy="691874"/>
        </a:xfrm>
        <a:custGeom>
          <a:avLst/>
          <a:gdLst/>
          <a:ahLst/>
          <a:cxnLst/>
          <a:rect l="0" t="0" r="0" b="0"/>
          <a:pathLst>
            <a:path>
              <a:moveTo>
                <a:pt x="176167" y="0"/>
              </a:moveTo>
              <a:lnTo>
                <a:pt x="176167" y="691874"/>
              </a:lnTo>
              <a:lnTo>
                <a:pt x="0" y="691874"/>
              </a:lnTo>
            </a:path>
          </a:pathLst>
        </a:custGeom>
        <a:noFill/>
        <a:ln w="38100" cap="flat" cmpd="sng" algn="ctr">
          <a:solidFill>
            <a:scrgbClr r="0" g="0" b="0">
              <a:shade val="75000"/>
              <a:satMod val="125000"/>
              <a:lumMod val="75000"/>
            </a:scrgb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F47C290-BF5D-491E-9706-955B3F374A55}">
      <dsp:nvSpPr>
        <dsp:cNvPr id="0" name=""/>
        <dsp:cNvSpPr/>
      </dsp:nvSpPr>
      <dsp:spPr>
        <a:xfrm>
          <a:off x="3623880" y="1337787"/>
          <a:ext cx="601865" cy="497665"/>
        </a:xfrm>
        <a:custGeom>
          <a:avLst/>
          <a:gdLst/>
          <a:ahLst/>
          <a:cxnLst/>
          <a:rect l="0" t="0" r="0" b="0"/>
          <a:pathLst>
            <a:path>
              <a:moveTo>
                <a:pt x="601865" y="0"/>
              </a:moveTo>
              <a:lnTo>
                <a:pt x="601865" y="497665"/>
              </a:lnTo>
              <a:lnTo>
                <a:pt x="0" y="497665"/>
              </a:lnTo>
            </a:path>
          </a:pathLst>
        </a:custGeom>
        <a:noFill/>
        <a:ln w="38100" cap="flat" cmpd="sng" algn="ctr">
          <a:solidFill>
            <a:scrgbClr r="0" g="0" b="0">
              <a:shade val="75000"/>
              <a:satMod val="125000"/>
              <a:lumMod val="75000"/>
            </a:scrgb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CD74512-8AFE-453E-8096-DEE85C8AFD9E}">
      <dsp:nvSpPr>
        <dsp:cNvPr id="0" name=""/>
        <dsp:cNvSpPr/>
      </dsp:nvSpPr>
      <dsp:spPr>
        <a:xfrm>
          <a:off x="876286" y="595783"/>
          <a:ext cx="6698920" cy="742003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600" b="1" i="1" kern="1200" dirty="0" smtClean="0">
              <a:solidFill>
                <a:schemeClr val="tx1"/>
              </a:solidFill>
            </a:rPr>
            <a:t>Персональні</a:t>
          </a:r>
          <a:r>
            <a:rPr lang="uk-UA" sz="3600" b="1" i="1" kern="1200" dirty="0" smtClean="0"/>
            <a:t> </a:t>
          </a:r>
          <a:r>
            <a:rPr lang="uk-UA" sz="3600" b="1" i="1" kern="1200" dirty="0" smtClean="0">
              <a:solidFill>
                <a:schemeClr val="tx1"/>
              </a:solidFill>
            </a:rPr>
            <a:t>комп’ютери</a:t>
          </a:r>
          <a:endParaRPr lang="uk-UA" sz="3600" b="1" i="1" kern="1200" dirty="0">
            <a:solidFill>
              <a:schemeClr val="tx1"/>
            </a:solidFill>
          </a:endParaRPr>
        </a:p>
      </dsp:txBody>
      <dsp:txXfrm>
        <a:off x="876286" y="595783"/>
        <a:ext cx="6698920" cy="742003"/>
      </dsp:txXfrm>
    </dsp:sp>
    <dsp:sp modelId="{02A56165-ADB0-4183-B263-209C9DD82B5D}">
      <dsp:nvSpPr>
        <dsp:cNvPr id="0" name=""/>
        <dsp:cNvSpPr/>
      </dsp:nvSpPr>
      <dsp:spPr>
        <a:xfrm>
          <a:off x="420837" y="1474557"/>
          <a:ext cx="3203043" cy="721789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200" b="1" i="1" kern="1200" dirty="0" smtClean="0">
              <a:solidFill>
                <a:schemeClr val="tx1"/>
              </a:solidFill>
            </a:rPr>
            <a:t>Стаціонарні</a:t>
          </a:r>
          <a:endParaRPr lang="uk-UA" sz="3200" b="1" i="1" kern="1200" dirty="0">
            <a:solidFill>
              <a:schemeClr val="tx1"/>
            </a:solidFill>
          </a:endParaRPr>
        </a:p>
      </dsp:txBody>
      <dsp:txXfrm>
        <a:off x="420837" y="1474557"/>
        <a:ext cx="3203043" cy="721789"/>
      </dsp:txXfrm>
    </dsp:sp>
    <dsp:sp modelId="{BF1155F2-11B2-4A48-996E-AE35E9C4113E}">
      <dsp:nvSpPr>
        <dsp:cNvPr id="0" name=""/>
        <dsp:cNvSpPr/>
      </dsp:nvSpPr>
      <dsp:spPr>
        <a:xfrm>
          <a:off x="21002" y="2503777"/>
          <a:ext cx="1825189" cy="768888"/>
        </a:xfrm>
        <a:prstGeom prst="rect">
          <a:avLst/>
        </a:prstGeom>
        <a:solidFill>
          <a:srgbClr val="339933"/>
        </a:solidFill>
        <a:ln>
          <a:noFill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200" b="1" i="1" kern="1200" dirty="0" smtClean="0">
              <a:solidFill>
                <a:schemeClr val="tx1"/>
              </a:solidFill>
            </a:rPr>
            <a:t>Офісний</a:t>
          </a:r>
          <a:endParaRPr lang="uk-UA" sz="3200" b="1" i="1" kern="1200" dirty="0">
            <a:solidFill>
              <a:schemeClr val="tx1"/>
            </a:solidFill>
          </a:endParaRPr>
        </a:p>
      </dsp:txBody>
      <dsp:txXfrm>
        <a:off x="21002" y="2503777"/>
        <a:ext cx="1825189" cy="768888"/>
      </dsp:txXfrm>
    </dsp:sp>
    <dsp:sp modelId="{EEEFD200-381A-40C9-8705-B26E3570F7B3}">
      <dsp:nvSpPr>
        <dsp:cNvPr id="0" name=""/>
        <dsp:cNvSpPr/>
      </dsp:nvSpPr>
      <dsp:spPr>
        <a:xfrm>
          <a:off x="0" y="4595892"/>
          <a:ext cx="1825189" cy="768888"/>
        </a:xfrm>
        <a:prstGeom prst="rect">
          <a:avLst/>
        </a:prstGeom>
        <a:solidFill>
          <a:srgbClr val="339933"/>
        </a:solidFill>
        <a:ln>
          <a:noFill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600" b="1" i="1" kern="1200" dirty="0" smtClean="0">
              <a:solidFill>
                <a:schemeClr val="tx1"/>
              </a:solidFill>
            </a:rPr>
            <a:t>Ігровий</a:t>
          </a:r>
          <a:endParaRPr lang="uk-UA" sz="3600" b="1" i="1" kern="1200" dirty="0">
            <a:solidFill>
              <a:schemeClr val="tx1"/>
            </a:solidFill>
          </a:endParaRPr>
        </a:p>
      </dsp:txBody>
      <dsp:txXfrm>
        <a:off x="0" y="4595892"/>
        <a:ext cx="1825189" cy="768888"/>
      </dsp:txXfrm>
    </dsp:sp>
    <dsp:sp modelId="{B25FD8C1-23DA-406B-A994-96B2D4206F30}">
      <dsp:nvSpPr>
        <dsp:cNvPr id="0" name=""/>
        <dsp:cNvSpPr/>
      </dsp:nvSpPr>
      <dsp:spPr>
        <a:xfrm>
          <a:off x="6419" y="3529534"/>
          <a:ext cx="1825189" cy="768888"/>
        </a:xfrm>
        <a:prstGeom prst="rect">
          <a:avLst/>
        </a:prstGeom>
        <a:solidFill>
          <a:srgbClr val="339933"/>
        </a:solidFill>
        <a:ln>
          <a:noFill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800" b="1" i="1" kern="1200" dirty="0" smtClean="0">
              <a:solidFill>
                <a:schemeClr val="tx1"/>
              </a:solidFill>
            </a:rPr>
            <a:t>Домашній</a:t>
          </a:r>
          <a:endParaRPr lang="uk-UA" sz="2800" b="1" i="1" kern="1200" dirty="0">
            <a:solidFill>
              <a:schemeClr val="tx1"/>
            </a:solidFill>
          </a:endParaRPr>
        </a:p>
      </dsp:txBody>
      <dsp:txXfrm>
        <a:off x="6419" y="3529534"/>
        <a:ext cx="1825189" cy="768888"/>
      </dsp:txXfrm>
    </dsp:sp>
    <dsp:sp modelId="{EEDB546F-40BC-4288-8822-0DA1ED926A95}">
      <dsp:nvSpPr>
        <dsp:cNvPr id="0" name=""/>
        <dsp:cNvSpPr/>
      </dsp:nvSpPr>
      <dsp:spPr>
        <a:xfrm>
          <a:off x="5340909" y="1474557"/>
          <a:ext cx="3203043" cy="721789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200" b="1" i="1" kern="1200" dirty="0" smtClean="0">
              <a:solidFill>
                <a:schemeClr val="tx1"/>
              </a:solidFill>
            </a:rPr>
            <a:t>Портативні</a:t>
          </a:r>
          <a:endParaRPr lang="uk-UA" sz="3200" b="1" i="1" kern="1200" dirty="0">
            <a:solidFill>
              <a:schemeClr val="tx1"/>
            </a:solidFill>
          </a:endParaRPr>
        </a:p>
      </dsp:txBody>
      <dsp:txXfrm>
        <a:off x="5340909" y="1474557"/>
        <a:ext cx="3203043" cy="721789"/>
      </dsp:txXfrm>
    </dsp:sp>
    <dsp:sp modelId="{FED16DC9-742F-4F3E-9380-86E13625C96E}">
      <dsp:nvSpPr>
        <dsp:cNvPr id="0" name=""/>
        <dsp:cNvSpPr/>
      </dsp:nvSpPr>
      <dsp:spPr>
        <a:xfrm>
          <a:off x="3933898" y="2392619"/>
          <a:ext cx="1825189" cy="632501"/>
        </a:xfrm>
        <a:prstGeom prst="rect">
          <a:avLst/>
        </a:prstGeom>
        <a:solidFill>
          <a:srgbClr val="339933"/>
        </a:solidFill>
        <a:ln>
          <a:noFill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200" b="1" i="1" kern="1200" dirty="0" smtClean="0">
              <a:solidFill>
                <a:schemeClr val="tx1"/>
              </a:solidFill>
            </a:rPr>
            <a:t>Ноутбук</a:t>
          </a:r>
          <a:endParaRPr lang="uk-UA" sz="3200" b="1" i="1" kern="1200" dirty="0">
            <a:solidFill>
              <a:schemeClr val="tx1"/>
            </a:solidFill>
          </a:endParaRPr>
        </a:p>
      </dsp:txBody>
      <dsp:txXfrm>
        <a:off x="3933898" y="2392619"/>
        <a:ext cx="1825189" cy="632501"/>
      </dsp:txXfrm>
    </dsp:sp>
    <dsp:sp modelId="{6C819B9B-3A5F-4638-AB19-BB2A1B4CF8CD}">
      <dsp:nvSpPr>
        <dsp:cNvPr id="0" name=""/>
        <dsp:cNvSpPr/>
      </dsp:nvSpPr>
      <dsp:spPr>
        <a:xfrm>
          <a:off x="4437011" y="3162894"/>
          <a:ext cx="1825189" cy="632501"/>
        </a:xfrm>
        <a:prstGeom prst="rect">
          <a:avLst/>
        </a:prstGeom>
        <a:solidFill>
          <a:srgbClr val="339933"/>
        </a:solidFill>
        <a:ln>
          <a:noFill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200" b="1" i="1" kern="1200" dirty="0" smtClean="0">
              <a:solidFill>
                <a:schemeClr val="tx1"/>
              </a:solidFill>
            </a:rPr>
            <a:t>Нетбук</a:t>
          </a:r>
          <a:endParaRPr lang="uk-UA" sz="3200" b="1" i="1" kern="1200" dirty="0">
            <a:solidFill>
              <a:schemeClr val="tx1"/>
            </a:solidFill>
          </a:endParaRPr>
        </a:p>
      </dsp:txBody>
      <dsp:txXfrm>
        <a:off x="4437011" y="3162894"/>
        <a:ext cx="1825189" cy="632501"/>
      </dsp:txXfrm>
    </dsp:sp>
    <dsp:sp modelId="{DE5384A6-149F-4E8E-A6F2-CD887E6B537B}">
      <dsp:nvSpPr>
        <dsp:cNvPr id="0" name=""/>
        <dsp:cNvSpPr/>
      </dsp:nvSpPr>
      <dsp:spPr>
        <a:xfrm>
          <a:off x="3933898" y="4003202"/>
          <a:ext cx="2328303" cy="632501"/>
        </a:xfrm>
        <a:prstGeom prst="rect">
          <a:avLst/>
        </a:prstGeom>
        <a:solidFill>
          <a:srgbClr val="339933"/>
        </a:solidFill>
        <a:ln>
          <a:noFill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800" b="1" i="1" kern="1200" dirty="0" smtClean="0">
              <a:solidFill>
                <a:schemeClr val="tx1"/>
              </a:solidFill>
            </a:rPr>
            <a:t>Планшетний</a:t>
          </a:r>
          <a:endParaRPr lang="uk-UA" sz="2800" b="1" i="1" kern="1200" dirty="0">
            <a:solidFill>
              <a:schemeClr val="tx1"/>
            </a:solidFill>
          </a:endParaRPr>
        </a:p>
      </dsp:txBody>
      <dsp:txXfrm>
        <a:off x="3933898" y="4003202"/>
        <a:ext cx="2328303" cy="632501"/>
      </dsp:txXfrm>
    </dsp:sp>
    <dsp:sp modelId="{05C78045-5621-4FC3-8B02-A888477ACC2A}">
      <dsp:nvSpPr>
        <dsp:cNvPr id="0" name=""/>
        <dsp:cNvSpPr/>
      </dsp:nvSpPr>
      <dsp:spPr>
        <a:xfrm>
          <a:off x="3666727" y="4707178"/>
          <a:ext cx="2627159" cy="847362"/>
        </a:xfrm>
        <a:prstGeom prst="rect">
          <a:avLst/>
        </a:prstGeom>
        <a:solidFill>
          <a:srgbClr val="339933"/>
        </a:solidFill>
        <a:ln>
          <a:noFill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000" b="1" i="1" kern="1200" dirty="0" smtClean="0">
              <a:solidFill>
                <a:schemeClr val="tx1"/>
              </a:solidFill>
            </a:rPr>
            <a:t>Комунікатор (смартфон)</a:t>
          </a:r>
          <a:endParaRPr lang="uk-UA" sz="3000" b="1" i="1" kern="1200" dirty="0">
            <a:solidFill>
              <a:schemeClr val="tx1"/>
            </a:solidFill>
          </a:endParaRPr>
        </a:p>
      </dsp:txBody>
      <dsp:txXfrm>
        <a:off x="3666727" y="4707178"/>
        <a:ext cx="2627159" cy="84736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9DB2F-7F9D-4C20-A70B-4E25769ED2AD}" type="datetimeFigureOut">
              <a:rPr lang="ru-RU" smtClean="0"/>
              <a:pPr/>
              <a:t>21.10.2014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44261-60F6-4B48-B176-0250C824E6A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9DB2F-7F9D-4C20-A70B-4E25769ED2AD}" type="datetimeFigureOut">
              <a:rPr lang="ru-RU" smtClean="0"/>
              <a:pPr/>
              <a:t>21.10.2014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44261-60F6-4B48-B176-0250C824E6A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9DB2F-7F9D-4C20-A70B-4E25769ED2AD}" type="datetimeFigureOut">
              <a:rPr lang="ru-RU" smtClean="0"/>
              <a:pPr/>
              <a:t>21.10.2014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44261-60F6-4B48-B176-0250C824E6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9DB2F-7F9D-4C20-A70B-4E25769ED2AD}" type="datetimeFigureOut">
              <a:rPr lang="ru-RU" smtClean="0"/>
              <a:pPr/>
              <a:t>21.10.2014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44261-60F6-4B48-B176-0250C824E6A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9DB2F-7F9D-4C20-A70B-4E25769ED2AD}" type="datetimeFigureOut">
              <a:rPr lang="ru-RU" smtClean="0"/>
              <a:pPr/>
              <a:t>21.10.2014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44261-60F6-4B48-B176-0250C824E6A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9DB2F-7F9D-4C20-A70B-4E25769ED2AD}" type="datetimeFigureOut">
              <a:rPr lang="ru-RU" smtClean="0"/>
              <a:pPr/>
              <a:t>21.10.2014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44261-60F6-4B48-B176-0250C824E6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9DB2F-7F9D-4C20-A70B-4E25769ED2AD}" type="datetimeFigureOut">
              <a:rPr lang="ru-RU" smtClean="0"/>
              <a:pPr/>
              <a:t>21.10.2014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44261-60F6-4B48-B176-0250C824E6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9DB2F-7F9D-4C20-A70B-4E25769ED2AD}" type="datetimeFigureOut">
              <a:rPr lang="ru-RU" smtClean="0"/>
              <a:pPr/>
              <a:t>21.10.2014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44261-60F6-4B48-B176-0250C824E6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9DB2F-7F9D-4C20-A70B-4E25769ED2AD}" type="datetimeFigureOut">
              <a:rPr lang="ru-RU" smtClean="0"/>
              <a:pPr/>
              <a:t>21.10.2014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44261-60F6-4B48-B176-0250C824E6A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9DB2F-7F9D-4C20-A70B-4E25769ED2AD}" type="datetimeFigureOut">
              <a:rPr lang="ru-RU" smtClean="0"/>
              <a:pPr/>
              <a:t>21.10.2014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44261-60F6-4B48-B176-0250C824E6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9DB2F-7F9D-4C20-A70B-4E25769ED2AD}" type="datetimeFigureOut">
              <a:rPr lang="ru-RU" smtClean="0"/>
              <a:pPr/>
              <a:t>21.10.2014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44261-60F6-4B48-B176-0250C824E6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90D9DB2F-7F9D-4C20-A70B-4E25769ED2AD}" type="datetimeFigureOut">
              <a:rPr lang="ru-RU" smtClean="0"/>
              <a:pPr/>
              <a:t>21.10.2014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6E244261-60F6-4B48-B176-0250C824E6A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microsoft.com/office/2007/relationships/hdphoto" Target="../media/hdphoto2.wdp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microsoft.com/office/2007/relationships/hdphoto" Target="../media/hdphoto4.wdp"/><Relationship Id="rId5" Type="http://schemas.openxmlformats.org/officeDocument/2006/relationships/image" Target="../media/image13.jpeg"/><Relationship Id="rId4" Type="http://schemas.microsoft.com/office/2007/relationships/hdphoto" Target="../media/hdphoto3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microsoft.com/office/2007/relationships/hdphoto" Target="../media/hdphoto5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585777"/>
            <a:ext cx="9252520" cy="2310554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6" y="14310"/>
            <a:ext cx="2857500" cy="277177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5" y="14310"/>
            <a:ext cx="3627226" cy="291063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29358" y="2348880"/>
            <a:ext cx="6494134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000" i="1" dirty="0">
                <a:latin typeface="Monotype Corsiva" panose="03010101010201010101" pitchFamily="66" charset="0"/>
              </a:rPr>
              <a:t>Продзвенів і замовк дзвінок,</a:t>
            </a:r>
            <a:endParaRPr lang="ru-RU" sz="4000" i="1" dirty="0">
              <a:latin typeface="Monotype Corsiva" panose="03010101010201010101" pitchFamily="66" charset="0"/>
            </a:endParaRPr>
          </a:p>
          <a:p>
            <a:r>
              <a:rPr lang="uk-UA" sz="4000" i="1" dirty="0">
                <a:latin typeface="Monotype Corsiva" panose="03010101010201010101" pitchFamily="66" charset="0"/>
              </a:rPr>
              <a:t>Починаємо наш урок.</a:t>
            </a:r>
            <a:endParaRPr lang="ru-RU" sz="4000" i="1" dirty="0">
              <a:latin typeface="Monotype Corsiva" panose="03010101010201010101" pitchFamily="66" charset="0"/>
            </a:endParaRPr>
          </a:p>
          <a:p>
            <a:r>
              <a:rPr lang="uk-UA" sz="4000" i="1" dirty="0">
                <a:latin typeface="Monotype Corsiva" panose="03010101010201010101" pitchFamily="66" charset="0"/>
              </a:rPr>
              <a:t>Стали рівно, підтягнулись,</a:t>
            </a:r>
            <a:endParaRPr lang="ru-RU" sz="4000" i="1" dirty="0">
              <a:latin typeface="Monotype Corsiva" panose="03010101010201010101" pitchFamily="66" charset="0"/>
            </a:endParaRPr>
          </a:p>
          <a:p>
            <a:r>
              <a:rPr lang="uk-UA" sz="4000" i="1" dirty="0">
                <a:latin typeface="Monotype Corsiva" panose="03010101010201010101" pitchFamily="66" charset="0"/>
              </a:rPr>
              <a:t>І до мене посміхнулись.</a:t>
            </a:r>
            <a:endParaRPr lang="ru-RU" sz="4000" i="1" dirty="0">
              <a:latin typeface="Monotype Corsiva" panose="03010101010201010101" pitchFamily="66" charset="0"/>
            </a:endParaRPr>
          </a:p>
          <a:p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2633404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979712" y="3284984"/>
            <a:ext cx="5040560" cy="882119"/>
          </a:xfrm>
        </p:spPr>
        <p:txBody>
          <a:bodyPr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76031" y="1165969"/>
            <a:ext cx="7488832" cy="5544616"/>
          </a:xfrm>
        </p:spPr>
        <p:txBody>
          <a:bodyPr/>
          <a:lstStyle/>
          <a:p>
            <a:pPr algn="ctr"/>
            <a:r>
              <a:rPr lang="ru-RU" sz="4400" dirty="0" smtClean="0">
                <a:solidFill>
                  <a:srgbClr val="002060"/>
                </a:solidFill>
                <a:effectLst/>
                <a:latin typeface="Monotype Corsiva" panose="03010101010201010101" pitchFamily="66" charset="0"/>
              </a:rPr>
              <a:t>Тема: </a:t>
            </a:r>
            <a:r>
              <a:rPr lang="ru-RU" sz="4400" dirty="0" err="1" smtClean="0">
                <a:solidFill>
                  <a:srgbClr val="002060"/>
                </a:solidFill>
                <a:effectLst/>
                <a:latin typeface="Monotype Corsiva" panose="03010101010201010101" pitchFamily="66" charset="0"/>
              </a:rPr>
              <a:t>види</a:t>
            </a:r>
            <a:r>
              <a:rPr lang="ru-RU" sz="4400" dirty="0" smtClean="0">
                <a:solidFill>
                  <a:srgbClr val="002060"/>
                </a:solidFill>
                <a:effectLst/>
                <a:latin typeface="Monotype Corsiva" panose="03010101010201010101" pitchFamily="66" charset="0"/>
              </a:rPr>
              <a:t> </a:t>
            </a:r>
            <a:r>
              <a:rPr lang="ru-RU" sz="4400" dirty="0" err="1" smtClean="0">
                <a:solidFill>
                  <a:srgbClr val="002060"/>
                </a:solidFill>
                <a:effectLst/>
                <a:latin typeface="Monotype Corsiva" panose="03010101010201010101" pitchFamily="66" charset="0"/>
              </a:rPr>
              <a:t>сучасних</a:t>
            </a:r>
            <a:r>
              <a:rPr lang="ru-RU" sz="4400" dirty="0" smtClean="0">
                <a:solidFill>
                  <a:srgbClr val="002060"/>
                </a:solidFill>
                <a:effectLst/>
                <a:latin typeface="Monotype Corsiva" panose="03010101010201010101" pitchFamily="66" charset="0"/>
              </a:rPr>
              <a:t> </a:t>
            </a:r>
            <a:r>
              <a:rPr lang="ru-RU" sz="4400" dirty="0" err="1" smtClean="0">
                <a:solidFill>
                  <a:srgbClr val="002060"/>
                </a:solidFill>
                <a:effectLst/>
                <a:latin typeface="Monotype Corsiva" panose="03010101010201010101" pitchFamily="66" charset="0"/>
              </a:rPr>
              <a:t>персональних</a:t>
            </a:r>
            <a:r>
              <a:rPr lang="ru-RU" sz="4400" dirty="0" smtClean="0">
                <a:solidFill>
                  <a:srgbClr val="002060"/>
                </a:solidFill>
                <a:effectLst/>
                <a:latin typeface="Monotype Corsiva" panose="03010101010201010101" pitchFamily="66" charset="0"/>
              </a:rPr>
              <a:t> </a:t>
            </a:r>
            <a:r>
              <a:rPr lang="ru-RU" sz="4400" dirty="0" err="1" smtClean="0">
                <a:solidFill>
                  <a:srgbClr val="002060"/>
                </a:solidFill>
                <a:effectLst/>
                <a:latin typeface="Monotype Corsiva" panose="03010101010201010101" pitchFamily="66" charset="0"/>
              </a:rPr>
              <a:t>комп'ютерів</a:t>
            </a:r>
            <a:r>
              <a:rPr lang="ru-RU" sz="4400" dirty="0" smtClean="0">
                <a:solidFill>
                  <a:srgbClr val="002060"/>
                </a:solidFill>
                <a:effectLst/>
                <a:latin typeface="Monotype Corsiva" panose="03010101010201010101" pitchFamily="66" charset="0"/>
              </a:rPr>
              <a:t> (</a:t>
            </a:r>
            <a:r>
              <a:rPr lang="ru-RU" sz="4400" dirty="0" err="1" smtClean="0">
                <a:solidFill>
                  <a:srgbClr val="002060"/>
                </a:solidFill>
                <a:effectLst/>
                <a:latin typeface="Monotype Corsiva" panose="03010101010201010101" pitchFamily="66" charset="0"/>
              </a:rPr>
              <a:t>стаціонарні,портативні</a:t>
            </a:r>
            <a:r>
              <a:rPr lang="ru-RU" sz="4400" dirty="0" smtClean="0">
                <a:solidFill>
                  <a:srgbClr val="002060"/>
                </a:solidFill>
                <a:effectLst/>
                <a:latin typeface="Monotype Corsiva" panose="03010101010201010101" pitchFamily="66" charset="0"/>
              </a:rPr>
              <a:t>, </a:t>
            </a:r>
            <a:r>
              <a:rPr lang="ru-RU" sz="4400" dirty="0" err="1" smtClean="0">
                <a:solidFill>
                  <a:srgbClr val="002060"/>
                </a:solidFill>
                <a:effectLst/>
                <a:latin typeface="Monotype Corsiva" panose="03010101010201010101" pitchFamily="66" charset="0"/>
              </a:rPr>
              <a:t>планшети</a:t>
            </a:r>
            <a:r>
              <a:rPr lang="ru-RU" sz="4400" dirty="0" smtClean="0">
                <a:solidFill>
                  <a:srgbClr val="002060"/>
                </a:solidFill>
                <a:effectLst/>
                <a:latin typeface="Monotype Corsiva" panose="03010101010201010101" pitchFamily="66" charset="0"/>
              </a:rPr>
              <a:t>, </a:t>
            </a:r>
            <a:r>
              <a:rPr lang="ru-RU" sz="4400" dirty="0" err="1" smtClean="0">
                <a:solidFill>
                  <a:srgbClr val="002060"/>
                </a:solidFill>
                <a:effectLst/>
                <a:latin typeface="Monotype Corsiva" panose="03010101010201010101" pitchFamily="66" charset="0"/>
              </a:rPr>
              <a:t>комунікатори</a:t>
            </a:r>
            <a:r>
              <a:rPr lang="ru-RU" sz="4400" dirty="0" smtClean="0">
                <a:solidFill>
                  <a:srgbClr val="002060"/>
                </a:solidFill>
                <a:effectLst/>
                <a:latin typeface="Monotype Corsiva" panose="03010101010201010101" pitchFamily="66" charset="0"/>
              </a:rPr>
              <a:t>). </a:t>
            </a:r>
            <a:r>
              <a:rPr lang="ru-RU" sz="4400" dirty="0" err="1" smtClean="0">
                <a:solidFill>
                  <a:srgbClr val="002060"/>
                </a:solidFill>
                <a:effectLst/>
                <a:latin typeface="Monotype Corsiva" panose="03010101010201010101" pitchFamily="66" charset="0"/>
              </a:rPr>
              <a:t>Підготовка</a:t>
            </a:r>
            <a:r>
              <a:rPr lang="ru-RU" sz="4400" dirty="0" smtClean="0">
                <a:solidFill>
                  <a:srgbClr val="002060"/>
                </a:solidFill>
                <a:effectLst/>
                <a:latin typeface="Monotype Corsiva" panose="03010101010201010101" pitchFamily="66" charset="0"/>
              </a:rPr>
              <a:t> </a:t>
            </a:r>
            <a:r>
              <a:rPr lang="ru-RU" sz="4400" dirty="0" err="1" smtClean="0">
                <a:solidFill>
                  <a:srgbClr val="002060"/>
                </a:solidFill>
                <a:effectLst/>
                <a:latin typeface="Monotype Corsiva" panose="03010101010201010101" pitchFamily="66" charset="0"/>
              </a:rPr>
              <a:t>комп'ютера</a:t>
            </a:r>
            <a:r>
              <a:rPr lang="ru-RU" sz="4400" dirty="0" smtClean="0">
                <a:solidFill>
                  <a:srgbClr val="002060"/>
                </a:solidFill>
                <a:effectLst/>
                <a:latin typeface="Monotype Corsiva" panose="03010101010201010101" pitchFamily="66" charset="0"/>
              </a:rPr>
              <a:t> до </a:t>
            </a:r>
            <a:r>
              <a:rPr lang="ru-RU" sz="4400" dirty="0" err="1" smtClean="0">
                <a:solidFill>
                  <a:srgbClr val="002060"/>
                </a:solidFill>
                <a:effectLst/>
                <a:latin typeface="Monotype Corsiva" panose="03010101010201010101" pitchFamily="66" charset="0"/>
              </a:rPr>
              <a:t>роботи</a:t>
            </a:r>
            <a:r>
              <a:rPr lang="ru-RU" sz="4400" dirty="0" smtClean="0">
                <a:solidFill>
                  <a:srgbClr val="002060"/>
                </a:solidFill>
                <a:effectLst/>
                <a:latin typeface="Monotype Corsiva" panose="03010101010201010101" pitchFamily="66" charset="0"/>
              </a:rPr>
              <a:t>. </a:t>
            </a:r>
            <a:r>
              <a:rPr lang="ru-RU" sz="4400" dirty="0" err="1" smtClean="0">
                <a:solidFill>
                  <a:srgbClr val="002060"/>
                </a:solidFill>
                <a:effectLst/>
                <a:latin typeface="Monotype Corsiva" panose="03010101010201010101" pitchFamily="66" charset="0"/>
              </a:rPr>
              <a:t>Коректне</a:t>
            </a:r>
            <a:r>
              <a:rPr lang="ru-RU" sz="4400" dirty="0" smtClean="0">
                <a:solidFill>
                  <a:srgbClr val="002060"/>
                </a:solidFill>
                <a:effectLst/>
                <a:latin typeface="Monotype Corsiva" panose="03010101010201010101" pitchFamily="66" charset="0"/>
              </a:rPr>
              <a:t> </a:t>
            </a:r>
            <a:r>
              <a:rPr lang="ru-RU" sz="4400" dirty="0" err="1" smtClean="0">
                <a:solidFill>
                  <a:srgbClr val="002060"/>
                </a:solidFill>
                <a:effectLst/>
                <a:latin typeface="Monotype Corsiva" panose="03010101010201010101" pitchFamily="66" charset="0"/>
              </a:rPr>
              <a:t>завершення</a:t>
            </a:r>
            <a:r>
              <a:rPr lang="ru-RU" sz="4400" dirty="0" smtClean="0">
                <a:solidFill>
                  <a:srgbClr val="002060"/>
                </a:solidFill>
                <a:effectLst/>
                <a:latin typeface="Monotype Corsiva" panose="03010101010201010101" pitchFamily="66" charset="0"/>
              </a:rPr>
              <a:t> </a:t>
            </a:r>
            <a:r>
              <a:rPr lang="ru-RU" sz="4400" dirty="0" err="1" smtClean="0">
                <a:solidFill>
                  <a:srgbClr val="002060"/>
                </a:solidFill>
                <a:effectLst/>
                <a:latin typeface="Monotype Corsiva" panose="03010101010201010101" pitchFamily="66" charset="0"/>
              </a:rPr>
              <a:t>роботи</a:t>
            </a:r>
            <a:r>
              <a:rPr lang="ru-RU" sz="4400" dirty="0" smtClean="0">
                <a:solidFill>
                  <a:srgbClr val="002060"/>
                </a:solidFill>
                <a:effectLst/>
                <a:latin typeface="Monotype Corsiva" panose="03010101010201010101" pitchFamily="66" charset="0"/>
              </a:rPr>
              <a:t> з </a:t>
            </a:r>
            <a:r>
              <a:rPr lang="ru-RU" sz="4400" dirty="0" err="1" smtClean="0">
                <a:solidFill>
                  <a:srgbClr val="002060"/>
                </a:solidFill>
                <a:effectLst/>
                <a:latin typeface="Monotype Corsiva" panose="03010101010201010101" pitchFamily="66" charset="0"/>
              </a:rPr>
              <a:t>комп'ютером</a:t>
            </a:r>
            <a:r>
              <a:rPr lang="ru-RU" sz="4400" dirty="0">
                <a:solidFill>
                  <a:srgbClr val="002060"/>
                </a:solidFill>
                <a:effectLst/>
                <a:latin typeface="Monotype Corsiva" panose="03010101010201010101" pitchFamily="66" charset="0"/>
              </a:rPr>
              <a:t/>
            </a:r>
            <a:br>
              <a:rPr lang="ru-RU" sz="4400" dirty="0">
                <a:solidFill>
                  <a:srgbClr val="002060"/>
                </a:solidFill>
                <a:effectLst/>
                <a:latin typeface="Monotype Corsiva" panose="03010101010201010101" pitchFamily="66" charset="0"/>
              </a:rPr>
            </a:br>
            <a:r>
              <a:rPr lang="ru-RU" sz="4400" dirty="0">
                <a:effectLst/>
                <a:latin typeface="Monotype Corsiva" panose="03010101010201010101" pitchFamily="66" charset="0"/>
              </a:rPr>
              <a:t> </a:t>
            </a:r>
            <a:br>
              <a:rPr lang="ru-RU" sz="4400" dirty="0">
                <a:effectLst/>
                <a:latin typeface="Monotype Corsiva" panose="03010101010201010101" pitchFamily="66" charset="0"/>
              </a:rPr>
            </a:br>
            <a:endParaRPr lang="ru-RU" sz="4400" dirty="0">
              <a:latin typeface="Monotype Corsiva" panose="03010101010201010101" pitchFamily="66" charset="0"/>
            </a:endParaRPr>
          </a:p>
        </p:txBody>
      </p:sp>
      <p:pic>
        <p:nvPicPr>
          <p:cNvPr id="1030" name="Picture 6" descr="C:\Users\ТОЛЯ\Desktop\5555555555\ykryzorxark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/>
        </p:blipFill>
        <p:spPr bwMode="auto">
          <a:xfrm rot="5400000">
            <a:off x="-2852949" y="2817428"/>
            <a:ext cx="6858000" cy="1223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6" descr="C:\Users\ТОЛЯ\Desktop\5555555555\ykryzorxark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/>
        </p:blipFill>
        <p:spPr bwMode="auto">
          <a:xfrm rot="5400000" flipV="1">
            <a:off x="5033690" y="2778670"/>
            <a:ext cx="6857999" cy="1300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7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-28241"/>
            <a:ext cx="2664296" cy="2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7" name="Picture 7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372200" y="-38675"/>
            <a:ext cx="2592288" cy="2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20432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6" descr="C:\Users\ТОЛЯ\Desktop\5555555555\ykryzorxark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/>
        </p:blipFill>
        <p:spPr bwMode="auto">
          <a:xfrm>
            <a:off x="17625" y="6053936"/>
            <a:ext cx="2898191" cy="804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6" descr="C:\Users\ТОЛЯ\Desktop\5555555555\ykryzorxark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/>
        </p:blipFill>
        <p:spPr bwMode="auto">
          <a:xfrm>
            <a:off x="2915816" y="6053936"/>
            <a:ext cx="3168353" cy="804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6" descr="C:\Users\ТОЛЯ\Desktop\5555555555\ykryzorxark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/>
        </p:blipFill>
        <p:spPr bwMode="auto">
          <a:xfrm>
            <a:off x="6084169" y="6053936"/>
            <a:ext cx="3059832" cy="804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2535" y="4959533"/>
            <a:ext cx="6419344" cy="193679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23528" y="404664"/>
            <a:ext cx="8424936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42913" algn="just">
              <a:buFont typeface="Wingdings" panose="05000000000000000000" pitchFamily="2" charset="2"/>
              <a:buChar char="ü"/>
            </a:pPr>
            <a:r>
              <a:rPr lang="uk-UA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ознайомити </a:t>
            </a:r>
            <a:r>
              <a:rPr lang="uk-UA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учнів з видами сучасних персональних комп'ютерів, а саме: стаціонарні, портативні, планшети, комунікатори; навчити </a:t>
            </a:r>
            <a:r>
              <a:rPr lang="uk-UA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підготувати </a:t>
            </a:r>
            <a:r>
              <a:rPr lang="uk-UA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комп'ютер до роботи і завершувати роботу з ним;</a:t>
            </a:r>
          </a:p>
          <a:p>
            <a:pPr indent="442913" algn="just">
              <a:buFont typeface="Wingdings" panose="05000000000000000000" pitchFamily="2" charset="2"/>
              <a:buChar char="ü"/>
            </a:pPr>
            <a:r>
              <a:rPr lang="uk-UA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сприяти розвитку загально-навчальних умінь (аналізувати, розрізняти), розвивати логічне мислення, кмітливість, навики самостійної роботи з комп'ютером;</a:t>
            </a:r>
          </a:p>
          <a:p>
            <a:pPr indent="442913" algn="just">
              <a:buFont typeface="Wingdings" panose="05000000000000000000" pitchFamily="2" charset="2"/>
              <a:buChar char="ü"/>
            </a:pPr>
            <a:r>
              <a:rPr lang="uk-UA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виховувати </a:t>
            </a:r>
            <a:r>
              <a:rPr lang="uk-UA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інформаційну культуру учня та відповідальне ставлення до роботи.</a:t>
            </a:r>
          </a:p>
          <a:p>
            <a:pPr algn="just"/>
            <a:r>
              <a:rPr lang="uk-UA" sz="2800" dirty="0">
                <a:solidFill>
                  <a:srgbClr val="002060"/>
                </a:solidFill>
              </a:rPr>
              <a:t> </a:t>
            </a:r>
          </a:p>
          <a:p>
            <a:pPr algn="just"/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4023294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2535" y="4959533"/>
            <a:ext cx="6419344" cy="193679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51520" y="548680"/>
            <a:ext cx="8712968" cy="5847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 </a:t>
            </a:r>
            <a:r>
              <a:rPr lang="ru-RU" sz="3600" dirty="0" err="1">
                <a:solidFill>
                  <a:srgbClr val="FF0000"/>
                </a:solidFill>
              </a:rPr>
              <a:t>Завдання</a:t>
            </a:r>
            <a:r>
              <a:rPr lang="ru-RU" sz="3600" dirty="0">
                <a:solidFill>
                  <a:srgbClr val="FF0000"/>
                </a:solidFill>
              </a:rPr>
              <a:t> уроку: </a:t>
            </a:r>
          </a:p>
          <a:p>
            <a:r>
              <a:rPr lang="ru-RU" sz="3600" dirty="0"/>
              <a:t>*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дізнатись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про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стаціонарні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портативні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комп'ютери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планшети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комунікатори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навчитись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правильно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вмикати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завершувати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сеанс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роботи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комп'ютером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 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повторити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техніки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безпеки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комп'ютером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59083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39852"/>
            <a:ext cx="9140492" cy="6029508"/>
          </a:xfrm>
          <a:prstGeom prst="rect">
            <a:avLst/>
          </a:prstGeom>
          <a:ln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323528" y="116632"/>
            <a:ext cx="83529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800" dirty="0" smtClean="0">
                <a:solidFill>
                  <a:srgbClr val="FF0000"/>
                </a:solidFill>
              </a:rPr>
              <a:t>Правила техніки безпеки в комп'ютерному класі</a:t>
            </a:r>
            <a:endParaRPr lang="ru-RU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0584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4974760"/>
            <a:ext cx="6419344" cy="193679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2901768145"/>
              </p:ext>
            </p:extLst>
          </p:nvPr>
        </p:nvGraphicFramePr>
        <p:xfrm>
          <a:off x="395536" y="106707"/>
          <a:ext cx="9756576" cy="58212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919427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2535" y="4959533"/>
            <a:ext cx="6419344" cy="193679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Округлена прямокутна виноска 4"/>
          <p:cNvSpPr/>
          <p:nvPr/>
        </p:nvSpPr>
        <p:spPr>
          <a:xfrm>
            <a:off x="7772" y="15166"/>
            <a:ext cx="5356315" cy="3197809"/>
          </a:xfrm>
          <a:prstGeom prst="wedgeRoundRectCallout">
            <a:avLst>
              <a:gd name="adj1" fmla="val 70142"/>
              <a:gd name="adj2" fmla="val -4889"/>
              <a:gd name="adj3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uk-UA" sz="2400" b="1" i="1" dirty="0"/>
              <a:t> </a:t>
            </a:r>
            <a:r>
              <a:rPr lang="uk-UA" sz="3200" b="1" i="1" dirty="0">
                <a:solidFill>
                  <a:schemeClr val="tx1"/>
                </a:solidFill>
              </a:rPr>
              <a:t>Офісні персональні комп’ютери </a:t>
            </a:r>
            <a:r>
              <a:rPr lang="uk-UA" sz="3200" b="1" i="1" dirty="0" smtClean="0">
                <a:solidFill>
                  <a:schemeClr val="tx1"/>
                </a:solidFill>
              </a:rPr>
              <a:t>призначені </a:t>
            </a:r>
            <a:endParaRPr lang="uk-UA" sz="3200" b="1" i="1" dirty="0">
              <a:solidFill>
                <a:schemeClr val="tx1"/>
              </a:solidFill>
            </a:endParaRPr>
          </a:p>
          <a:p>
            <a:pPr algn="ctr"/>
            <a:r>
              <a:rPr lang="uk-UA" sz="3200" b="1" i="1" dirty="0">
                <a:solidFill>
                  <a:schemeClr val="tx1"/>
                </a:solidFill>
              </a:rPr>
              <a:t>для опрацювання та </a:t>
            </a:r>
            <a:r>
              <a:rPr lang="uk-UA" sz="3200" b="1" i="1" dirty="0" smtClean="0">
                <a:solidFill>
                  <a:schemeClr val="tx1"/>
                </a:solidFill>
              </a:rPr>
              <a:t>зберігання </a:t>
            </a:r>
            <a:r>
              <a:rPr lang="uk-UA" sz="3200" b="1" i="1" dirty="0">
                <a:solidFill>
                  <a:schemeClr val="tx1"/>
                </a:solidFill>
              </a:rPr>
              <a:t>в </a:t>
            </a:r>
            <a:r>
              <a:rPr lang="uk-UA" sz="3200" b="1" i="1" dirty="0" smtClean="0">
                <a:solidFill>
                  <a:schemeClr val="tx1"/>
                </a:solidFill>
              </a:rPr>
              <a:t>першу чергу текстових </a:t>
            </a:r>
            <a:r>
              <a:rPr lang="uk-UA" sz="3200" b="1" i="1" dirty="0">
                <a:solidFill>
                  <a:schemeClr val="tx1"/>
                </a:solidFill>
              </a:rPr>
              <a:t>і </a:t>
            </a:r>
          </a:p>
          <a:p>
            <a:pPr algn="ctr"/>
            <a:r>
              <a:rPr lang="uk-UA" sz="3200" b="1" i="1" dirty="0" smtClean="0">
                <a:solidFill>
                  <a:schemeClr val="tx1"/>
                </a:solidFill>
              </a:rPr>
              <a:t>числових </a:t>
            </a:r>
            <a:r>
              <a:rPr lang="uk-UA" sz="3200" b="1" i="1" dirty="0">
                <a:solidFill>
                  <a:schemeClr val="tx1"/>
                </a:solidFill>
              </a:rPr>
              <a:t>даних. </a:t>
            </a:r>
          </a:p>
        </p:txBody>
      </p:sp>
      <p:sp>
        <p:nvSpPr>
          <p:cNvPr id="4" name="Shape 178"/>
          <p:cNvSpPr/>
          <p:nvPr/>
        </p:nvSpPr>
        <p:spPr>
          <a:xfrm>
            <a:off x="5364087" y="1484784"/>
            <a:ext cx="3600401" cy="4104456"/>
          </a:xfrm>
          <a:prstGeom prst="rect">
            <a:avLst/>
          </a:prstGeom>
          <a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3" y="3212975"/>
            <a:ext cx="5184574" cy="23762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253041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2535" y="5020594"/>
            <a:ext cx="6419344" cy="193679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Округлена прямокутна виноска 4"/>
          <p:cNvSpPr/>
          <p:nvPr/>
        </p:nvSpPr>
        <p:spPr>
          <a:xfrm>
            <a:off x="5136684" y="188640"/>
            <a:ext cx="4032448" cy="5616624"/>
          </a:xfrm>
          <a:prstGeom prst="wedgeRoundRectCallout">
            <a:avLst>
              <a:gd name="adj1" fmla="val -73934"/>
              <a:gd name="adj2" fmla="val -6645"/>
              <a:gd name="adj3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uk-UA" sz="2800" b="1" i="1" dirty="0"/>
              <a:t> </a:t>
            </a:r>
            <a:r>
              <a:rPr lang="uk-UA" sz="2800" b="1" i="1" dirty="0" smtClean="0">
                <a:solidFill>
                  <a:schemeClr val="tx1"/>
                </a:solidFill>
              </a:rPr>
              <a:t>Домашні комп’ютери використовуються </a:t>
            </a:r>
            <a:endParaRPr lang="uk-UA" sz="2800" b="1" i="1" dirty="0">
              <a:solidFill>
                <a:schemeClr val="tx1"/>
              </a:solidFill>
            </a:endParaRPr>
          </a:p>
          <a:p>
            <a:pPr algn="ctr"/>
            <a:r>
              <a:rPr lang="uk-UA" sz="2800" b="1" i="1" dirty="0" smtClean="0">
                <a:solidFill>
                  <a:schemeClr val="tx1"/>
                </a:solidFill>
              </a:rPr>
              <a:t>не</a:t>
            </a:r>
            <a:r>
              <a:rPr lang="en-US" sz="2800" b="1" i="1" dirty="0" smtClean="0">
                <a:solidFill>
                  <a:schemeClr val="tx1"/>
                </a:solidFill>
              </a:rPr>
              <a:t> </a:t>
            </a:r>
            <a:r>
              <a:rPr lang="uk-UA" sz="2800" b="1" i="1" dirty="0">
                <a:solidFill>
                  <a:schemeClr val="tx1"/>
                </a:solidFill>
              </a:rPr>
              <a:t>тільки для розв’язування   задач, а й для </a:t>
            </a:r>
            <a:r>
              <a:rPr lang="uk-UA" sz="2800" b="1" i="1" dirty="0" smtClean="0">
                <a:solidFill>
                  <a:schemeClr val="tx1"/>
                </a:solidFill>
              </a:rPr>
              <a:t>відтворення </a:t>
            </a:r>
            <a:r>
              <a:rPr lang="uk-UA" sz="2800" b="1" i="1" dirty="0">
                <a:solidFill>
                  <a:schemeClr val="tx1"/>
                </a:solidFill>
              </a:rPr>
              <a:t>музики, </a:t>
            </a:r>
          </a:p>
          <a:p>
            <a:pPr algn="ctr"/>
            <a:r>
              <a:rPr lang="uk-UA" sz="2800" b="1" i="1" dirty="0" smtClean="0">
                <a:solidFill>
                  <a:schemeClr val="tx1"/>
                </a:solidFill>
              </a:rPr>
              <a:t>відеофільмів</a:t>
            </a:r>
            <a:r>
              <a:rPr lang="uk-UA" sz="2800" b="1" i="1" dirty="0">
                <a:solidFill>
                  <a:schemeClr val="tx1"/>
                </a:solidFill>
              </a:rPr>
              <a:t>, </a:t>
            </a:r>
            <a:r>
              <a:rPr lang="uk-UA" sz="2800" b="1" i="1" dirty="0" smtClean="0">
                <a:solidFill>
                  <a:schemeClr val="tx1"/>
                </a:solidFill>
              </a:rPr>
              <a:t>створення комп’ютерних </a:t>
            </a:r>
            <a:r>
              <a:rPr lang="uk-UA" sz="2800" b="1" i="1" dirty="0">
                <a:solidFill>
                  <a:schemeClr val="tx1"/>
                </a:solidFill>
              </a:rPr>
              <a:t>фотоальбомів тощо. </a:t>
            </a:r>
          </a:p>
        </p:txBody>
      </p:sp>
      <p:sp>
        <p:nvSpPr>
          <p:cNvPr id="4" name="Shape 177"/>
          <p:cNvSpPr/>
          <p:nvPr/>
        </p:nvSpPr>
        <p:spPr>
          <a:xfrm>
            <a:off x="323528" y="2996952"/>
            <a:ext cx="4392488" cy="2448272"/>
          </a:xfrm>
          <a:prstGeom prst="rect">
            <a:avLst/>
          </a:prstGeom>
          <a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88640"/>
            <a:ext cx="4536504" cy="28083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547798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2535" y="4959533"/>
            <a:ext cx="6419344" cy="193679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Округлена прямокутна виноска 4"/>
          <p:cNvSpPr/>
          <p:nvPr/>
        </p:nvSpPr>
        <p:spPr>
          <a:xfrm>
            <a:off x="837" y="116632"/>
            <a:ext cx="4680520" cy="5184576"/>
          </a:xfrm>
          <a:prstGeom prst="wedgeRoundRectCallout">
            <a:avLst>
              <a:gd name="adj1" fmla="val 55563"/>
              <a:gd name="adj2" fmla="val -8557"/>
              <a:gd name="adj3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uk-UA" sz="2800" b="1" i="1" dirty="0">
                <a:solidFill>
                  <a:schemeClr val="tx1"/>
                </a:solidFill>
              </a:rPr>
              <a:t> </a:t>
            </a:r>
            <a:r>
              <a:rPr lang="uk-UA" sz="2800" b="1" i="1" dirty="0" smtClean="0">
                <a:solidFill>
                  <a:schemeClr val="tx1"/>
                </a:solidFill>
              </a:rPr>
              <a:t>Ігрові персональні </a:t>
            </a:r>
            <a:r>
              <a:rPr lang="uk-UA" sz="2800" b="1" i="1" dirty="0">
                <a:solidFill>
                  <a:schemeClr val="tx1"/>
                </a:solidFill>
              </a:rPr>
              <a:t>комп’ютери </a:t>
            </a:r>
            <a:r>
              <a:rPr lang="uk-UA" sz="2800" b="1" i="1" dirty="0" smtClean="0">
                <a:solidFill>
                  <a:schemeClr val="tx1"/>
                </a:solidFill>
              </a:rPr>
              <a:t>для </a:t>
            </a:r>
            <a:r>
              <a:rPr lang="uk-UA" sz="2800" b="1" i="1" dirty="0">
                <a:solidFill>
                  <a:schemeClr val="tx1"/>
                </a:solidFill>
              </a:rPr>
              <a:t>комп’ютерних ігор. можуть мати </a:t>
            </a:r>
            <a:r>
              <a:rPr lang="uk-UA" sz="2800" b="1" i="1" dirty="0" smtClean="0">
                <a:solidFill>
                  <a:schemeClr val="tx1"/>
                </a:solidFill>
              </a:rPr>
              <a:t>додаткові </a:t>
            </a:r>
            <a:r>
              <a:rPr lang="uk-UA" sz="2800" b="1" i="1" dirty="0">
                <a:solidFill>
                  <a:schemeClr val="tx1"/>
                </a:solidFill>
              </a:rPr>
              <a:t>ігрові пристрої </a:t>
            </a:r>
            <a:r>
              <a:rPr lang="uk-UA" sz="2800" b="1" i="1" dirty="0" smtClean="0">
                <a:solidFill>
                  <a:schemeClr val="tx1"/>
                </a:solidFill>
              </a:rPr>
              <a:t>введення </a:t>
            </a:r>
            <a:r>
              <a:rPr lang="uk-UA" sz="2800" b="1" i="1" dirty="0">
                <a:solidFill>
                  <a:schemeClr val="tx1"/>
                </a:solidFill>
              </a:rPr>
              <a:t>та </a:t>
            </a:r>
            <a:r>
              <a:rPr lang="uk-UA" sz="2800" b="1" i="1" dirty="0" smtClean="0">
                <a:solidFill>
                  <a:schemeClr val="tx1"/>
                </a:solidFill>
              </a:rPr>
              <a:t>виведення </a:t>
            </a:r>
            <a:r>
              <a:rPr lang="uk-UA" sz="2800" b="1" i="1" dirty="0">
                <a:solidFill>
                  <a:schemeClr val="tx1"/>
                </a:solidFill>
              </a:rPr>
              <a:t>даних: джойстик, руль </a:t>
            </a:r>
          </a:p>
          <a:p>
            <a:pPr algn="ctr"/>
            <a:r>
              <a:rPr lang="uk-UA" sz="2800" b="1" i="1" dirty="0">
                <a:solidFill>
                  <a:schemeClr val="tx1"/>
                </a:solidFill>
              </a:rPr>
              <a:t>і </a:t>
            </a:r>
            <a:r>
              <a:rPr lang="uk-UA" sz="2800" b="1" i="1" dirty="0" smtClean="0">
                <a:solidFill>
                  <a:schemeClr val="tx1"/>
                </a:solidFill>
              </a:rPr>
              <a:t>педалі </a:t>
            </a:r>
            <a:r>
              <a:rPr lang="uk-UA" sz="2800" b="1" i="1" dirty="0">
                <a:solidFill>
                  <a:schemeClr val="tx1"/>
                </a:solidFill>
              </a:rPr>
              <a:t>для </a:t>
            </a:r>
            <a:r>
              <a:rPr lang="uk-UA" sz="2800" b="1" i="1" dirty="0" smtClean="0">
                <a:solidFill>
                  <a:schemeClr val="tx1"/>
                </a:solidFill>
              </a:rPr>
              <a:t>комп’ютерних автоперегонів</a:t>
            </a:r>
            <a:endParaRPr lang="uk-UA" sz="2800" b="1" i="1" dirty="0">
              <a:solidFill>
                <a:schemeClr val="tx1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4037" y="116632"/>
            <a:ext cx="4176463" cy="27363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0139" y="2852936"/>
            <a:ext cx="3980469" cy="23402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44077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88640"/>
            <a:ext cx="88924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54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Портативні комп'ютери </a:t>
            </a:r>
            <a:endParaRPr lang="ru-RU" sz="5400" b="1" dirty="0">
              <a:solidFill>
                <a:srgbClr val="002060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4073" y="919662"/>
            <a:ext cx="3140679" cy="21010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80728"/>
            <a:ext cx="2796086" cy="20882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95" y="3068960"/>
            <a:ext cx="2800350" cy="16383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6809" y="4581128"/>
            <a:ext cx="2381250" cy="215741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9594" y="4457105"/>
            <a:ext cx="2796902" cy="22814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95" y="4707260"/>
            <a:ext cx="2563035" cy="20312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TextBox 9"/>
          <p:cNvSpPr txBox="1"/>
          <p:nvPr/>
        </p:nvSpPr>
        <p:spPr>
          <a:xfrm>
            <a:off x="2800350" y="980728"/>
            <a:ext cx="27797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Ноутбук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876256" y="2970011"/>
            <a:ext cx="30243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Нетбук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4" name="Прямая со стрелкой 13"/>
          <p:cNvCxnSpPr>
            <a:endCxn id="9" idx="3"/>
          </p:cNvCxnSpPr>
          <p:nvPr/>
        </p:nvCxnSpPr>
        <p:spPr>
          <a:xfrm flipH="1">
            <a:off x="2593430" y="5722901"/>
            <a:ext cx="533379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>
            <a:stCxn id="7" idx="3"/>
          </p:cNvCxnSpPr>
          <p:nvPr/>
        </p:nvCxnSpPr>
        <p:spPr>
          <a:xfrm flipV="1">
            <a:off x="5508059" y="5659834"/>
            <a:ext cx="648117" cy="1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2788066" y="3090108"/>
            <a:ext cx="40881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Планшетний ПК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126809" y="4221088"/>
            <a:ext cx="38934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Кишеньковий</a:t>
            </a:r>
            <a:r>
              <a:rPr lang="uk-UA" sz="3200" b="1" dirty="0" smtClean="0"/>
              <a:t> ПК</a:t>
            </a:r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val="2059336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2535" y="4959533"/>
            <a:ext cx="6419344" cy="193679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475656" y="332656"/>
            <a:ext cx="66247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5400" dirty="0" err="1" smtClean="0">
                <a:solidFill>
                  <a:srgbClr val="C00000"/>
                </a:solidFill>
                <a:latin typeface="Monotype Corsiva" panose="03010101010201010101" pitchFamily="66" charset="0"/>
              </a:rPr>
              <a:t>Фізкультхвилинка</a:t>
            </a:r>
            <a:endParaRPr lang="ru-RU" sz="5400" dirty="0">
              <a:solidFill>
                <a:srgbClr val="C00000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1255986"/>
            <a:ext cx="5472608" cy="38291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755067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4336" y="4959533"/>
            <a:ext cx="6419344" cy="193679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39552" y="476672"/>
            <a:ext cx="8208912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4000" dirty="0" smtClean="0">
                <a:solidFill>
                  <a:srgbClr val="C00000"/>
                </a:solidFill>
                <a:latin typeface="Monotype Corsiva" panose="03010101010201010101" pitchFamily="66" charset="0"/>
              </a:rPr>
              <a:t>Інструктаж з техніки безпеки</a:t>
            </a:r>
          </a:p>
          <a:p>
            <a:pPr algn="ctr"/>
            <a:r>
              <a:rPr lang="uk-UA" sz="3200" dirty="0" smtClean="0">
                <a:solidFill>
                  <a:srgbClr val="C00000"/>
                </a:solidFill>
                <a:latin typeface="Monotype Corsiva" panose="03010101010201010101" pitchFamily="66" charset="0"/>
              </a:rPr>
              <a:t>Робота за </a:t>
            </a:r>
            <a:r>
              <a:rPr lang="uk-UA" sz="3200" dirty="0" smtClean="0">
                <a:solidFill>
                  <a:srgbClr val="C00000"/>
                </a:solidFill>
                <a:latin typeface="Monotype Corsiva" panose="03010101010201010101" pitchFamily="66" charset="0"/>
              </a:rPr>
              <a:t>ПК. Підготовка </a:t>
            </a:r>
            <a:r>
              <a:rPr lang="uk-UA" sz="3200" dirty="0" err="1" smtClean="0">
                <a:solidFill>
                  <a:srgbClr val="C00000"/>
                </a:solidFill>
                <a:latin typeface="Monotype Corsiva" panose="03010101010201010101" pitchFamily="66" charset="0"/>
              </a:rPr>
              <a:t>компютера</a:t>
            </a:r>
            <a:r>
              <a:rPr lang="uk-UA" sz="3200" dirty="0" smtClean="0">
                <a:solidFill>
                  <a:srgbClr val="C00000"/>
                </a:solidFill>
                <a:latin typeface="Monotype Corsiva" panose="03010101010201010101" pitchFamily="66" charset="0"/>
              </a:rPr>
              <a:t> до роботи </a:t>
            </a:r>
            <a:r>
              <a:rPr lang="uk-UA" sz="3200" dirty="0" err="1" smtClean="0">
                <a:solidFill>
                  <a:srgbClr val="C00000"/>
                </a:solidFill>
                <a:latin typeface="Monotype Corsiva" panose="03010101010201010101" pitchFamily="66" charset="0"/>
              </a:rPr>
              <a:t>таа</a:t>
            </a:r>
            <a:r>
              <a:rPr lang="uk-UA" sz="3200" dirty="0" smtClean="0">
                <a:solidFill>
                  <a:srgbClr val="C00000"/>
                </a:solidFill>
                <a:latin typeface="Monotype Corsiva" panose="03010101010201010101" pitchFamily="66" charset="0"/>
              </a:rPr>
              <a:t> коректне завершення роботи з ним. </a:t>
            </a:r>
            <a:endParaRPr lang="ru-RU" sz="3200" dirty="0">
              <a:solidFill>
                <a:srgbClr val="C00000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988840"/>
            <a:ext cx="3096344" cy="3600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9397" y="2491684"/>
            <a:ext cx="3726327" cy="42969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597221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2535" y="4959533"/>
            <a:ext cx="6419344" cy="193679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187624" y="548680"/>
            <a:ext cx="691276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8000" dirty="0" smtClean="0">
                <a:solidFill>
                  <a:schemeClr val="accent3">
                    <a:lumMod val="50000"/>
                  </a:schemeClr>
                </a:solidFill>
                <a:latin typeface="Monotype Corsiva" panose="03010101010201010101" pitchFamily="66" charset="0"/>
              </a:rPr>
              <a:t>Дякую за увагу!</a:t>
            </a:r>
            <a:endParaRPr lang="ru-RU" sz="8000" dirty="0">
              <a:solidFill>
                <a:schemeClr val="accent3">
                  <a:lumMod val="50000"/>
                </a:schemeClr>
              </a:solidFill>
              <a:latin typeface="Monotype Corsiva" panose="03010101010201010101" pitchFamily="66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2535" y="1700808"/>
            <a:ext cx="4939705" cy="3600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92397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Презентация-укр-11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Презентация-укр-11</Template>
  <TotalTime>140</TotalTime>
  <Words>259</Words>
  <Application>Microsoft Office PowerPoint</Application>
  <PresentationFormat>Экран (4:3)</PresentationFormat>
  <Paragraphs>42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Презентация-укр-11</vt:lpstr>
      <vt:lpstr>Презентация PowerPoint</vt:lpstr>
      <vt:lpstr>Тема: види сучасних персональних комп'ютерів (стаціонарні,портативні, планшети, комунікатори). Підготовка комп'ютера до роботи. Коректне завершення роботи з комп'ютером  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Тема: види сучасних персональних комп'ютерів (стаціонарні,портативні, планшети, комунікатори). Підготовка комп'ютера до роботи. Коректне завершення роботи з комп'ютером</dc:title>
  <dc:creator>Marina</dc:creator>
  <cp:lastModifiedBy>Marina</cp:lastModifiedBy>
  <cp:revision>13</cp:revision>
  <dcterms:created xsi:type="dcterms:W3CDTF">2014-10-12T18:31:11Z</dcterms:created>
  <dcterms:modified xsi:type="dcterms:W3CDTF">2014-10-21T13:19:01Z</dcterms:modified>
</cp:coreProperties>
</file>