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62" r:id="rId4"/>
    <p:sldId id="263" r:id="rId5"/>
    <p:sldId id="264" r:id="rId6"/>
    <p:sldId id="265" r:id="rId7"/>
    <p:sldId id="266" r:id="rId8"/>
    <p:sldId id="267" r:id="rId9"/>
    <p:sldId id="268" r:id="rId10"/>
  </p:sldIdLst>
  <p:sldSz cx="9144000" cy="6858000" type="screen4x3"/>
  <p:notesSz cx="6858000" cy="9144000"/>
  <p:custDataLst>
    <p:tags r:id="rId1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16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01.11.2014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01.11.2014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01.11.2014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01.11.2014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01.11.2014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01.11.2014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01.11.2014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01.11.2014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01.11.2014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01.11.2014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01.11.2014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mykids.ucoz.ru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>
            <a:hlinkClick r:id="rId13"/>
          </p:cNvPr>
          <p:cNvSpPr/>
          <p:nvPr userDrawn="1"/>
        </p:nvSpPr>
        <p:spPr>
          <a:xfrm>
            <a:off x="251520" y="6237312"/>
            <a:ext cx="2522165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http://mykids.ucoz.ru/</a:t>
            </a:r>
            <a:endParaRPr lang="ru-RU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audio2.wav"/><Relationship Id="rId7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audio2.wav"/><Relationship Id="rId7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microsoft.com/office/2007/relationships/hdphoto" Target="../media/hdphoto1.wdp"/><Relationship Id="rId5" Type="http://schemas.openxmlformats.org/officeDocument/2006/relationships/image" Target="../media/image11.png"/><Relationship Id="rId10" Type="http://schemas.openxmlformats.org/officeDocument/2006/relationships/image" Target="../media/image4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9.png"/><Relationship Id="rId18" Type="http://schemas.microsoft.com/office/2007/relationships/hdphoto" Target="../media/hdphoto7.wdp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7.png"/><Relationship Id="rId12" Type="http://schemas.microsoft.com/office/2007/relationships/hdphoto" Target="../media/hdphoto2.wdp"/><Relationship Id="rId17" Type="http://schemas.openxmlformats.org/officeDocument/2006/relationships/image" Target="../media/image21.png"/><Relationship Id="rId2" Type="http://schemas.openxmlformats.org/officeDocument/2006/relationships/audio" Target="../media/media1.wav"/><Relationship Id="rId16" Type="http://schemas.microsoft.com/office/2007/relationships/hdphoto" Target="../media/hdphoto6.wdp"/><Relationship Id="rId1" Type="http://schemas.microsoft.com/office/2007/relationships/media" Target="../media/media1.wav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5" Type="http://schemas.openxmlformats.org/officeDocument/2006/relationships/image" Target="../media/image20.png"/><Relationship Id="rId10" Type="http://schemas.microsoft.com/office/2007/relationships/hdphoto" Target="../media/hdphoto4.wdp"/><Relationship Id="rId19" Type="http://schemas.openxmlformats.org/officeDocument/2006/relationships/image" Target="../media/image22.png"/><Relationship Id="rId4" Type="http://schemas.openxmlformats.org/officeDocument/2006/relationships/image" Target="../media/image16.jpg"/><Relationship Id="rId9" Type="http://schemas.openxmlformats.org/officeDocument/2006/relationships/image" Target="../media/image18.png"/><Relationship Id="rId14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esktop-icon.com/stock-icons/desktop-crystal/snowflake-icon.gif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://www.iwallscreen.com/newres/1920x1440-winter-snow-wallpaper-desktop.jpg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g-fotki.yandex.ru/get/9499/20573769.5c/0_94ba0_baaffd2e_L.png" TargetMode="External"/><Relationship Id="rId5" Type="http://schemas.openxmlformats.org/officeDocument/2006/relationships/hyperlink" Target="http://sad-6.3dn.ru/grupp/1/dekabr13/1345450020_snegovik.png" TargetMode="External"/><Relationship Id="rId4" Type="http://schemas.openxmlformats.org/officeDocument/2006/relationships/hyperlink" Target="http://agesha.ru/games/elochka/i/elochka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55575" y="157817"/>
            <a:ext cx="8880921" cy="6568032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4" descr="http://img1.liveinternet.ru/images/attach/c/9/108/154/108154255_large_elochk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3800"/>
            <a:ext cx="1232520" cy="1374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img1.liveinternet.ru/images/attach/c/9/108/154/108154255_large_eloch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006190"/>
            <a:ext cx="4181939" cy="466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img1.liveinternet.ru/images/attach/c/9/108/154/108154255_large_elochk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71650"/>
            <a:ext cx="2160240" cy="240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encrypted-tbn2.gstatic.com/images?q=tbn:ANd9GcSGzlKA9fwoOz4PSIao7zdZxvYt9-VyWHIrHF3w-FuWFSM5JiPVxQ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82816" y="4005064"/>
            <a:ext cx="2544871" cy="2720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img-fotki.yandex.ru/get/6726/134091466.107/0_d9c47_85dc4e7a_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12328">
            <a:off x="1567773" y="1247252"/>
            <a:ext cx="2125601" cy="175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2" descr="data:image/jpeg;base64,/9j/4AAQSkZJRgABAQAAAQABAAD/2wCEAAkGBxQTEhUSExQUFRUVFhgaGBgWGBcdGRocHBccFxccFxgYHyggGRolHBgaJDEhJSkrLi4uFx8zODMsNygtLisBCgoKDg0OGhAQGywkICQsLCwsLCwsLCwsLCwsLCwsLCwsLCwsLCwsLCwsLCwsLCwsLCwsLCwsLCwsLCwsLCwsLP/AABEIANQA7QMBEQACEQEDEQH/xAAcAAABBQEBAQAAAAAAAAAAAAAAAwQFBgcCAQj/xABJEAACAAQDBQUECAMFBQkBAAABAgADBBESITEFBkFRYRMicYGRBzJCoRQjUnKxwdHwYoKiM5Ky4fEVFmOjsyQ1Q0RTc4PCwwj/xAAbAQACAwEBAQAAAAAAAAAAAAAAAwECBAUGB//EADgRAAIBAgQCCAYCAgIBBQAAAAABAgMRBBIhMUFRBRMiYXGRsfAygaHB0eEU8UJSFSM0BiQzQ1P/2gAMAwEAAhEDEQA/ANxgAIACAAgAIACAAgAIACAAgAIACAAgAIACAAgAIACAAgAr2+m+EjZsoTJ2Jmc2ly0ticjW18gBxJ5xDfAtGN1fgU/ZfttpHbDPkzpAPx911H3sOY9DEXfIsoxez8xnvvvm9S4k0k7BTAAvNQkNM6KRmF4dc+GuWvX4I62BwN+1L+irUdagf6qZMlvwZGZSfMG8ZbzjqdNwoz7Nh/P302jKYotQxHw4pctj6lbmHRrztuY6mBpKVsvr+R/J3x2hLwzGn9paxZHSWFPMd1QR4j5xWOJnm3Lz6NpOGisy+p7Rdn4QzTwhIBKMr4h0IA/CNqrQa3OJLCVU7WJbZG8dLU/2E+W55Xs391rH5ReM4y2YqdGcPiRKxYWEABAAQAEABAAQAEABAAQAEABAAQAEABAAQAEABAAQAEABAAQAfNXte28KvaDBGvLkDslI0uDdyP5r58gIpHVtj6loxjDju/n+F6lLwxcSdSnZfddl8CR621iHFPdF4VJw+FteDLJuovad4sO43qRmP30jBiVkdlxO90dN1YZpPVMsn01MWDFne3nyvGXK7XOlnje1wr5wRCSL8h14REVdkyllVyGosE73xYqbZHgdPzhsrx2EUlGorPdehMijSwXCLCF5mO6uNrWFTt2pS1P9KnCWe8AGOK2mT++B0vbpDutnl3Mf8Oj1mqV/fDYeUO16mSccqomk/ZmOzo3irHLxFj1isa84vctVwNGatb7Go7obxrWyS9sExDhmJyPAg8VPDzHCOlSqKauedxOHdGeVk7DDOEABAAQAMdq7XkUy4581JY4YjmfujUnwispKO4ynSnUdoK5UKv2p0wNpUmfNH2rKo/qN/lCXiYo6lLoTEzV3ZHNL7VaYm0yTPl9bKw+Rv8oFiIsip0LiILg/feWSn3uonUMKqRY/acKfNWsR5w1VIczA8LWTs4vyJSlq5cwYpbo45owI9RFk09hMouOjQvElQgAIACAAgAIACAAgAIAGW2nIp5xX3hKmEeIQ2iJbMvTV5q/M+Q5VzzJJ8yb/AIwLYJXcnfmabsr2RT2lrMmTZKuQDgdHYZi9jhZbDhne+uUUzXGOnZ2LrsDcSnWUv0mkpBPBN2kpdCL90jGLg21HOKvXiMi7cF5DXfnZaypcp0AAV7ZC1gR+oHrGWvDS51ujq15uLKAdktj1GG978bX5c4RnVjb1LuSs+SHUq2hhadh8kmrMiHoeyxYL3YGxPyhmbNuKyZH2eIlsZHxg2IGeK9/n5xM7WF0lLMONtUDMRMUgEW16coinJLRlq1NvtRHEioKjnFGjT3l79lWzWYVE65VXMtVI+IpjLeIGMDxvyjdhYuzZwOlKsc6ive34NMjYccIACACib77+inY09NheePfY5pK6fxP00HHlGerWUdFudfo7oqeJ7UtI+pllVOea5mTXaZMOrObny5DoIwym5bnsMPg6VGNooTxZ2ittLmjOs2VDqhoZk5sMtSx+Q8TwiYwcnoKxOKpYeOarKy+r8FxLrsP2dA2adYnloo8eJ+XhGuFG3xM8pjOm3O8aEVFc3v8AhfXxLWu6ElFvJ+qmAZNLsh8LrY/iOYMOyrgceVepJ3lJvx1He7u2g47Ga1p6kjvAKZgGjqMgcrXw6G+Qyi8ZcGVnD/KO3oTsXFBAAQAEABAAQAEABAB4yggg6HWAD59l7mGj20JcxWanTFUqVUsTLXvAYRqwawt0hV9Mvuxqtd9att/n/eqNe2RtlakMQkyWythZJoUMCVDKe4WUqVIIKkjzBEDVmVi7okYgsQW+NOJlM6XGLCSovmSveFh4rbzhdVXiaMLPJUTM1kTAyggg5cI5zPSXT2Gu1K0y7BQLm+vSLQjcXUm47HEiaZsu5FmU8PWBrKwi88Rejm8Iq0MUsxE7XRzMORt8Nr8uHnDYWsZaqlmLV7OtipV1TJPUskqUGYXIBckAA24ZNlxh9CmpPUxY+vKlG0dH+tTaaeQqKERQqqLBVAAA5ADSN6Vjgttu7FICAgAre/8At40lIzobTZhEuX0Y3u3koJ8QIXVnlia8Dh+vrKPDiYii26k5knUk6knjHLbufQqVNU4qKOJkzgNYslxZSpVd8kdyc3Y3depbiEB7zc+YH6wynTc3fgc/H9IQwMMsdZv3d/ZcTXti7DlyECqoFo2JJKyPF1q1StNzqO7JYCJFhABHbU2PKnKQygHXEMrHgcuN+OsBMZOLuhDdvaRMqYs5u9IcozsQLjCHVmOl7MATxKk8YtF6alpxu04rfh9BzsjeGnqnmJImdp2WHEyg4O9ewD2s2h0JiVJPYrKnKKuyUixQIAInam8MqSSnfmONUlgEjliJIVT0JBirkXjC+rdvEZS9t1M0XlU+Af8AFNz5hThHkxg1ZLUE7Xv4fv8AB1/tyfLP11MSo+KU1z44WAFvBiekGqC0Hs7eP5/RMUFdLnIJkpgynjncEagg5qw4g5iJTT2Kyi4uzF5swKpZjYKCSTwAzJiSEr6FFrtkzNoU9VNLdm9RJMuTf4EvdQ3Vj733rZ2EIXavJm6b6q1OO+78TvcjZTSEYOioTMJCLbuoqBEBwswBZg72B1mMeYgRWW1+fHmWSJKFb3z3XkVEmbMCItSqYpU9VAmK6C8vvjMrcAW5GJvYrlvtuZDsOS4mXKlQVDWtYWdQ6geTCMFZJaHoMG3KKl3E3UU6uLMLwhNrY2yipbnsmSEGFRYQN3BJJWRX69ZiTywBNzlbQjlDo2cbGaeeNTMvaHlRtAAhO8xa1lUXOemXE9IpGDY+pXjA2T2d7vNSyC0wWnTiGccVUe4h6i5J6sRwjpUKeSOu55jG4jrZ6bL3ctcOMYQAEAGPe1bafa1iyB7tOmf33AY+i4fUxhxM9bHqegMNo6r92KgYyHqG7Id7s7IapmWF8N+8R+A6n5WvGiNPM7cDi4nHxwtN1HrN6JffwX6No2Hs9ZSqigAAcPlGxJJWR42pUlUk5zd29yYgKBAA3qaxUFyYAKjvHvcsod5rclHvny4DqYASuZHtzaTTpjO1++QQlzhFhYZcTYaxDS3Y+Mp2yq5rHsvrQJEuRKo6hBYtPnTFVUL2zKkm75gAADIWi0HwCrFNXvbkuJf4YZiuVW0plQ5lUxwywbPO4ngRL5Dhi1Odre9FdxllDff08R3svZkqSuFF4m7HMk8SSdTfjFkkikpOTux/ElQgAgqrZDy3M6lbAx95bXVvvLofUEcDwirjxQyM9LPVe9jmr2v29FVqy4J0uU4mJe9robMvEqQDbLUEaiKSd4vmNpwSqQa2bHc9PqVVdAq5DiMiQLcxeKP4bIbF/wDY2+8VlMCtlGEcrWz/ADMFyrTT11Kn7S5FaKRfogLDF9dhtjKkZZfZvfFbPTheBqXAmMotu4y3HkGXLcSzMNNMMwSw+E2aVNCMy4CVs4b4e6TKJGpgk7xuEFapYi9+qPBMlz1sAwCEaZgEiw+6D/djLVjfU62ErZdCo1W1mx2WwtbhrleFKnpqbJ1nfskuk66BuYBt4iFNamiOqQxn1IubkX5X/KLKITnGKtc0/wBn+5KSAtXPW9Q4BUN/4QtkAPt21PDQcSelRpZVd7nl8Xic8nGO3r+i9w8whAAQAEAGDb5f941f/uD/AKaxzK/xs9z0Gv8A2q98yLkU7TGCLmzGw/U9Br5QuKu0kdLEVY0qUpy2SNf3Z2ItNJVFHetmeJJ1J6/6cI6MVZWPnmIryrVHOX9LkWKQQMhmTrEiReACJ2ttZZYIBGQubmwA5k8BABl28m+5JKyTfhjI/wACnh1MBZR5lLqaglrklmY5km58zAXF6zZs1JKT2W0uZmjA5jMhbjUXAuDyIiLrYuoSSUjZPZXt2bU0rJPJMyQ4TEfeZSoKluuovxsItTldFa9PI0PtoVb1bPIksUki6zJimxbgwQjNVvcXGZINrAXNvi8Ci/67Pj6ElR04kospFOFRwt+xF0hTd3dilLMJuCLWP48IlkDiIAIAPGNv8oAIHbexsRNTJNpuAqR8LoRmrDip5cNRYxWUb+I2nUcdHt71RAU+0pz0KMhZZ1MwSaBcsLCwJAzIIsbjhnpGOTll03R1qUabq9rVSWg82JvT2hwTJb4vtoCyn71h3fG1vCIp1r6NBiMFk7UWrcnv+y5S2BEa09DktWZFbS0FtLnKFTNVEovtL2Y8+hbsgWeU6zQF94hbhsNsycLE+UEGk9S1ZNx04GabrSXq3w4QyqO9MPDkCB7xOeXQxmxkoUI358PewzDYyW01fvL9N3XfBcFsh8QFvTURwo9J03LLp7+h0o9IS4x0PfZnuM0ycaupUdnKdhLU2ON1Ygsf4VYHXUjpHoqEVNKfA52LxNllW7+if3ZskbDlBAAQAEABABge9jXr6s/8Uj0AH5Rza/xs910J/wCMvfMV3PYCrl30Nx8r/lEUPjDpyLeDlbg16mwRuPDjylSwvzgAj94drLIlkswWwuSdAOZ/SADGNrbcn10wyqdHZb3wgZnk0w6AeJtAxkYvgPk9ns89moZCxN5j3JC8kRRm3Mk2GnWK5h3VMtbbgUxWTLLEmUWZ1uLzC2G5e2du6Mh4Qakdn5CW/wDsOZPly6emTtGQCY6qVFluUULewvyH8Jitnw5DlJNdp2V19Ny37YVaWkcyUWW7BJakAXxNhlIWI94qLeSw5qy0MkW5zvLVK7+4buUwlywoFgAB+nyhlrJITJuTuyWgIOcOd4AIra+3BJYIoDPa5uwVVHC55nlE25mmhhpVdjvY+2lnEoRhcC9rggjmp4wWIr4eVLcf1DZEZ3IytEIznhcS0udFGf5mACn7VX6NWdshNnUBl+Fl1HmCTY9I5uMquhUjPg9H8jo4OCqwlF8Cy0s5HXFLIKn9kHrGmMoyV47C5xlF2kKMwGthElUmxhWVAOQ0HGKtj6cLEHtHbMuSbu625cfK2ZhTlY20sNOr8KMx2jv8subNajlKTMmFjMmg2vYLdUFr2C6m3hCK3Rv8mV60mlyXLvf4OXKsot5PMr1bvbXTc3qpufBSEHkEAh9Lo3CUl2aa+evrcU6s3uye3A9os+hmhJztNpnbvBjdlJ1ZSc78SOMalHIuytOX4JUlPSfyf57vTwPoqgrZc6Ws2UwdHF1YaERdNNXQuUXF2Y4iSoQAEAHLuACSbAC5J4AawBufOtZVdtOnTuE2a7DwLEj5ERyqju7n0Hoyk6dBJ9w93cUmplW5n/CYmj8aI6XaWCqX5L1RtCDQRvPAilftFJMsszABRqTYZdYAM4eV/tXG7s604ayWyMxhq5B+FdFHMknS0VlKxopUrq7LLsrZkuUolSUCL048yx1J6mKbs06RRUtvUOKq7Kuq55Dk9jRUQcnBchWnFRmSBfPjexsIYtBDbepYtzd0aCQVq6SWwMxLKzs5IVrX7rHI5cr8IL3IldPUtG7ZDrNnjWZNdfBZTGSq/wBBPi5i1Pa4vEXTUeSX11Gm/EzDLkHh9IQHzRwv9RWLS4eJWmrqXh919h3RTgMjxhrQkeu4AuSAOZioEHUb30qriDl1xYcSKxUm9rAgd7PleK5o2vc2Q6PxE3ZR1tf5FO2vQdvUzZolI1wmFp2LDkLMMGotz6xFSkpX0V+87HR9aVCmoyk1vfLa/dqNv9nzJDSaiVLkiZKfE5lkqCmhUK2RupPyhXUyjZpK/G2hqr14V4ThOUrW0vZ687+Jpo2nJOYmyzfkyk+l4emnxPJuMlwGzzZswTFCjC3dUkjui1iSNTfWJKlV32qQrqoOSKAT4D/P5Ryek9ckfE6nRqtmk+4z+VtSasxjLdlxZ2By48DleKU7wgj0HR9KnWhJ1ErX96kgm2K1tJjn+Vf0gddLdj3QwEd7ebfoEyXWTPeeZ5th+QtCpYuHMhVsFT+CF/l+Su710zSJXesGmHCLG5P2j6fiI0YOpGrPThqYuk+kl1DhBNOWny4/Qp5GUdU8oechAAHPKADW/wD+fdtsJk6iZiUK9qgPAghXt0IIPlFdpeIz4qfh6P8AFvqbfFhQQAMdrbTWQoJBZmNkRdWPnoBxJ09BEN2LRjcqO+BrXo5zk4VKG8qXb3fiuxGJsrk2w3A05pqNuLNmC6vr4JrS+7929TKFdbZEWjntM9/GdOK0aF9l1rpPR5QxFTmOBBFjnwyMNpRadzjdM4qj1DhN6PzuW+d7UALp9HftAbWOHXTmfwjaeOSvsQdLXTtrVHZTWKSlRmKp07q3PxEMym2mRygk7IZThmdi97rbMaTTypBtiUG9tLliSR0zhT1Zrj2I6llp5AXx5xdITKbZX94twZNSzTO0eUzlWcoFxMVyU4mBK2GWWVgOUTKHG5WNXS1iWo6VKdJctTZJaBFB1NuJPExXYvrK+gpsRl+kTRJJwMuKYPgWbcAYeTMtyQOQPHO9N6uxSunkWbfh4Cm+cjHSP/A0t/DBMVyfQGLzWgqi7S8U15obSGyU9BDhJXN99ptMvKU2BZZajm75kn7q3Pj4Qms3GFlu9DudD4aLn1s1ok38l+WMqem+uEvD9VIRcF11c/ED0HzaIjHt5baRWnidGdT/AKnO/am3fXhy+b9CUZgBc5AQ8wkbLvNONvd+FTp4kcTHJr13N2Wwvc5r5UoLd1HS2R+UITZDsebJr50kkyxZGHuMxt4jkYqukY0nZa+hWWD6xXegyr6V57YphHgL2536nxjLWx7qSzWG0sKoK1zun2bLTRQT++EZJ15y4mhQSVh4IUXCIAzX2lTr1UtOCSQR/MzX/wAIj0XRMbUXLm/Rfs5HSD/7Eu4qZ5R1DAeHUQAHHygAsG4O1Gpa1Z6C+AG6/aUkBh6H1tCa0sqT7zf0fhniJTpr/W/1R9Cvv3QiXLmmdlNvYBWLC1sWNVBK2uNefGJdaCSdxccBiJSlFR1W5M7K2nKqJYmyWxISQDYjMGxyIB1EXjJSV0Z6tKdKThNWaIbap/7cgbTse5fnjOO3/L+UVluT/wDX8/6+5LNPBW1uEQUMt3p2ZSJPwy5ClmVu6rMEDXFmZVIy97uiwPHKFyhG+xuXSVanTeafhtfz+/kR1PSrJWwtfif0gStojjV69SvPNJ3BER2uQLj3SRqeh/esSLTlFaHm61VLpJ80Op79gXzuBe4uOWeZ5j0dKGeOaPkdPC1lbtceJo1DVKbOpDLzBvlGdaM2yjdEuGuMiIuZrW3IWv2u1M/1yM8tvdmSxcj+Fkvl4jnC3NxeqNUKMasbxaTXB+txHZNUm0Kgi1pMgZqWs7u2SkqpvgAv0JtyIi0FnlqtEKnONOmnTldvitl3eJaZ02VTSslCKMlVABcngoHH/MmNGiMWsndlfr2n1SsjfVyXBDInvFTkQz65j7OHxMDg3uWjNQd4rXm/x/Z7LHZd03KcDy6Hp1hmwoqe2Mq6WpzW7zR17gUehvC5rNUgvFnoujpr+LO2+i+o42ZNb6wzCc5rYQeC5Bbchlfzi1OM9c3P6DsRk7Khwir+PE52hOxWQaMwHlqYXipZKfiZp6Kw6AtlHIKEdUd6bY6IB6n9/KM2KnlgoriXpRvK/IWjmGkIACAAgAIAM29pUm1TLf7UrD5qxP8A9o9D0RK9KUeT9f6OT0hG00+a9Cosc/KOqc88VuPSADzHnAG5ObsyDidyCBYAXGudz+AjHipKySPT/wDp2hNTnVkmlZJer9ETMwANfpnGVbHdrZY1M1uGpoPspFRgqOwaSBiS/aI5zs3ulCBbpcnwvnrw97Ox5jpjq+sje704NGi7a2UtQoGIo6G6OMyp0NwfeUjUfgQCNMlc4kJ5fAp28yVNNKu9ShZ+6ipLbEx59+YwVRqcjwHGFyUlxGp0knKzsu/6bFXlrgBLEtMb3mOZ9YocurUc5XY1fMFvT9YkqtHYkJVMLZi/SAgjtp0RJBGbDJSfiH2WPPkYbTqZR1OeUj5NQyHusyNxAJU+dtY0tRmuZrhNrWLHkreKpLCWk1rnj3csrm2UKnShFXsXliZxW/0Q7pe/cuSxbixJPqYzt6nOqVJSldsVMpkYTFdkddJiZN4MBqPUHiIgvSrSp7bcnsWvd+bUVZV57K/ZghSosDn7zWyxHIZfY4XIh1O+7NbqRlFZVbn+u73wLlKTCAIuUE59KG6H96xKYEHtDd0OQbWZb4SOF9bcgeWkGl7jqVedP4WVsbDqJAYMvaAuzArfQm9sJzy6XgpLKnfm2daXSFOrZ2s7JeQhPlssyWWRlGdsQtnb9Iy47ZFetjOVoskI5pJG05vibmx+WQ/COdjHepbkv2aKS7NxaMg0IACAAgA5d7RKVwIna+ypVSoWat7G4IJBB0yIjVQrzou8GUq0YVVaSKpX+z/jJneU0X9GUflHSp9K/wD6R8vw/wAmCfR3+kvMbNuKUGOZPTAM2Cqb242J/SGrpNTeWMXcW8A4q8pHVPRS0JZFti87DkL6RMqk5K0merweDoUUpwjZtLX8ch2sKZ0obHNLKM2YqKVDOwUYjYXOS3J0uePWGKN7I51fEJKVTgt7au3hp5pn0Hu9s76PTSpBIJloASNCePDnxjpQjlikeHrVOsqSnzZIxYUZLt7af0mpmTtZcsmXJ5WB7zfzG5vyw8oRJ3dxeKla1NcN/H9beZFTzkev5xVGNbnaS793gcoAW48pnuoPHQ+IyMSSzqbLDCx0MADfslbuTFViNCRqOYiU2ti12tjr6OktWKqq5HQdIG29yLt7jKm90RV7kS3JrY9E80/w9f3pF4QbGU6blq9i/wCx6QS0y4/llD9tDUP4ACAAgAa7QOQ8YlAQO2qEzpdl99TiW/McD4jKKVqeeNhtGpklcqyzihswKNoQwt6cDHIlTlHdHWjUjNaMRpntdb2Nza/EHlHPxcHmzW0ZopSVsrHBcjURkshwdt0gyhY87bpBlCx4ZhMTZAJGYL2uL8uMWs7XIzK9jqILHhMAFO3g2t2pwIfq14/aPPwjrYbD9Wry3OdXq53ZbC1NsdzJeYHX6pFdkN8RU2DMp0OEnMZZEGHxamm1w9Dq4XpCUclOS3sr94y6c+HOKnavpq9DSfZ5ubOSYlVPWWEK3WW6hnuQCrZj6th68CBGyjSa1Z5XpTpCnVvCne+zd9H3ab+JpsajhEDvttT6PSOVNnmfVpzxNkSPBbt5RSbsi8LJ5nstffizMuzwKqDgISzmzk5O7E5oyMCIW52jaGABye6cXwtr0PPw5xJbcXgIOJsrEORGhGoMADSsnMEKsMzxGh/TwiUWS1GdG3eC/aIEDJcczsjQdn1CqgCo5A1Krl5HjEfzKUdDoKhKxZaKejoGT3dOoPEEcDD4zU1dC3Fp2YvFiAgAIAPHUEWMADVqEcCYm4DOqpvhYBgeYuD5GJ0ZKdtiKqNgyGUgS1BPEXEKlh6clZoYq1RcSK2Nut2slyk+aJspnQqcJUsBiQiwFgysh6XI4RgfR9KVzc8ZJNaaP2/qUvZ23mdhLc4GOXethvyuRkY51XCxisyVzVGs82VsmjLncx/T+kZM1IdaZ4aaYfeY25CDrILZE5G92KyacLoPOKSm3uMjFR2PJ85UGJmCgcSbCJjFydkgclFXZV9tbZ7QFFusvidC/QDgv4x0sPhsnalv6GGtXz6Lb1EdibJM5g7DDLH9XQdOZi+IxCprKt/QrRoubu9i2PT5WWwIBA5G4sVbmCCR5xzqdaUJZjbKmmtC4+z3ZlGJRnSZdpt8MzGcTS2A91SdFsbg8QRePR4fJKOaJysdXrzlao/Dhf8AZco0GAIAMq3l2mamrcn+yp2ZEHC4NnPiWB8lWESd2LxMstofN/P9fciGa5vFTEcTZgUXMBKEqaYNPSJZaS4knTtcW5QIqjmxTqvzXw5iAtuLKwIuMxAQemABbYMtVqQMIsyHhoQbfnGXF/An3m/AvtNdxcBHNOkJbE2pLVzKfEkxjiIZSFuTZcLaaADxjrYSrTjFQvqZ61GdustpsWBmtbqbRvMh1AAQAEABAAjPQPdbi4z6jxHKBMCOmLhJB4RcCBqq3BRVrpcFpqS8tRjWWL+OGZ8oyV55YSaNdCF5Qv3vyv8Agz7bewiwEyWO9hGJftZajrwt0jiYfFKLcZbHSq0LrNHfiRlHtmbK7omEWywzBe3rmPC8aZ4anU1t80IjWnHS/mPf96Z3/B9G/WE/wKff7+Qz+TPuGs3b0+YbB/KWmf5mGLC0oatebKuvUlon5HsnY8+acTAj+KaST5DWCWJpQVl9CVQqTd39SYot3Jam7kzG6+7/AHf1jJUxk5aR0NEMNFay1JgC2WloyGk9gAfbt7R+j1iE5JUWRuWK5wHxxG3/AMhjqdG1mpZGc/G0s0W1w1/Jp8d04wQAYnSt9Xc+8zMT43zjNwM+L/8Aml4nkQZhtUVIVgpFwRn+AiUjZQwkqtNyjuthOVJBZsJsBa1tM4m4iV46SQ6kzypscj8jBbkUa4okJc4HoYCDxpNjdTY8RwPiPzgLXDtre8pHhmPlAFh/u8A04vwFlHjqfyjFjJbR+Z0cBDSUvkW2MBvIqYgapYHTsLN/fNoqvjNb/wDF1/2+xYtmzDMkI3xYRmeY/X849HSbcE3yOHNWkx1JnXJBBBEMsVFYACAAgAZqjmbiK4VVSozF2uRy0GUADSc+IknjFwKTvFPKvMpE92c0qYTywXFvMrL8kMczH1Ori1zOlg45kpcrrz9sSmC1hyAEecXM66GhA7QggEEDUX0h2uRNC9M9hZdlytezl3+4v6Qvr6n+z82TkhyXkOEp1GQFh0sIo5t7llpseTCi+8QPH9IEpS2ByS3OUqhlYGxNr2sOkS6bK50dTk4xEWXQnFiRhtskSsQ1UkjxAxD5gQ/DSyzuKqK7RtMh8Sq3MA+ovHqjzj0Z3AQYf9KV5s7B7vbTSv3S5K/IiEzg4pN8dTNiWnVlbhZPxsr/AFO4WZxhtBe8DzFvQ3/OLI7fRU1llH370EJXvZXXqD+I0iLu9jbOnGpLLKOg5mOwHes6jyP6RJkq9GQ3g7D9aNgLgjwP6wHFe+oYnUZg2HIgiCxFj2gnzZ7FJCGay6hQMvE6DzIicrW42nRlNXW2xN0UppP1M0YJoJYgkZ3zxKdGHUeGsczFRlnu0drDwjCmknckjtQqMyuXE/5RmsxlkN9ky507HMIKCa2pFjgHdUAHPT8Y14fBSm8z0RbF4iEUqcdcq+r3LrRyMCBeX+kdmyWiOS9T2dIxEEEgjlE3IFVFhbXxiAPYACABNpmeEWva+fAQAQInhQ7/AAl2K+F8olPQCh01Q06oecwtdVKfcKhkJ8Q5b+aPPdJzcmd7DUlTSj438dmO3NzHNRsG9Ot5pPIQyTtTQpazYvWg93MgYrGxtqMvwhdO2uhMuB0ZFhm728R+NrxGfuQZe9kVT7UldpbBqdSbt4m8dCeCqZL5vlwMscRDNaxKbQbukccvxEYKXxGqewvN0MLW5cbwwkQm0xnTJVONZjhT4HJj5KGPlGvB089RIz155VflqbGotlHpjzx7AB84ITJmMvFWKn+UkH8I2RpKrQiu45eJm6eKm+bb89fuTciqDCOZODi7MYrNXQtU0oaXrmSLeN7CIQ7D1ZUp5kMn2bNHAHqDE3OxHpOm1qmO6TZzZdoRYZ4Rx8Ty6RBmxHSLmssFbvJSA5ZF7e2gJcsj4jkBDaVNzlYhvKrkPu7tV6OdKqluQLCav2kJz89D4gR0sRRzQUluhOCxahWdOT7L+nf8vS5sm9rpMppU4EMomS3S2rB+6MPPJsWX2Y5srNJnbgmnKO2j+nuwhJloFxIg0yyF/WGKEVqkKux1Szhk2sW3IJKVUhjYX84iwC0QByzgam0ACc2qRfeYDzgAZ7Qrcu5c+Hy8okBnMQEAv+PqLxIDHabGYBTyrY5ndFtFFs28FGfkBxEUm9LIZTWt3siM302WKedJdBaU8pZPgZY7nqn/AE45PSVHRSXgdLBVr3T3vfz/AH6kVHEOocbN1c/xfv8AGLVuAqHF945qJeJSOOo8RpC4SsyzV0JS59xYjoRy6GLONmStSOTZShr3JA0BGfmb5jyjY8bNxy215mdYWKle4+l/WNf4VOvMjgOkZH2F3jr5n3C85uEUii6G82YFFzDIxbdiJSSRaPZ/sVrmsmixYWkg8FOr+eg6XPxR6DA4fq45nuzj4yvmeRfP8F4jeYAgAxT2gbJNPWu1vq595inhiP8AaDxxZ/ziNuCnvB+K9+PqczpWk2o1V4PxW3mvQr65ZjL98RGupRhUXaRyqVedN6DmVWsLa5G+WnoYwTwEv8Wb4Y6D+JWHybZ5gehEZ3hKq4DViKL/AMjs7ZH2R6n9IhYWq/8AEHXpL/IQm7Udsly6xop4CT+N2ETxsF8CuQdTTlpneNwPnG6NFRdlsIliG434skBJGEg8RYxotpYxp2dy3bgTZk+RLWbmlPiSWOedyT64R0U8zHDlTtUZ66FVTpRa3a1+Wi/JdBFiBIyc7qSt9baHyPGIsB6MQPAjrkflrEgOZdQw4+RiLAe1E/FbhaBKwDOayEZkZHnmDBoAgKxFFhc20/ZiLoBvUl5g0IFsrDTrnrEO7JQ/3KMuzA4jUqF7QtbMG+Ey8IAEskHLW4zzELj37jqmycfh979/tET7WaghKeX9p3f+6oX/APSImk9GasBHWT9+9CiytoMuRjm1ejU3eLOknJbDzZ9VZrk5NHPxFCUVZrUrCVnqTIMYB4lNkBs9DzGRi0ZtEOKYn9DB1LHoTl8ot1r4JEZb7sVJCiw9Ipq9WWSGc6oA6k8BDoU3LYiU1EsO7257zWE2qGGWMxKOrcsY+Ff4dTxsMj28Lgcvan5fk5eIxnCO/Pl4GggR0zmnsABABCb37AWsp2lZBx3pbHgw0v0Oh8ekSm4tSW6C0ZJwns9/z4oxGZKZGaXMUq6GzKdQR+9Y69Kqqkbo8zisNKhPLL5Pmua99z1OpbDQw1GcVwDlFrAehBygsB1AA3qRmp8R+cVluiy+Flo3W2EJw7R9BoOHnz8OkZMRXlF5I+Z0sDg4zXWT1XBfkvMiQqCyi0YTsknSU1hcjP8ACKtgOGlg6gekQAmaVeUTcBKXRDib/KC4CppV5fjBcBpP2aCbgA+NrwXA4alYC9tPCJuAlEgMauQUPbybLNXS+hHFW/hPH11Aiko31W5eEraPYh/aNM7empKtAcN2VhxUuBk3UPLwnrCm72Z0MH2Zyg/fu9ypTZCsuIZZXgOgd0FNiVulvzis4xkrSQqyzMXRnX3TlyMYKnR1OWq0LpzWx0a2YOA9IzPot8GvfyB1Jcjg7Rf9iD/jJd3mV65iUyqY8fSHQ6NS+JkSqyZbfZns8O82ewB7OyJfgxGJj42K5/xGN9GhCD7KMGKm7KPM0SNJhCAAgAIACADDN+JwfaVSym4DKt78VlqjDyYEeUb8DHst9/4Ryul5rNCPKPq2/RoiUHS8bjjDhAOEWA6gAIAGkyYDMC8vmYo2swzK1DxNe3foMMpUHLM/v95xyJTzNyfE9NSpqnBQXAmZNHY3JvFLlxeUbi/O/wCOUQB3AAQAEABAAQAEADKskADEMs4lMBkRfKLARuyaNSaignZyp4aZL6Xt2gHXEQ4PNm5Qhxs2nxNKqO0ZreOn4/BQtpUj0sxqacM1zVhoyknCw6Gxy4EERW+tnudenUjUjmQvsV82HQfL/WJZD+IkZkkGIC4kaTr8oC2YRnSsPG8BKdxIiAC2+ytrCqT+OW3qmE/4ImG7OXjP8fmvr+y+wwxBAAQAEAHhgA+cpTk4ma+IsS19bk3N+t7x1sNbqo25I890jmWJmpc366fS1u4cU/GNCMQvEgEADWrqLZC9+Nhe3pCqtWMNG7Gihh51LuKbtyG8tlBDBSxUgjum+WephM69GK1kh1PDYqctIv0RuO773UdQfxjm8DvkkJtjZsuR4H/OIsByk2zYPQ/OJAXiACAAgAIACAAgAa7QbugczEoCPJtrFgGc82qqRh/6rKfAy3H5wupuhtPaS7vuhp7VtjmZJWpXWRfEOaMRc+KkA+BaMuKheOZcDVgatpZHx9TPNlT8Dg3yP7/fhCKFZt5ZPwOlNcUWcGNZUCYAGdW663ziSVpuR0+qtpC6tWNNakXctIl89lk2WZE0AfWiZ3+oI+rt0tceIaJw1TPG73OdjYuMlyt/Zd40GIIACAAgATqJ6orO5CqoLMToABck+UDdiUm3ZGD7WtNnzpyJ2QeYzBPHmOBPvHqximHx3VOz1i/oWxvRixKTT7SVr87e7J8hsHw5MpHUZj1EdiljKNTZnnK3R2IpfFF+K19D36Sn2hGm6MWVhLZpndlKznoMh4nhGfEYulQjeckvfBcTVh8FWru0I39Pm9h5Mouy7tw1wDiGjX4jmL/hHmJ4p4iTm/Lke1w+Fjh6agvm+bO5NNcgaXiu45tLU1TYcogL0F/XSOrsjjEwREAM5cgY2tla1om+gC3bgZNkfkfCIsAorg6EGADqAAgAIACABGqthN/Lx4RKAhqsjA1+RiWBE7d2kshqedMuQjhiFtc3RhkCRxhNaaik2aMPBzbiuX4IHePeyfWoZSoJMlrXubuwBuLngOgHnHOrYzMrI6NDCRpvM9WV+slhcNhbrGKDbNgtSVj2whtP3lG2OMcV2lcW6fJijO51PrEPHcogoPmJNKY6mEyxlR8bE9XHicYLQhtvVjESW621/olUkwm0t+5N5WJyb+U5+BaNWEq5J2fEz4ql1lNpbrVG0R2DhBAAQAEAFZ9oE0imVAbdpNRT1ABmW8DghGIdoM0YZdu/JfooO1qUB1PArn4jL9I5tKV0dHYbyqUMcIGuUXnNQWZgk3oL0tQJNlCdpa/fst+QsDytlnxPOIearG03Zcl9/wALzF5FF3irv3sT2zpAdRMYEAklUJFgL5XAyhFRRUuz58fNtsvFu2vv0FNu7FlvL7VLggelhex6Q2KUUnHYopu7TK5KkTAQbDIg6n9I6awNRNO69/IpKrFpo0DZlT3FZeVo1W4M5uxMU03ELxRkAZfexDjkRAAoyg65wAeIgGgAgA6gAIACABsK5C+AEk3tkDa/K+l8oAGe0KsBrE2Hyiy0AYU8sd5yMibi/LnnAgKZvDXCdUEcJWQB5kXJ9LfOOPj6rlPKtkdjA0ssM3P0IuZVqGwm94wqDaubRnOqsZsBkPmYuo5dQHdJJwi51MUk7gOIoAQAN6pgM4tEL2G00BlN9CIstGTfibNuhVGZRU7sbsZShjzKjCT5kR3qTzQT7jgYiKjVklzJiGCQgAIAKd7RSbUy/D2rG/8AEJZCjzBY/wAsCpxqSUZbGig2lJr3qVSuRntoLX872/SKf8ZGPwy8zT174oQp5U1WuoByPPiLcPGFy6Plxs0T1y70crRzPsH5/pB/Bqc15k9dEsNPUMqKoltkoGdgMh1hX/GSbvKS+r/BHXrkcTq0gHG8tF454j+kaY9G0ortNv6Ip10nshZNgS5dNKnT5lQHcAYF7IEsQWsoZMsgTmcrGG9dNLf0FOSzOyVl4/k62LR1Esu1maSbFQ1iwHG7BVB6WGXMxVOd25MVVlCVsq14+9Sw0FYLXGan5RfcSSAqF+0IrYDtHB0IMACVPWI+Kx902NwR+MAHtVUhELnQcuN9IAOaSpxpjItrxB06iABpOrDzwj98YtYCPlzkU5TDYEkC+QJ4xGgCj1SgXuD4ZxNwIfae0ie6uQiNwKztaiE6bfE3bML2CliwWwvhXPIWFx0jLXw8Ju97M3YavUhG1rr0Gx3TrMJZZLMAPslT5K4BMZHhJcDZHFwb108vsNNnJli/KMFTexrHsLATecoNic4sk2RdCcyaQ2ViLZwJKxNncb5m+I35RbTgQk+JwzFrIilmbJVAuWPAACLRg27IltJXexuWwqLsaeTJsRglqDfW9s7kcb3jvQjlikeeqzzzcubH0WKBAAQAIVlIk1CkxFdTqGFx08+sFiYycXdFdnbjSD/ZzKiV0Vww/wCarG3nEqU1tJ+vrcd174pP6elhBtymHuVJH3pYJ9VZfwhnXT7vL9h1seK+v6Z6m50z4qo2/hlkH1Mw/hB10+7y/YdbHl9f0OZe5Un45s+Z4sqjywKD84q6k3xI67kkP6DdmlksGSSuIaM5Z2Hg0wkjyhdr6vXx1IlWm1a/lp6Dra2zEqEwPcWYMrLbErC4BFwRoSLEEEEiBq5SMnEjP93HPdepcqOCqAf6iw+UGvMm8eX1/ojKzY8+lmNMkB58hrXl4rzEOjFS576nW17g3sCDYVV4vmhl4VEk7Jryflx9s6G1UtmrqeTKQf7rWPyhmdCnTlfYUptsyw4BxKToGBBI42BzMGdPQHCSV7D+dOkk48CHqbfsxNih0+00YEWU9G09DrBYBpV7SNgqlM8ug9INEApSSEOc1sR4D4flr5wNMB5Mr5aiwt8gILAQlXMM98EmWGbifdVertbL0JPARVvgi8Y31eiPTudNY3aoljosk/4mmZ+kV7XMtenyfn+iY2Du6lMWcM8yYwsXe2QvfCqqAFF/M2FybCBLW7CU7qyVkTMWFmf7zbjzO0adSEEOSzSiQO8cyZZOWZzsbZk58Iw4jCZ3midLD41JKM/MqszYtbe30adfoMvW9vnGP+JU5G3+TS/2R6u7Ncf/ACr+ZT8cUT/EqcvQr/Ko/wC3qP5O41cwzWUn3pmf9AaGLAz42FvHUlz8iRo/ZvNY/XT0UcRLBYnwZgAPQw2GB/2YqfSC/wAV5lz2Ju5T0o+qTvWsXbNz/MdB0Fh0jZTpQh8KMNWvOp8TJaGCQgAIACAAgAIACAAgAIACAAgAIACAAgAQq6RJqlJiK6ngwBH+vWIaT3JjJxd0RqbsU4+FyORmzCP8VyOhiMpbO99PJHTbs0vCSq/cLJfxKEX84MqJ62XHXx1Bt2aQ2xSJbEaFhiYeDNcg+cGRAq01s7CD7qSfhecg5B8X/UDGDL3h1nNL34CkrdiQPe7R/vOwHmFsD5xNiM/JLyJankKihUVVUcFAA9BElW29xSAgIACAAgAIACAAgAIACAAgAIACAAgA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4" descr="data:image/jpeg;base64,/9j/4AAQSkZJRgABAQAAAQABAAD/2wCEAAkGBxQTEhUSExQUFRUVFhgaGBgWGBcdGRocHBccFxccFxgYHyggGRolHBgaJDEhJSkrLi4uFx8zODMsNygtLisBCgoKDg0OGhAQGywkICQsLCwsLCwsLCwsLCwsLCwsLCwsLCwsLCwsLCwsLCwsLCwsLCwsLCwsLCwsLCwsLCwsLP/AABEIANQA7QMBEQACEQEDEQH/xAAcAAABBQEBAQAAAAAAAAAAAAAAAwQFBgcCAQj/xABJEAACAAQDBQUECAMFBQkBAAABAgADBBESITEFBkFRYRMicYGRBzJCoRQjUnKxwdHwYoKiM5Ky4fEVFmOjsyQ1Q0RTc4PCwwj/xAAbAQACAwEBAQAAAAAAAAAAAAAAAwECBAUGB//EADgRAAIBAgQCCAYCAgIBBQAAAAABAgMRBBIhMUFRBRMiYXGRsfAygaHB0eEU8UJSFSM0BiQzQ1P/2gAMAwEAAhEDEQA/ANxgAIACAAgAIACAAgAIACAAgAIACAAgAIACAAgAIACAAgAr2+m+EjZsoTJ2Jmc2ly0ticjW18gBxJ5xDfAtGN1fgU/ZfttpHbDPkzpAPx911H3sOY9DEXfIsoxez8xnvvvm9S4k0k7BTAAvNQkNM6KRmF4dc+GuWvX4I62BwN+1L+irUdagf6qZMlvwZGZSfMG8ZbzjqdNwoz7Nh/P302jKYotQxHw4pctj6lbmHRrztuY6mBpKVsvr+R/J3x2hLwzGn9paxZHSWFPMd1QR4j5xWOJnm3Lz6NpOGisy+p7Rdn4QzTwhIBKMr4h0IA/CNqrQa3OJLCVU7WJbZG8dLU/2E+W55Xs391rH5ReM4y2YqdGcPiRKxYWEABAAQAEABAAQAEABAAQAEABAAQAEABAAQAEABAAQAEABAAQAfNXte28KvaDBGvLkDslI0uDdyP5r58gIpHVtj6loxjDju/n+F6lLwxcSdSnZfddl8CR621iHFPdF4VJw+FteDLJuovad4sO43qRmP30jBiVkdlxO90dN1YZpPVMsn01MWDFne3nyvGXK7XOlnje1wr5wRCSL8h14REVdkyllVyGosE73xYqbZHgdPzhsrx2EUlGorPdehMijSwXCLCF5mO6uNrWFTt2pS1P9KnCWe8AGOK2mT++B0vbpDutnl3Mf8Oj1mqV/fDYeUO16mSccqomk/ZmOzo3irHLxFj1isa84vctVwNGatb7Go7obxrWyS9sExDhmJyPAg8VPDzHCOlSqKauedxOHdGeVk7DDOEABAAQAMdq7XkUy4581JY4YjmfujUnwispKO4ynSnUdoK5UKv2p0wNpUmfNH2rKo/qN/lCXiYo6lLoTEzV3ZHNL7VaYm0yTPl9bKw+Rv8oFiIsip0LiILg/feWSn3uonUMKqRY/acKfNWsR5w1VIczA8LWTs4vyJSlq5cwYpbo45owI9RFk09hMouOjQvElQgAIACAAgAIACAAgAIAGW2nIp5xX3hKmEeIQ2iJbMvTV5q/M+Q5VzzJJ8yb/AIwLYJXcnfmabsr2RT2lrMmTZKuQDgdHYZi9jhZbDhne+uUUzXGOnZ2LrsDcSnWUv0mkpBPBN2kpdCL90jGLg21HOKvXiMi7cF5DXfnZaypcp0AAV7ZC1gR+oHrGWvDS51ujq15uLKAdktj1GG978bX5c4RnVjb1LuSs+SHUq2hhadh8kmrMiHoeyxYL3YGxPyhmbNuKyZH2eIlsZHxg2IGeK9/n5xM7WF0lLMONtUDMRMUgEW16coinJLRlq1NvtRHEioKjnFGjT3l79lWzWYVE65VXMtVI+IpjLeIGMDxvyjdhYuzZwOlKsc6ive34NMjYccIACACib77+inY09NheePfY5pK6fxP00HHlGerWUdFudfo7oqeJ7UtI+pllVOea5mTXaZMOrObny5DoIwym5bnsMPg6VGNooTxZ2ittLmjOs2VDqhoZk5sMtSx+Q8TwiYwcnoKxOKpYeOarKy+r8FxLrsP2dA2adYnloo8eJ+XhGuFG3xM8pjOm3O8aEVFc3v8AhfXxLWu6ElFvJ+qmAZNLsh8LrY/iOYMOyrgceVepJ3lJvx1He7u2g47Ga1p6kjvAKZgGjqMgcrXw6G+Qyi8ZcGVnD/KO3oTsXFBAAQAEABAAQAEABAB4yggg6HWAD59l7mGj20JcxWanTFUqVUsTLXvAYRqwawt0hV9Mvuxqtd9att/n/eqNe2RtlakMQkyWythZJoUMCVDKe4WUqVIIKkjzBEDVmVi7okYgsQW+NOJlM6XGLCSovmSveFh4rbzhdVXiaMLPJUTM1kTAyggg5cI5zPSXT2Gu1K0y7BQLm+vSLQjcXUm47HEiaZsu5FmU8PWBrKwi88Rejm8Iq0MUsxE7XRzMORt8Nr8uHnDYWsZaqlmLV7OtipV1TJPUskqUGYXIBckAA24ZNlxh9CmpPUxY+vKlG0dH+tTaaeQqKERQqqLBVAAA5ADSN6Vjgttu7FICAgAre/8At40lIzobTZhEuX0Y3u3koJ8QIXVnlia8Dh+vrKPDiYii26k5knUk6knjHLbufQqVNU4qKOJkzgNYslxZSpVd8kdyc3Y3depbiEB7zc+YH6wynTc3fgc/H9IQwMMsdZv3d/ZcTXti7DlyECqoFo2JJKyPF1q1StNzqO7JYCJFhABHbU2PKnKQygHXEMrHgcuN+OsBMZOLuhDdvaRMqYs5u9IcozsQLjCHVmOl7MATxKk8YtF6alpxu04rfh9BzsjeGnqnmJImdp2WHEyg4O9ewD2s2h0JiVJPYrKnKKuyUixQIAInam8MqSSnfmONUlgEjliJIVT0JBirkXjC+rdvEZS9t1M0XlU+Af8AFNz5hThHkxg1ZLUE7Xv4fv8AB1/tyfLP11MSo+KU1z44WAFvBiekGqC0Hs7eP5/RMUFdLnIJkpgynjncEagg5qw4g5iJTT2Kyi4uzF5swKpZjYKCSTwAzJiSEr6FFrtkzNoU9VNLdm9RJMuTf4EvdQ3Vj733rZ2EIXavJm6b6q1OO+78TvcjZTSEYOioTMJCLbuoqBEBwswBZg72B1mMeYgRWW1+fHmWSJKFb3z3XkVEmbMCItSqYpU9VAmK6C8vvjMrcAW5GJvYrlvtuZDsOS4mXKlQVDWtYWdQ6geTCMFZJaHoMG3KKl3E3UU6uLMLwhNrY2yipbnsmSEGFRYQN3BJJWRX69ZiTywBNzlbQjlDo2cbGaeeNTMvaHlRtAAhO8xa1lUXOemXE9IpGDY+pXjA2T2d7vNSyC0wWnTiGccVUe4h6i5J6sRwjpUKeSOu55jG4jrZ6bL3ctcOMYQAEAGPe1bafa1iyB7tOmf33AY+i4fUxhxM9bHqegMNo6r92KgYyHqG7Id7s7IapmWF8N+8R+A6n5WvGiNPM7cDi4nHxwtN1HrN6JffwX6No2Hs9ZSqigAAcPlGxJJWR42pUlUk5zd29yYgKBAA3qaxUFyYAKjvHvcsod5rclHvny4DqYASuZHtzaTTpjO1++QQlzhFhYZcTYaxDS3Y+Mp2yq5rHsvrQJEuRKo6hBYtPnTFVUL2zKkm75gAADIWi0HwCrFNXvbkuJf4YZiuVW0plQ5lUxwywbPO4ngRL5Dhi1Odre9FdxllDff08R3svZkqSuFF4m7HMk8SSdTfjFkkikpOTux/ElQgAgqrZDy3M6lbAx95bXVvvLofUEcDwirjxQyM9LPVe9jmr2v29FVqy4J0uU4mJe9robMvEqQDbLUEaiKSd4vmNpwSqQa2bHc9PqVVdAq5DiMiQLcxeKP4bIbF/wDY2+8VlMCtlGEcrWz/ADMFyrTT11Kn7S5FaKRfogLDF9dhtjKkZZfZvfFbPTheBqXAmMotu4y3HkGXLcSzMNNMMwSw+E2aVNCMy4CVs4b4e6TKJGpgk7xuEFapYi9+qPBMlz1sAwCEaZgEiw+6D/djLVjfU62ErZdCo1W1mx2WwtbhrleFKnpqbJ1nfskuk66BuYBt4iFNamiOqQxn1IubkX5X/KLKITnGKtc0/wBn+5KSAtXPW9Q4BUN/4QtkAPt21PDQcSelRpZVd7nl8Xic8nGO3r+i9w8whAAQAEAGDb5f941f/uD/AKaxzK/xs9z0Gv8A2q98yLkU7TGCLmzGw/U9Br5QuKu0kdLEVY0qUpy2SNf3Z2ItNJVFHetmeJJ1J6/6cI6MVZWPnmIryrVHOX9LkWKQQMhmTrEiReACJ2ttZZYIBGQubmwA5k8BABl28m+5JKyTfhjI/wACnh1MBZR5lLqaglrklmY5km58zAXF6zZs1JKT2W0uZmjA5jMhbjUXAuDyIiLrYuoSSUjZPZXt2bU0rJPJMyQ4TEfeZSoKluuovxsItTldFa9PI0PtoVb1bPIksUki6zJimxbgwQjNVvcXGZINrAXNvi8Ci/67Pj6ElR04kospFOFRwt+xF0hTd3dilLMJuCLWP48IlkDiIAIAPGNv8oAIHbexsRNTJNpuAqR8LoRmrDip5cNRYxWUb+I2nUcdHt71RAU+0pz0KMhZZ1MwSaBcsLCwJAzIIsbjhnpGOTll03R1qUabq9rVSWg82JvT2hwTJb4vtoCyn71h3fG1vCIp1r6NBiMFk7UWrcnv+y5S2BEa09DktWZFbS0FtLnKFTNVEovtL2Y8+hbsgWeU6zQF94hbhsNsycLE+UEGk9S1ZNx04GabrSXq3w4QyqO9MPDkCB7xOeXQxmxkoUI358PewzDYyW01fvL9N3XfBcFsh8QFvTURwo9J03LLp7+h0o9IS4x0PfZnuM0ycaupUdnKdhLU2ON1Ygsf4VYHXUjpHoqEVNKfA52LxNllW7+if3ZskbDlBAAQAEABABge9jXr6s/8Uj0AH5Rza/xs910J/wCMvfMV3PYCrl30Nx8r/lEUPjDpyLeDlbg16mwRuPDjylSwvzgAj94drLIlkswWwuSdAOZ/SADGNrbcn10wyqdHZb3wgZnk0w6AeJtAxkYvgPk9ns89moZCxN5j3JC8kRRm3Mk2GnWK5h3VMtbbgUxWTLLEmUWZ1uLzC2G5e2du6Mh4Qakdn5CW/wDsOZPly6emTtGQCY6qVFluUULewvyH8Jitnw5DlJNdp2V19Ny37YVaWkcyUWW7BJakAXxNhlIWI94qLeSw5qy0MkW5zvLVK7+4buUwlywoFgAB+nyhlrJITJuTuyWgIOcOd4AIra+3BJYIoDPa5uwVVHC55nlE25mmhhpVdjvY+2lnEoRhcC9rggjmp4wWIr4eVLcf1DZEZ3IytEIznhcS0udFGf5mACn7VX6NWdshNnUBl+Fl1HmCTY9I5uMquhUjPg9H8jo4OCqwlF8Cy0s5HXFLIKn9kHrGmMoyV47C5xlF2kKMwGthElUmxhWVAOQ0HGKtj6cLEHtHbMuSbu625cfK2ZhTlY20sNOr8KMx2jv8subNajlKTMmFjMmg2vYLdUFr2C6m3hCK3Rv8mV60mlyXLvf4OXKsot5PMr1bvbXTc3qpufBSEHkEAh9Lo3CUl2aa+evrcU6s3uye3A9os+hmhJztNpnbvBjdlJ1ZSc78SOMalHIuytOX4JUlPSfyf57vTwPoqgrZc6Ws2UwdHF1YaERdNNXQuUXF2Y4iSoQAEAHLuACSbAC5J4AawBufOtZVdtOnTuE2a7DwLEj5ERyqju7n0Hoyk6dBJ9w93cUmplW5n/CYmj8aI6XaWCqX5L1RtCDQRvPAilftFJMsszABRqTYZdYAM4eV/tXG7s604ayWyMxhq5B+FdFHMknS0VlKxopUrq7LLsrZkuUolSUCL048yx1J6mKbs06RRUtvUOKq7Kuq55Dk9jRUQcnBchWnFRmSBfPjexsIYtBDbepYtzd0aCQVq6SWwMxLKzs5IVrX7rHI5cr8IL3IldPUtG7ZDrNnjWZNdfBZTGSq/wBBPi5i1Pa4vEXTUeSX11Gm/EzDLkHh9IQHzRwv9RWLS4eJWmrqXh919h3RTgMjxhrQkeu4AuSAOZioEHUb30qriDl1xYcSKxUm9rAgd7PleK5o2vc2Q6PxE3ZR1tf5FO2vQdvUzZolI1wmFp2LDkLMMGotz6xFSkpX0V+87HR9aVCmoyk1vfLa/dqNv9nzJDSaiVLkiZKfE5lkqCmhUK2RupPyhXUyjZpK/G2hqr14V4ThOUrW0vZ687+Jpo2nJOYmyzfkyk+l4emnxPJuMlwGzzZswTFCjC3dUkjui1iSNTfWJKlV32qQrqoOSKAT4D/P5Ryek9ckfE6nRqtmk+4z+VtSasxjLdlxZ2By48DleKU7wgj0HR9KnWhJ1ErX96kgm2K1tJjn+Vf0gddLdj3QwEd7ebfoEyXWTPeeZ5th+QtCpYuHMhVsFT+CF/l+Su710zSJXesGmHCLG5P2j6fiI0YOpGrPThqYuk+kl1DhBNOWny4/Qp5GUdU8oechAAHPKADW/wD+fdtsJk6iZiUK9qgPAghXt0IIPlFdpeIz4qfh6P8AFvqbfFhQQAMdrbTWQoJBZmNkRdWPnoBxJ09BEN2LRjcqO+BrXo5zk4VKG8qXb3fiuxGJsrk2w3A05pqNuLNmC6vr4JrS+7929TKFdbZEWjntM9/GdOK0aF9l1rpPR5QxFTmOBBFjnwyMNpRadzjdM4qj1DhN6PzuW+d7UALp9HftAbWOHXTmfwjaeOSvsQdLXTtrVHZTWKSlRmKp07q3PxEMym2mRygk7IZThmdi97rbMaTTypBtiUG9tLliSR0zhT1Zrj2I6llp5AXx5xdITKbZX94twZNSzTO0eUzlWcoFxMVyU4mBK2GWWVgOUTKHG5WNXS1iWo6VKdJctTZJaBFB1NuJPExXYvrK+gpsRl+kTRJJwMuKYPgWbcAYeTMtyQOQPHO9N6uxSunkWbfh4Cm+cjHSP/A0t/DBMVyfQGLzWgqi7S8U15obSGyU9BDhJXN99ptMvKU2BZZajm75kn7q3Pj4Qms3GFlu9DudD4aLn1s1ok38l+WMqem+uEvD9VIRcF11c/ED0HzaIjHt5baRWnidGdT/AKnO/am3fXhy+b9CUZgBc5AQ8wkbLvNONvd+FTp4kcTHJr13N2Wwvc5r5UoLd1HS2R+UITZDsebJr50kkyxZGHuMxt4jkYqukY0nZa+hWWD6xXegyr6V57YphHgL2536nxjLWx7qSzWG0sKoK1zun2bLTRQT++EZJ15y4mhQSVh4IUXCIAzX2lTr1UtOCSQR/MzX/wAIj0XRMbUXLm/Rfs5HSD/7Eu4qZ5R1DAeHUQAHHygAsG4O1Gpa1Z6C+AG6/aUkBh6H1tCa0sqT7zf0fhniJTpr/W/1R9Cvv3QiXLmmdlNvYBWLC1sWNVBK2uNefGJdaCSdxccBiJSlFR1W5M7K2nKqJYmyWxISQDYjMGxyIB1EXjJSV0Z6tKdKThNWaIbap/7cgbTse5fnjOO3/L+UVluT/wDX8/6+5LNPBW1uEQUMt3p2ZSJPwy5ClmVu6rMEDXFmZVIy97uiwPHKFyhG+xuXSVanTeafhtfz+/kR1PSrJWwtfif0gStojjV69SvPNJ3BER2uQLj3SRqeh/esSLTlFaHm61VLpJ80Op79gXzuBe4uOWeZ5j0dKGeOaPkdPC1lbtceJo1DVKbOpDLzBvlGdaM2yjdEuGuMiIuZrW3IWv2u1M/1yM8tvdmSxcj+Fkvl4jnC3NxeqNUKMasbxaTXB+txHZNUm0Kgi1pMgZqWs7u2SkqpvgAv0JtyIi0FnlqtEKnONOmnTldvitl3eJaZ02VTSslCKMlVABcngoHH/MmNGiMWsndlfr2n1SsjfVyXBDInvFTkQz65j7OHxMDg3uWjNQd4rXm/x/Z7LHZd03KcDy6Hp1hmwoqe2Mq6WpzW7zR17gUehvC5rNUgvFnoujpr+LO2+i+o42ZNb6wzCc5rYQeC5Bbchlfzi1OM9c3P6DsRk7Khwir+PE52hOxWQaMwHlqYXipZKfiZp6Kw6AtlHIKEdUd6bY6IB6n9/KM2KnlgoriXpRvK/IWjmGkIACAAgAIAM29pUm1TLf7UrD5qxP8A9o9D0RK9KUeT9f6OT0hG00+a9Cosc/KOqc88VuPSADzHnAG5ObsyDidyCBYAXGudz+AjHipKySPT/wDp2hNTnVkmlZJer9ETMwANfpnGVbHdrZY1M1uGpoPspFRgqOwaSBiS/aI5zs3ulCBbpcnwvnrw97Ox5jpjq+sje704NGi7a2UtQoGIo6G6OMyp0NwfeUjUfgQCNMlc4kJ5fAp28yVNNKu9ShZ+6ipLbEx59+YwVRqcjwHGFyUlxGp0knKzsu/6bFXlrgBLEtMb3mOZ9YocurUc5XY1fMFvT9YkqtHYkJVMLZi/SAgjtp0RJBGbDJSfiH2WPPkYbTqZR1OeUj5NQyHusyNxAJU+dtY0tRmuZrhNrWLHkreKpLCWk1rnj3csrm2UKnShFXsXliZxW/0Q7pe/cuSxbixJPqYzt6nOqVJSldsVMpkYTFdkddJiZN4MBqPUHiIgvSrSp7bcnsWvd+bUVZV57K/ZghSosDn7zWyxHIZfY4XIh1O+7NbqRlFZVbn+u73wLlKTCAIuUE59KG6H96xKYEHtDd0OQbWZb4SOF9bcgeWkGl7jqVedP4WVsbDqJAYMvaAuzArfQm9sJzy6XgpLKnfm2daXSFOrZ2s7JeQhPlssyWWRlGdsQtnb9Iy47ZFetjOVoskI5pJG05vibmx+WQ/COdjHepbkv2aKS7NxaMg0IACAAgA5d7RKVwIna+ypVSoWat7G4IJBB0yIjVQrzou8GUq0YVVaSKpX+z/jJneU0X9GUflHSp9K/wD6R8vw/wAmCfR3+kvMbNuKUGOZPTAM2Cqb242J/SGrpNTeWMXcW8A4q8pHVPRS0JZFti87DkL6RMqk5K0merweDoUUpwjZtLX8ch2sKZ0obHNLKM2YqKVDOwUYjYXOS3J0uePWGKN7I51fEJKVTgt7au3hp5pn0Hu9s76PTSpBIJloASNCePDnxjpQjlikeHrVOsqSnzZIxYUZLt7af0mpmTtZcsmXJ5WB7zfzG5vyw8oRJ3dxeKla1NcN/H9beZFTzkev5xVGNbnaS793gcoAW48pnuoPHQ+IyMSSzqbLDCx0MADfslbuTFViNCRqOYiU2ti12tjr6OktWKqq5HQdIG29yLt7jKm90RV7kS3JrY9E80/w9f3pF4QbGU6blq9i/wCx6QS0y4/llD9tDUP4ACAAgAa7QOQ8YlAQO2qEzpdl99TiW/McD4jKKVqeeNhtGpklcqyzihswKNoQwt6cDHIlTlHdHWjUjNaMRpntdb2Nza/EHlHPxcHmzW0ZopSVsrHBcjURkshwdt0gyhY87bpBlCx4ZhMTZAJGYL2uL8uMWs7XIzK9jqILHhMAFO3g2t2pwIfq14/aPPwjrYbD9Wry3OdXq53ZbC1NsdzJeYHX6pFdkN8RU2DMp0OEnMZZEGHxamm1w9Dq4XpCUclOS3sr94y6c+HOKnavpq9DSfZ5ubOSYlVPWWEK3WW6hnuQCrZj6th68CBGyjSa1Z5XpTpCnVvCne+zd9H3ab+JpsajhEDvttT6PSOVNnmfVpzxNkSPBbt5RSbsi8LJ5nstffizMuzwKqDgISzmzk5O7E5oyMCIW52jaGABye6cXwtr0PPw5xJbcXgIOJsrEORGhGoMADSsnMEKsMzxGh/TwiUWS1GdG3eC/aIEDJcczsjQdn1CqgCo5A1Krl5HjEfzKUdDoKhKxZaKejoGT3dOoPEEcDD4zU1dC3Fp2YvFiAgAIAPHUEWMADVqEcCYm4DOqpvhYBgeYuD5GJ0ZKdtiKqNgyGUgS1BPEXEKlh6clZoYq1RcSK2Nut2slyk+aJspnQqcJUsBiQiwFgysh6XI4RgfR9KVzc8ZJNaaP2/qUvZ23mdhLc4GOXethvyuRkY51XCxisyVzVGs82VsmjLncx/T+kZM1IdaZ4aaYfeY25CDrILZE5G92KyacLoPOKSm3uMjFR2PJ85UGJmCgcSbCJjFydkgclFXZV9tbZ7QFFusvidC/QDgv4x0sPhsnalv6GGtXz6Lb1EdibJM5g7DDLH9XQdOZi+IxCprKt/QrRoubu9i2PT5WWwIBA5G4sVbmCCR5xzqdaUJZjbKmmtC4+z3ZlGJRnSZdpt8MzGcTS2A91SdFsbg8QRePR4fJKOaJysdXrzlao/Dhf8AZco0GAIAMq3l2mamrcn+yp2ZEHC4NnPiWB8lWESd2LxMstofN/P9fciGa5vFTEcTZgUXMBKEqaYNPSJZaS4knTtcW5QIqjmxTqvzXw5iAtuLKwIuMxAQemABbYMtVqQMIsyHhoQbfnGXF/An3m/AvtNdxcBHNOkJbE2pLVzKfEkxjiIZSFuTZcLaaADxjrYSrTjFQvqZ61GdustpsWBmtbqbRvMh1AAQAEABAAjPQPdbi4z6jxHKBMCOmLhJB4RcCBqq3BRVrpcFpqS8tRjWWL+OGZ8oyV55YSaNdCF5Qv3vyv8Agz7bewiwEyWO9hGJftZajrwt0jiYfFKLcZbHSq0LrNHfiRlHtmbK7omEWywzBe3rmPC8aZ4anU1t80IjWnHS/mPf96Z3/B9G/WE/wKff7+Qz+TPuGs3b0+YbB/KWmf5mGLC0oatebKuvUlon5HsnY8+acTAj+KaST5DWCWJpQVl9CVQqTd39SYot3Jam7kzG6+7/AHf1jJUxk5aR0NEMNFay1JgC2WloyGk9gAfbt7R+j1iE5JUWRuWK5wHxxG3/AMhjqdG1mpZGc/G0s0W1w1/Jp8d04wQAYnSt9Xc+8zMT43zjNwM+L/8Aml4nkQZhtUVIVgpFwRn+AiUjZQwkqtNyjuthOVJBZsJsBa1tM4m4iV46SQ6kzypscj8jBbkUa4okJc4HoYCDxpNjdTY8RwPiPzgLXDtre8pHhmPlAFh/u8A04vwFlHjqfyjFjJbR+Z0cBDSUvkW2MBvIqYgapYHTsLN/fNoqvjNb/wDF1/2+xYtmzDMkI3xYRmeY/X849HSbcE3yOHNWkx1JnXJBBBEMsVFYACAAgAZqjmbiK4VVSozF2uRy0GUADSc+IknjFwKTvFPKvMpE92c0qYTywXFvMrL8kMczH1Ori1zOlg45kpcrrz9sSmC1hyAEecXM66GhA7QggEEDUX0h2uRNC9M9hZdlytezl3+4v6Qvr6n+z82TkhyXkOEp1GQFh0sIo5t7llpseTCi+8QPH9IEpS2ByS3OUqhlYGxNr2sOkS6bK50dTk4xEWXQnFiRhtskSsQ1UkjxAxD5gQ/DSyzuKqK7RtMh8Sq3MA+ovHqjzj0Z3AQYf9KV5s7B7vbTSv3S5K/IiEzg4pN8dTNiWnVlbhZPxsr/AFO4WZxhtBe8DzFvQ3/OLI7fRU1llH370EJXvZXXqD+I0iLu9jbOnGpLLKOg5mOwHes6jyP6RJkq9GQ3g7D9aNgLgjwP6wHFe+oYnUZg2HIgiCxFj2gnzZ7FJCGay6hQMvE6DzIicrW42nRlNXW2xN0UppP1M0YJoJYgkZ3zxKdGHUeGsczFRlnu0drDwjCmknckjtQqMyuXE/5RmsxlkN9ky507HMIKCa2pFjgHdUAHPT8Y14fBSm8z0RbF4iEUqcdcq+r3LrRyMCBeX+kdmyWiOS9T2dIxEEEgjlE3IFVFhbXxiAPYACABNpmeEWva+fAQAQInhQ7/AAl2K+F8olPQCh01Q06oecwtdVKfcKhkJ8Q5b+aPPdJzcmd7DUlTSj438dmO3NzHNRsG9Ot5pPIQyTtTQpazYvWg93MgYrGxtqMvwhdO2uhMuB0ZFhm728R+NrxGfuQZe9kVT7UldpbBqdSbt4m8dCeCqZL5vlwMscRDNaxKbQbukccvxEYKXxGqewvN0MLW5cbwwkQm0xnTJVONZjhT4HJj5KGPlGvB089RIz155VflqbGotlHpjzx7AB84ITJmMvFWKn+UkH8I2RpKrQiu45eJm6eKm+bb89fuTciqDCOZODi7MYrNXQtU0oaXrmSLeN7CIQ7D1ZUp5kMn2bNHAHqDE3OxHpOm1qmO6TZzZdoRYZ4Rx8Ty6RBmxHSLmssFbvJSA5ZF7e2gJcsj4jkBDaVNzlYhvKrkPu7tV6OdKqluQLCav2kJz89D4gR0sRRzQUluhOCxahWdOT7L+nf8vS5sm9rpMppU4EMomS3S2rB+6MPPJsWX2Y5srNJnbgmnKO2j+nuwhJloFxIg0yyF/WGKEVqkKux1Szhk2sW3IJKVUhjYX84iwC0QByzgam0ACc2qRfeYDzgAZ7Qrcu5c+Hy8okBnMQEAv+PqLxIDHabGYBTyrY5ndFtFFs28FGfkBxEUm9LIZTWt3siM302WKedJdBaU8pZPgZY7nqn/AE45PSVHRSXgdLBVr3T3vfz/AH6kVHEOocbN1c/xfv8AGLVuAqHF945qJeJSOOo8RpC4SsyzV0JS59xYjoRy6GLONmStSOTZShr3JA0BGfmb5jyjY8bNxy215mdYWKle4+l/WNf4VOvMjgOkZH2F3jr5n3C85uEUii6G82YFFzDIxbdiJSSRaPZ/sVrmsmixYWkg8FOr+eg6XPxR6DA4fq45nuzj4yvmeRfP8F4jeYAgAxT2gbJNPWu1vq595inhiP8AaDxxZ/ziNuCnvB+K9+PqczpWk2o1V4PxW3mvQr65ZjL98RGupRhUXaRyqVedN6DmVWsLa5G+WnoYwTwEv8Wb4Y6D+JWHybZ5gehEZ3hKq4DViKL/AMjs7ZH2R6n9IhYWq/8AEHXpL/IQm7Udsly6xop4CT+N2ETxsF8CuQdTTlpneNwPnG6NFRdlsIliG434skBJGEg8RYxotpYxp2dy3bgTZk+RLWbmlPiSWOedyT64R0U8zHDlTtUZ66FVTpRa3a1+Wi/JdBFiBIyc7qSt9baHyPGIsB6MQPAjrkflrEgOZdQw4+RiLAe1E/FbhaBKwDOayEZkZHnmDBoAgKxFFhc20/ZiLoBvUl5g0IFsrDTrnrEO7JQ/3KMuzA4jUqF7QtbMG+Ey8IAEskHLW4zzELj37jqmycfh979/tET7WaghKeX9p3f+6oX/APSImk9GasBHWT9+9CiytoMuRjm1ejU3eLOknJbDzZ9VZrk5NHPxFCUVZrUrCVnqTIMYB4lNkBs9DzGRi0ZtEOKYn9DB1LHoTl8ot1r4JEZb7sVJCiw9Ipq9WWSGc6oA6k8BDoU3LYiU1EsO7257zWE2qGGWMxKOrcsY+Ff4dTxsMj28Lgcvan5fk5eIxnCO/Pl4GggR0zmnsABABCb37AWsp2lZBx3pbHgw0v0Oh8ekSm4tSW6C0ZJwns9/z4oxGZKZGaXMUq6GzKdQR+9Y69Kqqkbo8zisNKhPLL5Pmua99z1OpbDQw1GcVwDlFrAehBygsB1AA3qRmp8R+cVluiy+Flo3W2EJw7R9BoOHnz8OkZMRXlF5I+Z0sDg4zXWT1XBfkvMiQqCyi0YTsknSU1hcjP8ACKtgOGlg6gekQAmaVeUTcBKXRDib/KC4CppV5fjBcBpP2aCbgA+NrwXA4alYC9tPCJuAlEgMauQUPbybLNXS+hHFW/hPH11Aiko31W5eEraPYh/aNM7empKtAcN2VhxUuBk3UPLwnrCm72Z0MH2Zyg/fu9ypTZCsuIZZXgOgd0FNiVulvzis4xkrSQqyzMXRnX3TlyMYKnR1OWq0LpzWx0a2YOA9IzPot8GvfyB1Jcjg7Rf9iD/jJd3mV65iUyqY8fSHQ6NS+JkSqyZbfZns8O82ewB7OyJfgxGJj42K5/xGN9GhCD7KMGKm7KPM0SNJhCAAgAIACADDN+JwfaVSym4DKt78VlqjDyYEeUb8DHst9/4Ryul5rNCPKPq2/RoiUHS8bjjDhAOEWA6gAIAGkyYDMC8vmYo2swzK1DxNe3foMMpUHLM/v95xyJTzNyfE9NSpqnBQXAmZNHY3JvFLlxeUbi/O/wCOUQB3AAQAEABAAQAEADKskADEMs4lMBkRfKLARuyaNSaignZyp4aZL6Xt2gHXEQ4PNm5Qhxs2nxNKqO0ZreOn4/BQtpUj0sxqacM1zVhoyknCw6Gxy4EERW+tnudenUjUjmQvsV82HQfL/WJZD+IkZkkGIC4kaTr8oC2YRnSsPG8BKdxIiAC2+ytrCqT+OW3qmE/4ImG7OXjP8fmvr+y+wwxBAAQAEAHhgA+cpTk4ma+IsS19bk3N+t7x1sNbqo25I890jmWJmpc366fS1u4cU/GNCMQvEgEADWrqLZC9+Nhe3pCqtWMNG7Gihh51LuKbtyG8tlBDBSxUgjum+WephM69GK1kh1PDYqctIv0RuO773UdQfxjm8DvkkJtjZsuR4H/OIsByk2zYPQ/OJAXiACAAgAIACAAgAa7QbugczEoCPJtrFgGc82qqRh/6rKfAy3H5wupuhtPaS7vuhp7VtjmZJWpXWRfEOaMRc+KkA+BaMuKheOZcDVgatpZHx9TPNlT8Dg3yP7/fhCKFZt5ZPwOlNcUWcGNZUCYAGdW663ziSVpuR0+qtpC6tWNNakXctIl89lk2WZE0AfWiZ3+oI+rt0tceIaJw1TPG73OdjYuMlyt/Zd40GIIACAAgATqJ6orO5CqoLMToABck+UDdiUm3ZGD7WtNnzpyJ2QeYzBPHmOBPvHqximHx3VOz1i/oWxvRixKTT7SVr87e7J8hsHw5MpHUZj1EdiljKNTZnnK3R2IpfFF+K19D36Sn2hGm6MWVhLZpndlKznoMh4nhGfEYulQjeckvfBcTVh8FWru0I39Pm9h5Mouy7tw1wDiGjX4jmL/hHmJ4p4iTm/Lke1w+Fjh6agvm+bO5NNcgaXiu45tLU1TYcogL0F/XSOrsjjEwREAM5cgY2tla1om+gC3bgZNkfkfCIsAorg6EGADqAAgAIACABGqthN/Lx4RKAhqsjA1+RiWBE7d2kshqedMuQjhiFtc3RhkCRxhNaaik2aMPBzbiuX4IHePeyfWoZSoJMlrXubuwBuLngOgHnHOrYzMrI6NDCRpvM9WV+slhcNhbrGKDbNgtSVj2whtP3lG2OMcV2lcW6fJijO51PrEPHcogoPmJNKY6mEyxlR8bE9XHicYLQhtvVjESW621/olUkwm0t+5N5WJyb+U5+BaNWEq5J2fEz4ql1lNpbrVG0R2DhBAAQAEAFZ9oE0imVAbdpNRT1ABmW8DghGIdoM0YZdu/JfooO1qUB1PArn4jL9I5tKV0dHYbyqUMcIGuUXnNQWZgk3oL0tQJNlCdpa/fst+QsDytlnxPOIearG03Zcl9/wALzF5FF3irv3sT2zpAdRMYEAklUJFgL5XAyhFRRUuz58fNtsvFu2vv0FNu7FlvL7VLggelhex6Q2KUUnHYopu7TK5KkTAQbDIg6n9I6awNRNO69/IpKrFpo0DZlT3FZeVo1W4M5uxMU03ELxRkAZfexDjkRAAoyg65wAeIgGgAgA6gAIACABsK5C+AEk3tkDa/K+l8oAGe0KsBrE2Hyiy0AYU8sd5yMibi/LnnAgKZvDXCdUEcJWQB5kXJ9LfOOPj6rlPKtkdjA0ssM3P0IuZVqGwm94wqDaubRnOqsZsBkPmYuo5dQHdJJwi51MUk7gOIoAQAN6pgM4tEL2G00BlN9CIstGTfibNuhVGZRU7sbsZShjzKjCT5kR3qTzQT7jgYiKjVklzJiGCQgAIAKd7RSbUy/D2rG/8AEJZCjzBY/wAsCpxqSUZbGig2lJr3qVSuRntoLX872/SKf8ZGPwy8zT174oQp5U1WuoByPPiLcPGFy6Plxs0T1y70crRzPsH5/pB/Bqc15k9dEsNPUMqKoltkoGdgMh1hX/GSbvKS+r/BHXrkcTq0gHG8tF454j+kaY9G0ortNv6Ip10nshZNgS5dNKnT5lQHcAYF7IEsQWsoZMsgTmcrGG9dNLf0FOSzOyVl4/k62LR1Esu1maSbFQ1iwHG7BVB6WGXMxVOd25MVVlCVsq14+9Sw0FYLXGan5RfcSSAqF+0IrYDtHB0IMACVPWI+Kx902NwR+MAHtVUhELnQcuN9IAOaSpxpjItrxB06iABpOrDzwj98YtYCPlzkU5TDYEkC+QJ4xGgCj1SgXuD4ZxNwIfae0ie6uQiNwKztaiE6bfE3bML2CliwWwvhXPIWFx0jLXw8Ju97M3YavUhG1rr0Gx3TrMJZZLMAPslT5K4BMZHhJcDZHFwb108vsNNnJli/KMFTexrHsLATecoNic4sk2RdCcyaQ2ViLZwJKxNncb5m+I35RbTgQk+JwzFrIilmbJVAuWPAACLRg27IltJXexuWwqLsaeTJsRglqDfW9s7kcb3jvQjlikeeqzzzcubH0WKBAAQAIVlIk1CkxFdTqGFx08+sFiYycXdFdnbjSD/ZzKiV0Vww/wCarG3nEqU1tJ+vrcd174pP6elhBtymHuVJH3pYJ9VZfwhnXT7vL9h1seK+v6Z6m50z4qo2/hlkH1Mw/hB10+7y/YdbHl9f0OZe5Un45s+Z4sqjywKD84q6k3xI67kkP6DdmlksGSSuIaM5Z2Hg0wkjyhdr6vXx1IlWm1a/lp6Dra2zEqEwPcWYMrLbErC4BFwRoSLEEEEiBq5SMnEjP93HPdepcqOCqAf6iw+UGvMm8eX1/ojKzY8+lmNMkB58hrXl4rzEOjFS576nW17g3sCDYVV4vmhl4VEk7Jryflx9s6G1UtmrqeTKQf7rWPyhmdCnTlfYUptsyw4BxKToGBBI42BzMGdPQHCSV7D+dOkk48CHqbfsxNih0+00YEWU9G09DrBYBpV7SNgqlM8ug9INEApSSEOc1sR4D4flr5wNMB5Mr5aiwt8gILAQlXMM98EmWGbifdVertbL0JPARVvgi8Y31eiPTudNY3aoljosk/4mmZ+kV7XMtenyfn+iY2Du6lMWcM8yYwsXe2QvfCqqAFF/M2FybCBLW7CU7qyVkTMWFmf7zbjzO0adSEEOSzSiQO8cyZZOWZzsbZk58Iw4jCZ3midLD41JKM/MqszYtbe30adfoMvW9vnGP+JU5G3+TS/2R6u7Ncf/ACr+ZT8cUT/EqcvQr/Ko/wC3qP5O41cwzWUn3pmf9AaGLAz42FvHUlz8iRo/ZvNY/XT0UcRLBYnwZgAPQw2GB/2YqfSC/wAV5lz2Ju5T0o+qTvWsXbNz/MdB0Fh0jZTpQh8KMNWvOp8TJaGCQgAIACAAgAIACAAgAIACAAgAIACAAgAQq6RJqlJiK6ngwBH+vWIaT3JjJxd0RqbsU4+FyORmzCP8VyOhiMpbO99PJHTbs0vCSq/cLJfxKEX84MqJ62XHXx1Bt2aQ2xSJbEaFhiYeDNcg+cGRAq01s7CD7qSfhecg5B8X/UDGDL3h1nNL34CkrdiQPe7R/vOwHmFsD5xNiM/JLyJankKihUVVUcFAA9BElW29xSAgIACAAgAIACAAgAIACAAgAIACAAgA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4" name="Picture 16" descr="http://img-fotki.yandex.ru/get/9499/20573769.5c/0_94ba0_baaffd2e_L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53" y="3720409"/>
            <a:ext cx="2895873" cy="2588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Дуга 6"/>
          <p:cNvSpPr/>
          <p:nvPr/>
        </p:nvSpPr>
        <p:spPr>
          <a:xfrm rot="19647879">
            <a:off x="-3121125" y="3951084"/>
            <a:ext cx="8761513" cy="1274914"/>
          </a:xfrm>
          <a:prstGeom prst="arc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4403" y="1502657"/>
            <a:ext cx="6131024" cy="1296144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i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_AlbionicB&amp;W" pitchFamily="34" charset="-52"/>
              </a:rPr>
              <a:t>В</a:t>
            </a:r>
            <a:r>
              <a:rPr lang="ru-RU" sz="5400" b="1" i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_AlbionicB&amp;W" pitchFamily="34" charset="-52"/>
              </a:rPr>
              <a:t> зимнем лесу</a:t>
            </a:r>
            <a:endParaRPr lang="ru-RU" sz="5400" b="1" i="1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_AlbionicB&amp;W" pitchFamily="34" charset="-52"/>
            </a:endParaRPr>
          </a:p>
        </p:txBody>
      </p:sp>
      <p:pic>
        <p:nvPicPr>
          <p:cNvPr id="15" name="Picture 4" descr="http://img1.liveinternet.ru/images/attach/c/9/108/154/108154255_large_elochka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165" y="227552"/>
            <a:ext cx="1008112" cy="112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013375" y="321898"/>
            <a:ext cx="1293431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uk-UA" sz="2800" b="1" dirty="0" smtClean="0">
                <a:ln w="11430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 класс</a:t>
            </a:r>
            <a:endParaRPr lang="ru-RU" sz="2800" b="1" dirty="0">
              <a:ln w="11430">
                <a:solidFill>
                  <a:srgbClr val="0070C0"/>
                </a:solidFill>
              </a:ln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8" name="Picture 4" descr="http://img1.liveinternet.ru/images/attach/c/9/108/154/108154255_large_elochka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643" y="556449"/>
            <a:ext cx="1008112" cy="112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http://img1.liveinternet.ru/images/attach/c/9/108/154/108154255_large_elochka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226" y="2338122"/>
            <a:ext cx="1492530" cy="1664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913283" y="247790"/>
            <a:ext cx="5100092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uk-UA" sz="3600" b="1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Окружающий мир</a:t>
            </a:r>
            <a:endParaRPr lang="ru-RU" sz="3600" b="1" dirty="0">
              <a:ln w="11430"/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>
          <a:xfrm>
            <a:off x="8316416" y="6309320"/>
            <a:ext cx="576064" cy="361871"/>
          </a:xfrm>
          <a:prstGeom prst="actionButtonForwardNex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643" y="2732836"/>
            <a:ext cx="437753" cy="437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491" y="914359"/>
            <a:ext cx="437753" cy="437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604" y="3200862"/>
            <a:ext cx="437753" cy="437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063" y="4557681"/>
            <a:ext cx="437753" cy="437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923" y="3441833"/>
            <a:ext cx="437753" cy="437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810" y="845118"/>
            <a:ext cx="437753" cy="437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468" y="2680681"/>
            <a:ext cx="437753" cy="437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055571"/>
            <a:ext cx="437753" cy="437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186" y="5733256"/>
            <a:ext cx="437753" cy="437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Управляющая кнопка: сведения 2">
            <a:hlinkClick r:id="" action="ppaction://hlinkshowjump?jump=lastslide" highlightClick="1"/>
          </p:cNvPr>
          <p:cNvSpPr/>
          <p:nvPr/>
        </p:nvSpPr>
        <p:spPr>
          <a:xfrm>
            <a:off x="7476404" y="6274232"/>
            <a:ext cx="576064" cy="396959"/>
          </a:xfrm>
          <a:prstGeom prst="actionButtonInformation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2832380" y="6101964"/>
            <a:ext cx="33987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Рудакова Лидия Владимировна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8466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Documents and Settings\Lidija\Рабочий стол\презент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5" y="-15729"/>
            <a:ext cx="3024336" cy="453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347864" y="620688"/>
            <a:ext cx="5422526" cy="403187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Назовите-ка, ребятки,</a:t>
            </a:r>
            <a:b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Месяц в этой вот загадке:</a:t>
            </a:r>
            <a:b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Дни его – всех дней короче,</a:t>
            </a:r>
            <a:b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Всех ночей длиннее ночи.</a:t>
            </a:r>
            <a:b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 поля и на луга</a:t>
            </a:r>
            <a:b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 весны легли снега.</a:t>
            </a:r>
            <a:b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Только месяц наш пройдет,</a:t>
            </a:r>
            <a:b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Мы встречаем Новый год.</a:t>
            </a:r>
            <a:endParaRPr lang="ru-RU" sz="3200" b="1" i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GCrownStyle" pitchFamily="2" charset="0"/>
            </a:endParaRPr>
          </a:p>
        </p:txBody>
      </p:sp>
      <p:sp>
        <p:nvSpPr>
          <p:cNvPr id="4" name="Блок-схема: перфолента 3"/>
          <p:cNvSpPr/>
          <p:nvPr/>
        </p:nvSpPr>
        <p:spPr>
          <a:xfrm>
            <a:off x="827584" y="5661248"/>
            <a:ext cx="2952328" cy="936104"/>
          </a:xfrm>
          <a:prstGeom prst="flowChartPunchedTap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Январь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13" name="Блок-схема: перфолента 12"/>
          <p:cNvSpPr/>
          <p:nvPr/>
        </p:nvSpPr>
        <p:spPr>
          <a:xfrm>
            <a:off x="4394157" y="5661248"/>
            <a:ext cx="2952328" cy="936104"/>
          </a:xfrm>
          <a:prstGeom prst="flowChartPunchedTap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Декабрь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100392" y="6129300"/>
            <a:ext cx="792088" cy="468052"/>
          </a:xfrm>
          <a:prstGeom prst="actionButtonForwardNex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526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36241" y="980728"/>
            <a:ext cx="5928247" cy="452431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Щиплет уши, щиплет нос,</a:t>
            </a:r>
            <a:br>
              <a:rPr lang="ru-RU" sz="36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Лезет в валенки мороз.</a:t>
            </a:r>
            <a:br>
              <a:rPr lang="ru-RU" sz="36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Брызнешь воду – упадет</a:t>
            </a:r>
            <a:br>
              <a:rPr lang="ru-RU" sz="36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 вода уже, а лед.</a:t>
            </a:r>
            <a:br>
              <a:rPr lang="ru-RU" sz="36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Даже птице не </a:t>
            </a:r>
            <a:r>
              <a:rPr lang="ru-RU" sz="3600" b="1" i="1" dirty="0" err="1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летится</a:t>
            </a:r>
            <a:r>
              <a:rPr lang="ru-RU" sz="36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</a:t>
            </a:r>
            <a:br>
              <a:rPr lang="ru-RU" sz="36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 мороза стынет птица.</a:t>
            </a:r>
            <a:br>
              <a:rPr lang="ru-RU" sz="36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Повернуло солнце к лету.</a:t>
            </a:r>
            <a:br>
              <a:rPr lang="ru-RU" sz="36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Что, скажи, за месяц это?</a:t>
            </a:r>
            <a:r>
              <a:rPr lang="ru-RU" sz="36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GCrownStyle" pitchFamily="2" charset="0"/>
              </a:rPr>
              <a:t> </a:t>
            </a:r>
          </a:p>
        </p:txBody>
      </p:sp>
      <p:pic>
        <p:nvPicPr>
          <p:cNvPr id="1029" name="Picture 5" descr="C:\Documents and Settings\Lidija\Рабочий стол\презент\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"/>
            <a:ext cx="4608512" cy="451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Блок-схема: перфолента 8"/>
          <p:cNvSpPr/>
          <p:nvPr/>
        </p:nvSpPr>
        <p:spPr>
          <a:xfrm>
            <a:off x="827584" y="5661248"/>
            <a:ext cx="2952328" cy="936104"/>
          </a:xfrm>
          <a:prstGeom prst="flowChartPunchedTap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Февраль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10" name="Блок-схема: перфолента 9"/>
          <p:cNvSpPr/>
          <p:nvPr/>
        </p:nvSpPr>
        <p:spPr>
          <a:xfrm>
            <a:off x="4394157" y="5661248"/>
            <a:ext cx="2952328" cy="936104"/>
          </a:xfrm>
          <a:prstGeom prst="flowChartPunchedTap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Январь</a:t>
            </a:r>
            <a:endParaRPr lang="ru-RU" sz="3600" b="1" dirty="0">
              <a:solidFill>
                <a:srgbClr val="FFFF00"/>
              </a:solidFill>
            </a:endParaRPr>
          </a:p>
        </p:txBody>
      </p:sp>
      <p:pic>
        <p:nvPicPr>
          <p:cNvPr id="1028" name="Picture 4" descr="C:\Documents and Settings\Lidija\Рабочий стол\презент\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5" y="-15729"/>
            <a:ext cx="3024336" cy="453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Управляющая кнопка: далее 10">
            <a:hlinkClick r:id="" action="ppaction://hlinkshowjump?jump=nextslide" highlightClick="1"/>
          </p:cNvPr>
          <p:cNvSpPr/>
          <p:nvPr/>
        </p:nvSpPr>
        <p:spPr>
          <a:xfrm>
            <a:off x="8100392" y="6129300"/>
            <a:ext cx="792088" cy="468052"/>
          </a:xfrm>
          <a:prstGeom prst="actionButtonForwardNex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15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Documents and Settings\Lidija\Рабочий стол\презент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5" y="-15729"/>
            <a:ext cx="3024336" cy="453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Lidija\Рабочий стол\презент\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"/>
            <a:ext cx="4608512" cy="451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Documents and Settings\Lidija\Рабочий стол\презент\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-7866"/>
            <a:ext cx="3143340" cy="453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75048" y="404664"/>
            <a:ext cx="8568952" cy="50167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Снег мешками валит с неба,</a:t>
            </a:r>
            <a:br>
              <a:rPr lang="ru-RU" sz="40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0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 дом стоят сугробы снега.</a:t>
            </a:r>
            <a:br>
              <a:rPr lang="ru-RU" sz="40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0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То бураны и метели</a:t>
            </a:r>
            <a:br>
              <a:rPr lang="ru-RU" sz="40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0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 деревню налетели.</a:t>
            </a:r>
            <a:br>
              <a:rPr lang="ru-RU" sz="40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0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 ночам мороз силен,</a:t>
            </a:r>
            <a:br>
              <a:rPr lang="ru-RU" sz="40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0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Днем капели слышен звон.</a:t>
            </a:r>
            <a:br>
              <a:rPr lang="ru-RU" sz="40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0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День прибавился заметно.</a:t>
            </a:r>
            <a:br>
              <a:rPr lang="ru-RU" sz="40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0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Ну, так что за месяц это?</a:t>
            </a:r>
            <a:endParaRPr lang="ru-RU" sz="4000" b="1" i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GCrownStyle" pitchFamily="2" charset="0"/>
            </a:endParaRPr>
          </a:p>
        </p:txBody>
      </p:sp>
      <p:sp>
        <p:nvSpPr>
          <p:cNvPr id="9" name="Блок-схема: перфолента 8"/>
          <p:cNvSpPr/>
          <p:nvPr/>
        </p:nvSpPr>
        <p:spPr>
          <a:xfrm>
            <a:off x="827584" y="5661248"/>
            <a:ext cx="2952328" cy="936104"/>
          </a:xfrm>
          <a:prstGeom prst="flowChartPunchedTap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Декабрь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10" name="Блок-схема: перфолента 9"/>
          <p:cNvSpPr/>
          <p:nvPr/>
        </p:nvSpPr>
        <p:spPr>
          <a:xfrm>
            <a:off x="4394157" y="5661248"/>
            <a:ext cx="2952328" cy="936104"/>
          </a:xfrm>
          <a:prstGeom prst="flowChartPunchedTap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Февраль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>
          <a:xfrm>
            <a:off x="8100392" y="6129300"/>
            <a:ext cx="792088" cy="468052"/>
          </a:xfrm>
          <a:prstGeom prst="actionButtonForwardNex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15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0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Documents and Settings\Lidija\Рабочий стол\презент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5" y="-15729"/>
            <a:ext cx="3024336" cy="453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Lidija\Рабочий стол\презент\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"/>
            <a:ext cx="4608512" cy="451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Documents and Settings\Lidija\Рабочий стол\презент\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-7866"/>
            <a:ext cx="3059832" cy="453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Documents and Settings\Lidija\Рабочий стол\презент\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4" y="3573016"/>
            <a:ext cx="3024337" cy="330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Блок-схема: перфолента 7"/>
          <p:cNvSpPr/>
          <p:nvPr/>
        </p:nvSpPr>
        <p:spPr>
          <a:xfrm>
            <a:off x="827584" y="5661248"/>
            <a:ext cx="2952328" cy="936104"/>
          </a:xfrm>
          <a:prstGeom prst="flowChartPunchedTap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Январь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9" name="Блок-схема: перфолента 8"/>
          <p:cNvSpPr/>
          <p:nvPr/>
        </p:nvSpPr>
        <p:spPr>
          <a:xfrm>
            <a:off x="4394157" y="5661248"/>
            <a:ext cx="2952328" cy="936104"/>
          </a:xfrm>
          <a:prstGeom prst="flowChartPunchedTap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Февраль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12549" y="836712"/>
            <a:ext cx="6518901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После брата Января</a:t>
            </a:r>
            <a:br>
              <a:rPr lang="ru-RU" sz="40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0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Служить очередь моя.</a:t>
            </a:r>
            <a:br>
              <a:rPr lang="ru-RU" sz="40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0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Помогают мне два друга:</a:t>
            </a:r>
            <a:br>
              <a:rPr lang="ru-RU" sz="40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0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Снежная метель и вьюга.</a:t>
            </a:r>
            <a:r>
              <a:rPr lang="ru-RU" sz="40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GCrownStyle" pitchFamily="2" charset="0"/>
              </a:rPr>
              <a:t> </a:t>
            </a:r>
          </a:p>
        </p:txBody>
      </p:sp>
      <p:sp>
        <p:nvSpPr>
          <p:cNvPr id="11" name="Управляющая кнопка: далее 10">
            <a:hlinkClick r:id="" action="ppaction://hlinkshowjump?jump=nextslide" highlightClick="1"/>
          </p:cNvPr>
          <p:cNvSpPr/>
          <p:nvPr/>
        </p:nvSpPr>
        <p:spPr>
          <a:xfrm>
            <a:off x="8100392" y="6129300"/>
            <a:ext cx="792088" cy="468052"/>
          </a:xfrm>
          <a:prstGeom prst="actionButtonForwardNex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15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" grpId="0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Documents and Settings\Lidija\Рабочий стол\презент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5" y="-15729"/>
            <a:ext cx="3024336" cy="453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Lidija\Рабочий стол\презент\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"/>
            <a:ext cx="4608512" cy="451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Documents and Settings\Lidija\Рабочий стол\презент\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-7866"/>
            <a:ext cx="3143340" cy="453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Documents and Settings\Lidija\Рабочий стол\презент\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4" y="3573016"/>
            <a:ext cx="3024337" cy="330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Documents and Settings\Lidija\Рабочий стол\презент\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479" y="3499476"/>
            <a:ext cx="3506657" cy="337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Блок-схема: перфолента 7"/>
          <p:cNvSpPr/>
          <p:nvPr/>
        </p:nvSpPr>
        <p:spPr>
          <a:xfrm>
            <a:off x="827584" y="5661248"/>
            <a:ext cx="2952328" cy="936104"/>
          </a:xfrm>
          <a:prstGeom prst="flowChartPunchedTap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err="1" smtClean="0">
                <a:solidFill>
                  <a:srgbClr val="FFFF00"/>
                </a:solidFill>
              </a:rPr>
              <a:t>Весной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9" name="Блок-схема: перфолента 8"/>
          <p:cNvSpPr/>
          <p:nvPr/>
        </p:nvSpPr>
        <p:spPr>
          <a:xfrm>
            <a:off x="4394157" y="5661248"/>
            <a:ext cx="2952328" cy="936104"/>
          </a:xfrm>
          <a:prstGeom prst="flowChartPunchedTap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err="1" smtClean="0">
                <a:solidFill>
                  <a:srgbClr val="FFFF00"/>
                </a:solidFill>
              </a:rPr>
              <a:t>Зимой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82295" y="493224"/>
            <a:ext cx="6966520" cy="403187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Наступили холода.</a:t>
            </a:r>
            <a:b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Обернулась в лед вода.</a:t>
            </a:r>
            <a:b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Длинноухий зайка серый</a:t>
            </a:r>
            <a:b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Обернулся зайкой белым.</a:t>
            </a:r>
            <a:b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Перестал медведь реветь:</a:t>
            </a:r>
            <a:b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спячку впал в бору медведь.</a:t>
            </a:r>
            <a:b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Кто скажет, кто знает,</a:t>
            </a:r>
            <a:b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Когда это бывает?</a:t>
            </a:r>
            <a:endParaRPr lang="ru-RU" sz="3200" b="1" i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GCrownStyle" pitchFamily="2" charset="0"/>
            </a:endParaRPr>
          </a:p>
        </p:txBody>
      </p:sp>
      <p:sp>
        <p:nvSpPr>
          <p:cNvPr id="11" name="Управляющая кнопка: далее 10">
            <a:hlinkClick r:id="" action="ppaction://hlinkshowjump?jump=nextslide" highlightClick="1"/>
          </p:cNvPr>
          <p:cNvSpPr/>
          <p:nvPr/>
        </p:nvSpPr>
        <p:spPr>
          <a:xfrm>
            <a:off x="8100392" y="6129300"/>
            <a:ext cx="792088" cy="468052"/>
          </a:xfrm>
          <a:prstGeom prst="actionButtonForwardNex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15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Documents and Settings\Lidija\Рабочий стол\презент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5" y="-15729"/>
            <a:ext cx="3024336" cy="453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Lidija\Рабочий стол\презент\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"/>
            <a:ext cx="4608512" cy="451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Documents and Settings\Lidija\Рабочий стол\презент\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-7866"/>
            <a:ext cx="3143340" cy="453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Documents and Settings\Lidija\Рабочий стол\презент\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4" y="3573016"/>
            <a:ext cx="3024337" cy="330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Documents and Settings\Lidija\Рабочий стол\презент\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479" y="3499476"/>
            <a:ext cx="3506657" cy="337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Documents and Settings\Lidija\Рабочий стол\презент\6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212" y="3429000"/>
            <a:ext cx="4412296" cy="3448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Блок-схема: перфолента 7"/>
          <p:cNvSpPr/>
          <p:nvPr/>
        </p:nvSpPr>
        <p:spPr>
          <a:xfrm>
            <a:off x="827584" y="5661248"/>
            <a:ext cx="2952328" cy="936104"/>
          </a:xfrm>
          <a:prstGeom prst="flowChartPunchedTap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rgbClr val="FFFF00"/>
                </a:solidFill>
              </a:rPr>
              <a:t>ВЕСНА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92604" y="548680"/>
            <a:ext cx="6330098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Запорошила дорожки,</a:t>
            </a:r>
            <a:br>
              <a:rPr lang="ru-RU" sz="36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Разукрасила окошки.</a:t>
            </a:r>
            <a:br>
              <a:rPr lang="ru-RU" sz="36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Радость детям подарила</a:t>
            </a:r>
            <a:br>
              <a:rPr lang="ru-RU" sz="36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i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на санках прокатила.</a:t>
            </a:r>
            <a:endParaRPr lang="ru-RU" sz="3600" b="1" i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GCrownStyle" pitchFamily="2" charset="0"/>
            </a:endParaRPr>
          </a:p>
        </p:txBody>
      </p:sp>
      <p:pic>
        <p:nvPicPr>
          <p:cNvPr id="11" name="Picture 8" descr="https://encrypted-tbn2.gstatic.com/images?q=tbn:ANd9GcSGzlKA9fwoOz4PSIao7zdZxvYt9-VyWHIrHF3w-FuWFSM5JiPVxQ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56756" y="3020688"/>
            <a:ext cx="2814280" cy="3008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Блок-схема: перфолента 8"/>
          <p:cNvSpPr/>
          <p:nvPr/>
        </p:nvSpPr>
        <p:spPr>
          <a:xfrm>
            <a:off x="4394157" y="5661248"/>
            <a:ext cx="2952328" cy="936104"/>
          </a:xfrm>
          <a:prstGeom prst="flowChartPunchedTap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rgbClr val="FFFF00"/>
                </a:solidFill>
              </a:rPr>
              <a:t>ЗИМА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>
          <a:xfrm>
            <a:off x="8100392" y="6129300"/>
            <a:ext cx="792088" cy="468052"/>
          </a:xfrm>
          <a:prstGeom prst="actionButtonForwardNex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15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  <p:bldP spid="9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http://img-fotki.yandex.ru/get/9499/20573769.5c/0_94ba0_baaffd2e_L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959" y="3861048"/>
            <a:ext cx="2895873" cy="2588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0" descr="http://img-fotki.yandex.ru/get/6726/134091466.107/0_d9c47_85dc4e7a_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12328">
            <a:off x="7011028" y="4802831"/>
            <a:ext cx="1448297" cy="119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188640"/>
            <a:ext cx="8928992" cy="6552728"/>
          </a:xfrm>
          <a:prstGeom prst="rect">
            <a:avLst/>
          </a:prstGeom>
          <a:noFill/>
          <a:ln w="762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F0"/>
              </a:solidFill>
            </a:endParaRPr>
          </a:p>
        </p:txBody>
      </p:sp>
      <p:sp>
        <p:nvSpPr>
          <p:cNvPr id="5" name="AutoShape 4" descr="Cover 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80728"/>
            <a:ext cx="708670" cy="708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22" y="2625913"/>
            <a:ext cx="919658" cy="919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360" y="3419739"/>
            <a:ext cx="437753" cy="437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38262">
            <a:off x="7792053" y="1281623"/>
            <a:ext cx="815548" cy="815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0046">
            <a:off x="6564102" y="3142954"/>
            <a:ext cx="768322" cy="768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22" y="4797152"/>
            <a:ext cx="852686" cy="852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снег)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307975" y="507529"/>
            <a:ext cx="609600" cy="609600"/>
          </a:xfrm>
          <a:prstGeom prst="rect">
            <a:avLst/>
          </a:prstGeom>
        </p:spPr>
      </p:pic>
      <p:sp>
        <p:nvSpPr>
          <p:cNvPr id="13" name="Управляющая кнопка: домой 12">
            <a:hlinkClick r:id="" action="ppaction://hlinkshowjump?jump=endshow" highlightClick="1"/>
          </p:cNvPr>
          <p:cNvSpPr/>
          <p:nvPr/>
        </p:nvSpPr>
        <p:spPr>
          <a:xfrm>
            <a:off x="8244408" y="6077778"/>
            <a:ext cx="504056" cy="519574"/>
          </a:xfrm>
          <a:prstGeom prst="actionButtonHom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047351" y="396830"/>
            <a:ext cx="6712011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Автор:</a:t>
            </a:r>
          </a:p>
          <a:p>
            <a:r>
              <a:rPr lang="uk-UA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Рудакова Л.В., учитель начальных классов</a:t>
            </a:r>
          </a:p>
          <a:p>
            <a:r>
              <a:rPr lang="uk-UA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Новотроицкой ОШ І- ІІІ ст. № 4 Донецкой области,  Украина</a:t>
            </a:r>
            <a:endParaRPr lang="ru-RU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47351" y="1736088"/>
            <a:ext cx="4920193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80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Молодцы!</a:t>
            </a:r>
            <a:endParaRPr lang="uk-UA" sz="8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281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658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79512" y="332656"/>
            <a:ext cx="8619843" cy="6336704"/>
          </a:xfrm>
          <a:prstGeom prst="rect">
            <a:avLst/>
          </a:prstGeom>
          <a:solidFill>
            <a:schemeClr val="accent1">
              <a:lumMod val="40000"/>
              <a:lumOff val="60000"/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extBox 1"/>
          <p:cNvSpPr txBox="1"/>
          <p:nvPr/>
        </p:nvSpPr>
        <p:spPr>
          <a:xfrm>
            <a:off x="3275856" y="476672"/>
            <a:ext cx="276607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Источники:</a:t>
            </a:r>
            <a:endParaRPr lang="uk-UA" sz="40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Picture 4" descr="http://img1.liveinternet.ru/images/attach/c/9/108/154/108154255_large_elochk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509120"/>
            <a:ext cx="1355583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img1.liveinternet.ru/images/attach/c/9/108/154/108154255_large_elochk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082" y="1822691"/>
            <a:ext cx="3654570" cy="407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5411" y="1556792"/>
            <a:ext cx="82809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Ёлочка – </a:t>
            </a:r>
            <a:r>
              <a:rPr lang="en-US" sz="2000" dirty="0">
                <a:hlinkClick r:id="rId4"/>
              </a:rPr>
              <a:t>http://</a:t>
            </a:r>
            <a:r>
              <a:rPr lang="en-US" sz="2000" dirty="0" smtClean="0">
                <a:hlinkClick r:id="rId4"/>
              </a:rPr>
              <a:t>agesha.ru/games/elochka/i/elochka.png</a:t>
            </a:r>
            <a:r>
              <a:rPr lang="ru-RU" sz="2000" dirty="0" smtClean="0"/>
              <a:t> </a:t>
            </a:r>
          </a:p>
          <a:p>
            <a:r>
              <a:rPr lang="ru-RU" sz="2000" dirty="0" smtClean="0"/>
              <a:t>Снеговик – </a:t>
            </a:r>
            <a:r>
              <a:rPr lang="en-US" sz="2000" dirty="0">
                <a:hlinkClick r:id="rId5"/>
              </a:rPr>
              <a:t>http://</a:t>
            </a:r>
            <a:r>
              <a:rPr lang="en-US" sz="2000" dirty="0" smtClean="0">
                <a:hlinkClick r:id="rId5"/>
              </a:rPr>
              <a:t>sad-6.3dn.ru/grupp/1/dekabr13/1345450020_snegovik.png</a:t>
            </a:r>
            <a:r>
              <a:rPr lang="ru-RU" sz="2000" dirty="0" smtClean="0"/>
              <a:t> </a:t>
            </a:r>
          </a:p>
          <a:p>
            <a:r>
              <a:rPr lang="ru-RU" sz="2000" dirty="0" smtClean="0"/>
              <a:t>Дети лепят снеговика – </a:t>
            </a:r>
            <a:r>
              <a:rPr lang="en-US" sz="2000" dirty="0">
                <a:hlinkClick r:id="rId6"/>
              </a:rPr>
              <a:t>http://</a:t>
            </a:r>
            <a:r>
              <a:rPr lang="en-US" sz="2000" dirty="0" smtClean="0">
                <a:hlinkClick r:id="rId6"/>
              </a:rPr>
              <a:t>img-fotki.yandex.ru/get/9499/20573769.5c/0_94ba0_baaffd2e_L.png</a:t>
            </a:r>
            <a:r>
              <a:rPr lang="ru-RU" sz="2000" dirty="0" smtClean="0"/>
              <a:t> </a:t>
            </a:r>
          </a:p>
          <a:p>
            <a:r>
              <a:rPr lang="ru-RU" sz="2000" dirty="0" smtClean="0"/>
              <a:t>Картинка «Зима»- </a:t>
            </a:r>
            <a:r>
              <a:rPr lang="en-US" sz="2000" dirty="0">
                <a:hlinkClick r:id="rId7"/>
              </a:rPr>
              <a:t>http://</a:t>
            </a:r>
            <a:r>
              <a:rPr lang="en-US" sz="2000" dirty="0" smtClean="0">
                <a:hlinkClick r:id="rId7"/>
              </a:rPr>
              <a:t>www.iwallscreen.com/newres/1920x1440-winter-snow-wallpaper-desktop.jpg</a:t>
            </a:r>
            <a:r>
              <a:rPr lang="ru-RU" sz="2000" dirty="0" smtClean="0"/>
              <a:t> </a:t>
            </a:r>
          </a:p>
          <a:p>
            <a:r>
              <a:rPr lang="ru-RU" sz="2000" dirty="0" smtClean="0"/>
              <a:t>Снежинка - </a:t>
            </a:r>
            <a:r>
              <a:rPr lang="en-US" sz="2000" dirty="0">
                <a:hlinkClick r:id="rId8"/>
              </a:rPr>
              <a:t>http://</a:t>
            </a:r>
            <a:r>
              <a:rPr lang="en-US" sz="2000" dirty="0" smtClean="0">
                <a:hlinkClick r:id="rId8"/>
              </a:rPr>
              <a:t>www.desktop-icon.com/stock-icons/desktop-crystal/snowflake-icon.gif</a:t>
            </a:r>
            <a:r>
              <a:rPr lang="ru-RU" sz="2000" dirty="0" smtClean="0"/>
              <a:t> </a:t>
            </a:r>
            <a:endParaRPr lang="uk-UA" sz="2000" dirty="0"/>
          </a:p>
        </p:txBody>
      </p:sp>
      <p:pic>
        <p:nvPicPr>
          <p:cNvPr id="4" name="Picture 4" descr="http://img1.liveinternet.ru/images/attach/c/9/108/154/108154255_large_elochk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934" y="3861048"/>
            <a:ext cx="2160240" cy="240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Управляющая кнопка: домой 7">
            <a:hlinkClick r:id="" action="ppaction://hlinkshowjump?jump=firstslide" highlightClick="1"/>
          </p:cNvPr>
          <p:cNvSpPr/>
          <p:nvPr/>
        </p:nvSpPr>
        <p:spPr>
          <a:xfrm>
            <a:off x="7884368" y="548680"/>
            <a:ext cx="576064" cy="576064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5152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79edaccf9bdb14c4211d34a30425f46327773b7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100</Words>
  <Application>Microsoft Office PowerPoint</Application>
  <PresentationFormat>Экран (4:3)</PresentationFormat>
  <Paragraphs>32</Paragraphs>
  <Slides>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В зимнем лесу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61169@mail.ru</dc:creator>
  <cp:lastModifiedBy>Ольга Михайловна</cp:lastModifiedBy>
  <cp:revision>25</cp:revision>
  <dcterms:modified xsi:type="dcterms:W3CDTF">2014-11-01T18:06:32Z</dcterms:modified>
</cp:coreProperties>
</file>