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58" r:id="rId4"/>
    <p:sldId id="260" r:id="rId5"/>
    <p:sldId id="273" r:id="rId6"/>
    <p:sldId id="272" r:id="rId7"/>
    <p:sldId id="271" r:id="rId8"/>
    <p:sldId id="270" r:id="rId9"/>
    <p:sldId id="269" r:id="rId10"/>
    <p:sldId id="268" r:id="rId11"/>
    <p:sldId id="267" r:id="rId12"/>
    <p:sldId id="266" r:id="rId13"/>
    <p:sldId id="265" r:id="rId14"/>
    <p:sldId id="264" r:id="rId15"/>
    <p:sldId id="263" r:id="rId16"/>
    <p:sldId id="262" r:id="rId17"/>
    <p:sldId id="261" r:id="rId18"/>
    <p:sldId id="274" r:id="rId19"/>
    <p:sldId id="259" r:id="rId20"/>
  </p:sldIdLst>
  <p:sldSz cx="9144000" cy="6858000" type="screen4x3"/>
  <p:notesSz cx="6858000" cy="9144000"/>
  <p:custDataLst>
    <p:tags r:id="rId2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1"/>
  <p:clrMru>
    <a:srgbClr val="FFFF89"/>
    <a:srgbClr val="FFFF4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CD1C-8419-4EEC-9EA9-200895E998D4}" type="datetimeFigureOut">
              <a:rPr lang="ru-RU" smtClean="0"/>
              <a:pPr/>
              <a:t>22.07.2015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D3DD-0A16-42FC-A9E0-05E7CFBD7A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CD1C-8419-4EEC-9EA9-200895E998D4}" type="datetimeFigureOut">
              <a:rPr lang="ru-RU" smtClean="0"/>
              <a:pPr/>
              <a:t>22.07.2015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D3DD-0A16-42FC-A9E0-05E7CFBD7A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CD1C-8419-4EEC-9EA9-200895E998D4}" type="datetimeFigureOut">
              <a:rPr lang="ru-RU" smtClean="0"/>
              <a:pPr/>
              <a:t>22.07.2015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D3DD-0A16-42FC-A9E0-05E7CFBD7A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CD1C-8419-4EEC-9EA9-200895E998D4}" type="datetimeFigureOut">
              <a:rPr lang="ru-RU" smtClean="0"/>
              <a:pPr/>
              <a:t>22.07.2015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D3DD-0A16-42FC-A9E0-05E7CFBD7A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CD1C-8419-4EEC-9EA9-200895E998D4}" type="datetimeFigureOut">
              <a:rPr lang="ru-RU" smtClean="0"/>
              <a:pPr/>
              <a:t>22.07.2015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D3DD-0A16-42FC-A9E0-05E7CFBD7A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CD1C-8419-4EEC-9EA9-200895E998D4}" type="datetimeFigureOut">
              <a:rPr lang="ru-RU" smtClean="0"/>
              <a:pPr/>
              <a:t>22.07.2015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D3DD-0A16-42FC-A9E0-05E7CFBD7A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CD1C-8419-4EEC-9EA9-200895E998D4}" type="datetimeFigureOut">
              <a:rPr lang="ru-RU" smtClean="0"/>
              <a:pPr/>
              <a:t>22.07.2015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D3DD-0A16-42FC-A9E0-05E7CFBD7A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CD1C-8419-4EEC-9EA9-200895E998D4}" type="datetimeFigureOut">
              <a:rPr lang="ru-RU" smtClean="0"/>
              <a:pPr/>
              <a:t>22.07.2015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D3DD-0A16-42FC-A9E0-05E7CFBD7A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CD1C-8419-4EEC-9EA9-200895E998D4}" type="datetimeFigureOut">
              <a:rPr lang="ru-RU" smtClean="0"/>
              <a:pPr/>
              <a:t>22.07.2015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D3DD-0A16-42FC-A9E0-05E7CFBD7A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CD1C-8419-4EEC-9EA9-200895E998D4}" type="datetimeFigureOut">
              <a:rPr lang="ru-RU" smtClean="0"/>
              <a:pPr/>
              <a:t>22.07.2015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D3DD-0A16-42FC-A9E0-05E7CFBD7A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CD1C-8419-4EEC-9EA9-200895E998D4}" type="datetimeFigureOut">
              <a:rPr lang="ru-RU" smtClean="0"/>
              <a:pPr/>
              <a:t>22.07.2015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D3DD-0A16-42FC-A9E0-05E7CFBD7A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BCD1C-8419-4EEC-9EA9-200895E998D4}" type="datetimeFigureOut">
              <a:rPr lang="ru-RU" smtClean="0"/>
              <a:pPr/>
              <a:t>22.07.2015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CD3DD-0A16-42FC-A9E0-05E7CFBD7AF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aycast.ru/uploads/2015/06/01/13816283.pn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photo-designs.ru/uploads/posts/2013-05/1369326094_dlya-kliparta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786058"/>
            <a:ext cx="7772400" cy="857256"/>
          </a:xfrm>
        </p:spPr>
        <p:txBody>
          <a:bodyPr>
            <a:normAutofit fontScale="90000"/>
          </a:bodyPr>
          <a:lstStyle/>
          <a:p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Универсальный тренажёр</a:t>
            </a:r>
            <a:r>
              <a:rPr lang="ru-RU" sz="1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7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Табличное умножение и деление чисел»</a:t>
            </a:r>
            <a:br>
              <a:rPr lang="ru-RU" sz="27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4857760"/>
            <a:ext cx="6400800" cy="1752600"/>
          </a:xfrm>
        </p:spPr>
        <p:txBody>
          <a:bodyPr>
            <a:normAutofit/>
          </a:bodyPr>
          <a:lstStyle/>
          <a:p>
            <a:r>
              <a:rPr lang="ru-RU" sz="1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Автор: Зобнина Ирина Евгеньевна,</a:t>
            </a:r>
          </a:p>
          <a:p>
            <a:r>
              <a:rPr lang="ru-RU" sz="1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</a:p>
          <a:p>
            <a:r>
              <a:rPr lang="ru-RU" sz="1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школы – лицея № 101</a:t>
            </a:r>
          </a:p>
          <a:p>
            <a:r>
              <a:rPr lang="ru-RU" sz="1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г. Караганды</a:t>
            </a:r>
          </a:p>
          <a:p>
            <a:endParaRPr lang="ru-RU" dirty="0"/>
          </a:p>
        </p:txBody>
      </p:sp>
      <p:sp>
        <p:nvSpPr>
          <p:cNvPr id="5" name="Управляющая кнопка: сведения 4">
            <a:hlinkClick r:id="" action="ppaction://hlinkshowjump?jump=lastslide" highlightClick="1"/>
          </p:cNvPr>
          <p:cNvSpPr/>
          <p:nvPr/>
        </p:nvSpPr>
        <p:spPr>
          <a:xfrm>
            <a:off x="7786710" y="714356"/>
            <a:ext cx="642942" cy="571504"/>
          </a:xfrm>
          <a:prstGeom prst="actionButtonInformation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ашивка 5">
            <a:hlinkClick r:id="" action="ppaction://hlinkshowjump?jump=nextslide"/>
          </p:cNvPr>
          <p:cNvSpPr/>
          <p:nvPr/>
        </p:nvSpPr>
        <p:spPr>
          <a:xfrm>
            <a:off x="8286776" y="6572272"/>
            <a:ext cx="714380" cy="285728"/>
          </a:xfrm>
          <a:prstGeom prst="chevr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0430" y="3500438"/>
            <a:ext cx="20125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b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 класс</a:t>
            </a:r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ашивка 5">
            <a:hlinkClick r:id="" action="ppaction://hlinkshowjump?jump=nextslide"/>
          </p:cNvPr>
          <p:cNvSpPr/>
          <p:nvPr/>
        </p:nvSpPr>
        <p:spPr>
          <a:xfrm>
            <a:off x="8286776" y="6572272"/>
            <a:ext cx="714380" cy="285728"/>
          </a:xfrm>
          <a:prstGeom prst="chevr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4414" y="714356"/>
            <a:ext cx="678661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Дорогие ребята!</a:t>
            </a:r>
          </a:p>
          <a:p>
            <a:pPr algn="ctr"/>
            <a:endParaRPr lang="ru-RU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Предлагаю Вам поупражняться в решении выражений и проверить свои знания. Для этого нужно решить выражение, назвать ответ и найти его в таблице. Если вы решите задание верно, ответ появится на экране. </a:t>
            </a:r>
          </a:p>
          <a:p>
            <a:pPr algn="ctr"/>
            <a:endParaRPr lang="ru-RU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Желаю удачи!</a:t>
            </a:r>
          </a:p>
          <a:p>
            <a:endParaRPr lang="ru-RU" sz="24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642918"/>
            <a:ext cx="72491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Выполни вычисления. </a:t>
            </a: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Найди правильный ответ. 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428860" y="1785926"/>
            <a:ext cx="2928958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 ∙ 2 + 27 = 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72132" y="1785926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47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57356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27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14678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72000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857884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857356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47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14678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572000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857884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857356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14678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572000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857884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857356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63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214678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26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572000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857884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785918" y="3286124"/>
            <a:ext cx="1143008" cy="71438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Нашивка 23">
            <a:hlinkClick r:id="" action="ppaction://hlinkshowjump?jump=nextslide"/>
          </p:cNvPr>
          <p:cNvSpPr/>
          <p:nvPr/>
        </p:nvSpPr>
        <p:spPr>
          <a:xfrm>
            <a:off x="8286776" y="6572272"/>
            <a:ext cx="714380" cy="285728"/>
          </a:xfrm>
          <a:prstGeom prst="chevr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642918"/>
            <a:ext cx="72491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Выполни вычисления. </a:t>
            </a: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Найди правильный ответ. 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428860" y="1785926"/>
            <a:ext cx="2928958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 : 2 + 24 = 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72132" y="1785926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57356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27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14678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72000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857884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857356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47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14678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572000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857884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857356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14678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572000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857884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857356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63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214678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26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572000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857884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143240" y="2571744"/>
            <a:ext cx="1143008" cy="71438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Нашивка 23">
            <a:hlinkClick r:id="" action="ppaction://hlinkshowjump?jump=nextslide"/>
          </p:cNvPr>
          <p:cNvSpPr/>
          <p:nvPr/>
        </p:nvSpPr>
        <p:spPr>
          <a:xfrm>
            <a:off x="8286776" y="6572272"/>
            <a:ext cx="714380" cy="285728"/>
          </a:xfrm>
          <a:prstGeom prst="chevr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642918"/>
            <a:ext cx="72491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Выполни вычисления. </a:t>
            </a: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Найди правильный ответ. 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428860" y="1785926"/>
            <a:ext cx="2928958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42 : 7 ∙ 8 = 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72132" y="1785926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57356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27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14678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72000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857884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857356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47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14678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572000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857884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857356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14678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572000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857884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857356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63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214678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26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572000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857884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143240" y="4071942"/>
            <a:ext cx="1143008" cy="71438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Нашивка 23">
            <a:hlinkClick r:id="" action="ppaction://hlinkshowjump?jump=nextslide"/>
          </p:cNvPr>
          <p:cNvSpPr/>
          <p:nvPr/>
        </p:nvSpPr>
        <p:spPr>
          <a:xfrm>
            <a:off x="8286776" y="6572272"/>
            <a:ext cx="714380" cy="285728"/>
          </a:xfrm>
          <a:prstGeom prst="chevr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642918"/>
            <a:ext cx="72491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Выполни вычисления. </a:t>
            </a: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Найди правильный ответ. 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428860" y="1785926"/>
            <a:ext cx="2928958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24 : 6 + 31= 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72132" y="1785926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57356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27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14678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72000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857884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857356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47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14678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572000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857884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857356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14678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572000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857884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857356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63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214678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26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572000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857884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500562" y="4000504"/>
            <a:ext cx="1143008" cy="71438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Нашивка 23">
            <a:hlinkClick r:id="" action="ppaction://hlinkshowjump?jump=nextslide"/>
          </p:cNvPr>
          <p:cNvSpPr/>
          <p:nvPr/>
        </p:nvSpPr>
        <p:spPr>
          <a:xfrm>
            <a:off x="8286776" y="6572272"/>
            <a:ext cx="714380" cy="285728"/>
          </a:xfrm>
          <a:prstGeom prst="chevr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642918"/>
            <a:ext cx="72491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Выполни вычисления. </a:t>
            </a: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Найди правильный ответ. 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428860" y="1785926"/>
            <a:ext cx="2928958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42 : 6 ∙ 3 = 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72132" y="1785926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57356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27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14678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72000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857884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857356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47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14678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572000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857884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857356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14678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572000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857884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857356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63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214678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26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572000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857884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500562" y="2500306"/>
            <a:ext cx="1143008" cy="71438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Нашивка 23">
            <a:hlinkClick r:id="" action="ppaction://hlinkshowjump?jump=nextslide"/>
          </p:cNvPr>
          <p:cNvSpPr/>
          <p:nvPr/>
        </p:nvSpPr>
        <p:spPr>
          <a:xfrm>
            <a:off x="8286776" y="6572272"/>
            <a:ext cx="714380" cy="285728"/>
          </a:xfrm>
          <a:prstGeom prst="chevr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642918"/>
            <a:ext cx="72491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Выполни вычисления. </a:t>
            </a: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Найди правильный ответ. 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428860" y="1785926"/>
            <a:ext cx="2928958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24 : 4 + 12 = 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72132" y="1785926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57356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27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14678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72000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857884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857356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47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14678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572000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857884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857356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14678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572000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857884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857356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63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214678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26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572000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857884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786446" y="2500306"/>
            <a:ext cx="1143008" cy="71438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Нашивка 23">
            <a:hlinkClick r:id="" action="ppaction://hlinkshowjump?jump=nextslide"/>
          </p:cNvPr>
          <p:cNvSpPr/>
          <p:nvPr/>
        </p:nvSpPr>
        <p:spPr>
          <a:xfrm>
            <a:off x="8286776" y="6572272"/>
            <a:ext cx="714380" cy="285728"/>
          </a:xfrm>
          <a:prstGeom prst="chevr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642918"/>
            <a:ext cx="72491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Выполни вычисления. </a:t>
            </a: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Найди правильный ответ. 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428860" y="1785926"/>
            <a:ext cx="2928958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32 : 8 ∙ 3 = 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72132" y="1785926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57356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27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14678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72000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857884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857356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47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14678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572000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857884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857356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14678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572000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857884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857356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63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214678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26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572000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857884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143240" y="3286124"/>
            <a:ext cx="1143008" cy="71438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Нашивка 23">
            <a:hlinkClick r:id="" action="ppaction://hlinkshowjump?jump=nextslide"/>
          </p:cNvPr>
          <p:cNvSpPr/>
          <p:nvPr/>
        </p:nvSpPr>
        <p:spPr>
          <a:xfrm>
            <a:off x="8286776" y="6572272"/>
            <a:ext cx="714380" cy="285728"/>
          </a:xfrm>
          <a:prstGeom prst="chevr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642918"/>
            <a:ext cx="72491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Выполни вычисления. </a:t>
            </a: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Найди правильный ответ. 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428860" y="1785926"/>
            <a:ext cx="2928958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45 : 9 + 20= 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72132" y="1785926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57356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27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14678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72000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857884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857356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47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14678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572000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857884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857356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14678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572000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857884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857356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63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214678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26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572000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857884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786446" y="4071942"/>
            <a:ext cx="1143008" cy="64294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Нашивка 23">
            <a:hlinkClick r:id="" action="ppaction://hlinkshowjump?jump=nextslide"/>
          </p:cNvPr>
          <p:cNvSpPr/>
          <p:nvPr/>
        </p:nvSpPr>
        <p:spPr>
          <a:xfrm>
            <a:off x="8286776" y="6572272"/>
            <a:ext cx="714380" cy="285728"/>
          </a:xfrm>
          <a:prstGeom prst="chevr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642918"/>
            <a:ext cx="72491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Выполни вычисления. </a:t>
            </a: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Найди правильный ответ. 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428860" y="1785926"/>
            <a:ext cx="2928958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∙ 8 + 18 = 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72132" y="1785926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26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57356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27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14678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72000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857884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857356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47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14678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572000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857884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857356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14678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572000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857884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857356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63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214678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26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572000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857884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143240" y="4857760"/>
            <a:ext cx="1143008" cy="71438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Нашивка 23">
            <a:hlinkClick r:id="" action="ppaction://hlinkshowjump?jump=nextslide"/>
          </p:cNvPr>
          <p:cNvSpPr/>
          <p:nvPr/>
        </p:nvSpPr>
        <p:spPr>
          <a:xfrm>
            <a:off x="8286776" y="6572272"/>
            <a:ext cx="714380" cy="285728"/>
          </a:xfrm>
          <a:prstGeom prst="chevr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642918"/>
            <a:ext cx="72491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Выполни вычисления. </a:t>
            </a: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Найди правильный ответ. 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428860" y="1785926"/>
            <a:ext cx="2928958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45 : 5 + 22 = 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72132" y="1785926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57356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27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14678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72000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857884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857356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47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14678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572000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857884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857356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14678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572000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857884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857356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63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214678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26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572000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857884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786446" y="3357562"/>
            <a:ext cx="1143008" cy="57150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Нашивка 23">
            <a:hlinkClick r:id="" action="ppaction://hlinkshowjump?jump=nextslide"/>
          </p:cNvPr>
          <p:cNvSpPr/>
          <p:nvPr/>
        </p:nvSpPr>
        <p:spPr>
          <a:xfrm>
            <a:off x="8286776" y="6572272"/>
            <a:ext cx="714380" cy="285728"/>
          </a:xfrm>
          <a:prstGeom prst="chevr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642918"/>
            <a:ext cx="72491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Выполни вычисления. </a:t>
            </a: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Найди правильный ответ. 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428860" y="1785926"/>
            <a:ext cx="2928958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 ∙ 8 - 56 = 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72132" y="1785926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57356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27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14678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72000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857884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857356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47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14678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572000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857884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857356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14678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572000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857884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857356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63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214678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26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572000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857884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500562" y="3357562"/>
            <a:ext cx="1143008" cy="500066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Нашивка 23">
            <a:hlinkClick r:id="" action="ppaction://hlinkshowjump?jump=nextslide"/>
          </p:cNvPr>
          <p:cNvSpPr/>
          <p:nvPr/>
        </p:nvSpPr>
        <p:spPr>
          <a:xfrm>
            <a:off x="8286776" y="6572272"/>
            <a:ext cx="714380" cy="285728"/>
          </a:xfrm>
          <a:prstGeom prst="chevr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642918"/>
            <a:ext cx="72491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Выполни вычисления. </a:t>
            </a: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Найди правильный ответ. 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428860" y="1785926"/>
            <a:ext cx="2928958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32 : 4 + 55= 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72132" y="1785926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63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57356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27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14678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72000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857884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857356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47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14678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572000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857884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857356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14678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572000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857884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857356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63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214678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26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572000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857884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785918" y="4857760"/>
            <a:ext cx="1143008" cy="64294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Нашивка 23">
            <a:hlinkClick r:id="" action="ppaction://hlinkshowjump?jump=nextslide"/>
          </p:cNvPr>
          <p:cNvSpPr/>
          <p:nvPr/>
        </p:nvSpPr>
        <p:spPr>
          <a:xfrm>
            <a:off x="8286776" y="6572272"/>
            <a:ext cx="714380" cy="285728"/>
          </a:xfrm>
          <a:prstGeom prst="chevr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642918"/>
            <a:ext cx="72491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Выполни вычисления. </a:t>
            </a: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Найди правильный ответ. 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285984" y="1785926"/>
            <a:ext cx="3071834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(16 + 4) : 4 = 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72132" y="1785926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57356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27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14678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72000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857884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857356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47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14678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572000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857884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857356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14678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572000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857884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857356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63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214678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26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572000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857884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500562" y="4929198"/>
            <a:ext cx="1143008" cy="57150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Нашивка 23">
            <a:hlinkClick r:id="" action="ppaction://hlinkshowjump?jump=nextslide"/>
          </p:cNvPr>
          <p:cNvSpPr/>
          <p:nvPr/>
        </p:nvSpPr>
        <p:spPr>
          <a:xfrm>
            <a:off x="8286776" y="6572272"/>
            <a:ext cx="714380" cy="285728"/>
          </a:xfrm>
          <a:prstGeom prst="chevr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642918"/>
            <a:ext cx="72491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Выполни вычисления. </a:t>
            </a: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Найди правильный ответ. 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428860" y="1785926"/>
            <a:ext cx="2928958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 : 5 + 14 = 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72132" y="1785926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57356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27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14678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72000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857884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857356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47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14678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572000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857884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857356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14678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572000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857884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857356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63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214678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26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572000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857884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786446" y="4857760"/>
            <a:ext cx="1143008" cy="64294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Нашивка 23">
            <a:hlinkClick r:id="" action="ppaction://hlinkshowjump?jump=nextslide"/>
          </p:cNvPr>
          <p:cNvSpPr/>
          <p:nvPr/>
        </p:nvSpPr>
        <p:spPr>
          <a:xfrm>
            <a:off x="8286776" y="6572272"/>
            <a:ext cx="714380" cy="285728"/>
          </a:xfrm>
          <a:prstGeom prst="chevr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642918"/>
            <a:ext cx="72491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Выполни вычисления. </a:t>
            </a: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Найди правильный ответ. 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428860" y="1785926"/>
            <a:ext cx="2928958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 ∙ 10 - 20 = 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72132" y="1785926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57356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27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14678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72000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857884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857356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47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14678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572000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857884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857356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14678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572000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857884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857356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63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214678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26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572000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857884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785918" y="4071942"/>
            <a:ext cx="1143008" cy="64294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Нашивка 23">
            <a:hlinkClick r:id="" action="ppaction://hlinkshowjump?jump=nextslide"/>
          </p:cNvPr>
          <p:cNvSpPr/>
          <p:nvPr/>
        </p:nvSpPr>
        <p:spPr>
          <a:xfrm>
            <a:off x="8286776" y="6572272"/>
            <a:ext cx="714380" cy="285728"/>
          </a:xfrm>
          <a:prstGeom prst="chevr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642918"/>
            <a:ext cx="72491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Выполни вычисления. </a:t>
            </a: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Найди правильный ответ. 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428860" y="1785926"/>
            <a:ext cx="2928958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21 : 7 ∙ 9 = 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72132" y="1785926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27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57356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27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14678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72000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857884" y="264318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857356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47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14678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572000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857884" y="3357562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31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857356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14678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48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572000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857884" y="4143380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857356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63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214678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26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572000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857884" y="4929198"/>
            <a:ext cx="1000132" cy="500066"/>
          </a:xfrm>
          <a:prstGeom prst="roundRect">
            <a:avLst/>
          </a:prstGeom>
          <a:solidFill>
            <a:srgbClr val="FFFF89"/>
          </a:solidFill>
          <a:ln>
            <a:solidFill>
              <a:srgbClr val="92D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785918" y="2571744"/>
            <a:ext cx="1143008" cy="64294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Умножение 24">
            <a:hlinkClick r:id="" action="ppaction://hlinkshowjump?jump=endshow"/>
          </p:cNvPr>
          <p:cNvSpPr/>
          <p:nvPr/>
        </p:nvSpPr>
        <p:spPr>
          <a:xfrm>
            <a:off x="8429620" y="6286496"/>
            <a:ext cx="714380" cy="571504"/>
          </a:xfrm>
          <a:prstGeom prst="mathMultiply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714356"/>
            <a:ext cx="742955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Источники изображений:</a:t>
            </a:r>
          </a:p>
          <a:p>
            <a:pPr algn="ctr"/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Авторский шаблон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Зобниной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И.Е. </a:t>
            </a:r>
          </a:p>
          <a:p>
            <a:pPr algn="ctr"/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http://www.playcast.ru/uploads/2015/06/01/13816283.png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- дети на мостике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http://photo-designs.ru/uploads/posts/2013-05/1369326094_dlya-kliparta.jpg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- цветочные бордюры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Умножение 2">
            <a:hlinkClick r:id="" action="ppaction://hlinkshowjump?jump=endshow"/>
          </p:cNvPr>
          <p:cNvSpPr/>
          <p:nvPr/>
        </p:nvSpPr>
        <p:spPr>
          <a:xfrm>
            <a:off x="8429620" y="6286496"/>
            <a:ext cx="714380" cy="571504"/>
          </a:xfrm>
          <a:prstGeom prst="mathMultiply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285720" y="6215082"/>
            <a:ext cx="571504" cy="500066"/>
          </a:xfrm>
          <a:prstGeom prst="actionButtonHom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f1debc02cca5e94afeb253e67ebad65166fa444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563</Words>
  <Application>Microsoft Office PowerPoint</Application>
  <PresentationFormat>Экран (4:3)</PresentationFormat>
  <Paragraphs>337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 Универсальный тренажёр «Табличное умножение и деление чисел»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Шаблоны «Детские» - 6</dc:title>
  <dc:creator>User</dc:creator>
  <cp:lastModifiedBy>User</cp:lastModifiedBy>
  <cp:revision>34</cp:revision>
  <dcterms:created xsi:type="dcterms:W3CDTF">2015-07-17T15:07:14Z</dcterms:created>
  <dcterms:modified xsi:type="dcterms:W3CDTF">2015-07-22T10:34:04Z</dcterms:modified>
</cp:coreProperties>
</file>