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63" r:id="rId4"/>
    <p:sldId id="26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4" r:id="rId13"/>
    <p:sldId id="28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40C5"/>
    <a:srgbClr val="E2EAB0"/>
    <a:srgbClr val="75C4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4" descr="http://kira-scrap.ru/KATALOG/MULTY_INOSTR/2/0_90528_887861e0_M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20613801">
            <a:off x="458792" y="2988610"/>
            <a:ext cx="1717124" cy="1976257"/>
          </a:xfrm>
          <a:prstGeom prst="rect">
            <a:avLst/>
          </a:prstGeom>
          <a:noFill/>
        </p:spPr>
      </p:pic>
      <p:pic>
        <p:nvPicPr>
          <p:cNvPr id="6" name="Picture 6" descr="http://prostobridge.ru/assets/images/ktotam2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334682">
            <a:off x="5179263" y="385735"/>
            <a:ext cx="778062" cy="957608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7" name="Picture 2" descr="http://natasha.uspex365.com/attachments/Image/2653262-66c6688f52f0b725.pn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flipH="1">
            <a:off x="6978680" y="2786058"/>
            <a:ext cx="2022476" cy="3212168"/>
          </a:xfrm>
          <a:prstGeom prst="rect">
            <a:avLst/>
          </a:prstGeom>
          <a:noFill/>
        </p:spPr>
      </p:pic>
      <p:pic>
        <p:nvPicPr>
          <p:cNvPr id="8" name="Picture 8" descr="http://multeashki.ru/Images/Foto/sharik.png"/>
          <p:cNvPicPr>
            <a:picLocks noChangeAspect="1" noChangeArrowheads="1"/>
          </p:cNvPicPr>
          <p:nvPr userDrawn="1"/>
        </p:nvPicPr>
        <p:blipFill>
          <a:blip r:embed="rId5" cstate="print"/>
          <a:srcRect r="-2272"/>
          <a:stretch>
            <a:fillRect/>
          </a:stretch>
        </p:blipFill>
        <p:spPr bwMode="auto">
          <a:xfrm flipH="1">
            <a:off x="2071670" y="214290"/>
            <a:ext cx="1028275" cy="169666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40D55-7C65-4F5D-B5A7-D4931FC99E13}" type="datetimeFigureOut">
              <a:rPr lang="ru-RU" smtClean="0"/>
              <a:pPr/>
              <a:t>05.08.2016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D03C7-D32F-49B7-8939-49AED93D6A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543"/>
            </a:avLst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13.xml"/><Relationship Id="rId7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jpe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jpeg"/><Relationship Id="rId7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6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2.jpeg"/><Relationship Id="rId7" Type="http://schemas.openxmlformats.org/officeDocument/2006/relationships/image" Target="../media/image24.jpeg"/><Relationship Id="rId12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3" Type="http://schemas.openxmlformats.org/officeDocument/2006/relationships/image" Target="../media/image12.jpe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Relationship Id="rId1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2.jpeg"/><Relationship Id="rId7" Type="http://schemas.openxmlformats.org/officeDocument/2006/relationships/image" Target="../media/image24.jpeg"/><Relationship Id="rId12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2.jpeg"/><Relationship Id="rId7" Type="http://schemas.openxmlformats.org/officeDocument/2006/relationships/image" Target="../media/image24.jpeg"/><Relationship Id="rId12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3" Type="http://schemas.openxmlformats.org/officeDocument/2006/relationships/image" Target="../media/image12.jpe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Relationship Id="rId1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3" Type="http://schemas.openxmlformats.org/officeDocument/2006/relationships/image" Target="../media/image12.jpe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Relationship Id="rId1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6.jpeg"/><Relationship Id="rId3" Type="http://schemas.openxmlformats.org/officeDocument/2006/relationships/image" Target="../media/image12.jpe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Relationship Id="rId1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multeashki.ru/Images/Foto/sharik.png" TargetMode="External"/><Relationship Id="rId13" Type="http://schemas.openxmlformats.org/officeDocument/2006/relationships/image" Target="../media/image32.png"/><Relationship Id="rId3" Type="http://schemas.openxmlformats.org/officeDocument/2006/relationships/hyperlink" Target="http://www.eatoncomputers.com/candid/home.jpg" TargetMode="External"/><Relationship Id="rId7" Type="http://schemas.openxmlformats.org/officeDocument/2006/relationships/hyperlink" Target="http://natasha.uspex365.com/attachments/Image/2653262-66c6688f52f0b725.png" TargetMode="External"/><Relationship Id="rId12" Type="http://schemas.openxmlformats.org/officeDocument/2006/relationships/hyperlink" Target="http://misto.su/bb/photo/realty/realty_119897_1.gif" TargetMode="External"/><Relationship Id="rId2" Type="http://schemas.openxmlformats.org/officeDocument/2006/relationships/hyperlink" Target="http://ksanna_ok.users.photofile.ru/photo/ksanna_ok/115400072/xlarge/128032987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kira-scrap.ru/KATALOG/MULTY_INOSTR/2/0_90528_887861e0_M.png" TargetMode="External"/><Relationship Id="rId11" Type="http://schemas.openxmlformats.org/officeDocument/2006/relationships/hyperlink" Target="http://images.clipartof.com/thumbnails/214595-Royalty-Free-RF-Clipart-Illustration-Of-A-Book-Character-With-An-Attached-Pencil.jpg" TargetMode="External"/><Relationship Id="rId5" Type="http://schemas.openxmlformats.org/officeDocument/2006/relationships/hyperlink" Target="http://www.lenagold.ru/fon/clipart/o/okn/okno80.jpg" TargetMode="External"/><Relationship Id="rId15" Type="http://schemas.openxmlformats.org/officeDocument/2006/relationships/image" Target="../media/image33.gif"/><Relationship Id="rId10" Type="http://schemas.openxmlformats.org/officeDocument/2006/relationships/hyperlink" Target="http://i.istockimg.com/file_thumbview_approve/43443112/3/stock-illustration-43443112-wooden-board.jpg" TargetMode="External"/><Relationship Id="rId4" Type="http://schemas.openxmlformats.org/officeDocument/2006/relationships/hyperlink" Target="https://img-fotki.yandex.ru/get/15494/200418627.106/0_15545a_97d4ef28_M.png" TargetMode="External"/><Relationship Id="rId9" Type="http://schemas.openxmlformats.org/officeDocument/2006/relationships/hyperlink" Target="http://3.bp.blogspot.com/-SmkGThz8GU4/ViI5dnSqQiI/AAAAAAAAAVM/sAzcvVQRV1I/s1600/0_879fa_55c08963_orig.png" TargetMode="External"/><Relationship Id="rId1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7" name="Picture 2" descr="http://images.clipartof.com/thumbnails/214595-Royalty-Free-RF-Clipart-Illustration-Of-A-Book-Character-With-An-Attached-Penc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1111"/>
          <a:stretch>
            <a:fillRect/>
          </a:stretch>
        </p:blipFill>
        <p:spPr bwMode="auto">
          <a:xfrm>
            <a:off x="214282" y="5779305"/>
            <a:ext cx="785818" cy="864405"/>
          </a:xfrm>
          <a:prstGeom prst="rect">
            <a:avLst/>
          </a:prstGeom>
          <a:noFill/>
        </p:spPr>
      </p:pic>
      <p:pic>
        <p:nvPicPr>
          <p:cNvPr id="1028" name="Picture 4" descr="http://www.eatoncomputers.com/candid/hom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2357430"/>
            <a:ext cx="2362021" cy="2286016"/>
          </a:xfrm>
          <a:prstGeom prst="rect">
            <a:avLst/>
          </a:prstGeom>
          <a:noFill/>
        </p:spPr>
      </p:pic>
      <p:pic>
        <p:nvPicPr>
          <p:cNvPr id="10" name="Picture 4" descr="http://kira-scrap.ru/KATALOG/MULTY_INOSTR/2/0_90528_887861e0_M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613801">
            <a:off x="1048667" y="3208395"/>
            <a:ext cx="1763496" cy="2029627"/>
          </a:xfrm>
          <a:prstGeom prst="rect">
            <a:avLst/>
          </a:prstGeom>
          <a:noFill/>
        </p:spPr>
      </p:pic>
      <p:pic>
        <p:nvPicPr>
          <p:cNvPr id="11" name="Picture 2" descr="http://natasha.uspex365.com/attachments/Image/2653262-66c6688f52f0b725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6072198" y="2928934"/>
            <a:ext cx="1785950" cy="2836509"/>
          </a:xfrm>
          <a:prstGeom prst="rect">
            <a:avLst/>
          </a:prstGeom>
          <a:noFill/>
        </p:spPr>
      </p:pic>
      <p:pic>
        <p:nvPicPr>
          <p:cNvPr id="12" name="Рисунок 11" descr="Рисунок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211" y="428604"/>
            <a:ext cx="8015578" cy="518117"/>
          </a:xfrm>
          <a:prstGeom prst="rect">
            <a:avLst/>
          </a:prstGeom>
        </p:spPr>
      </p:pic>
      <p:pic>
        <p:nvPicPr>
          <p:cNvPr id="13" name="Рисунок 12" descr="Рисунок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48" y="1142984"/>
            <a:ext cx="7692517" cy="3401287"/>
          </a:xfrm>
          <a:prstGeom prst="rect">
            <a:avLst/>
          </a:prstGeom>
        </p:spPr>
      </p:pic>
      <p:pic>
        <p:nvPicPr>
          <p:cNvPr id="14" name="Рисунок 13" descr="Рисунок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5769" y="4761910"/>
            <a:ext cx="6412462" cy="181036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ira-scrap.ru/KATALOG/MULTY_INOSTR/2/0_90528_887861e0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357430"/>
            <a:ext cx="2314575" cy="2857500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3428992" y="1071546"/>
            <a:ext cx="5429288" cy="3429024"/>
          </a:xfrm>
          <a:prstGeom prst="cloudCallout">
            <a:avLst>
              <a:gd name="adj1" fmla="val -67596"/>
              <a:gd name="adj2" fmla="val 12278"/>
            </a:avLst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Ребята!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Вспомните состав числа. Открывайте окошки, чтобы проверить себя.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Стрелка вправо 6">
            <a:hlinkClick r:id="rId3" action="ppaction://hlinksldjump"/>
          </p:cNvPr>
          <p:cNvSpPr/>
          <p:nvPr/>
        </p:nvSpPr>
        <p:spPr>
          <a:xfrm>
            <a:off x="6715140" y="4929198"/>
            <a:ext cx="2000264" cy="857256"/>
          </a:xfrm>
          <a:prstGeom prst="rightArrow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Проверить </a:t>
            </a:r>
            <a:endParaRPr lang="ru-RU" sz="2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2500298" y="1714488"/>
            <a:ext cx="4533913" cy="4572032"/>
            <a:chOff x="2714612" y="444625"/>
            <a:chExt cx="4319599" cy="4156502"/>
          </a:xfrm>
        </p:grpSpPr>
        <p:pic>
          <p:nvPicPr>
            <p:cNvPr id="1026" name="Picture 2" descr="http://maggieschildcare.info/pictures.gi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714612" y="444625"/>
              <a:ext cx="4319599" cy="4156502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3" name="Овал 2"/>
            <p:cNvSpPr/>
            <p:nvPr/>
          </p:nvSpPr>
          <p:spPr>
            <a:xfrm>
              <a:off x="4348080" y="1244183"/>
              <a:ext cx="1013639" cy="94399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2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505121" y="2717712"/>
              <a:ext cx="884795" cy="109499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1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214678" y="4214818"/>
            <a:ext cx="906877" cy="121444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1</a:t>
            </a:r>
            <a:endParaRPr lang="ru-RU" sz="54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4214818"/>
            <a:ext cx="928694" cy="1214446"/>
          </a:xfrm>
          <a:prstGeom prst="rect">
            <a:avLst/>
          </a:prstGeom>
        </p:spPr>
      </p:pic>
      <p:pic>
        <p:nvPicPr>
          <p:cNvPr id="5" name="Рисунок 4" descr="0_6c946_9b7e2cfd_XXX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4214818"/>
            <a:ext cx="928694" cy="1214446"/>
          </a:xfrm>
          <a:prstGeom prst="rect">
            <a:avLst/>
          </a:prstGeom>
        </p:spPr>
      </p:pic>
      <p:pic>
        <p:nvPicPr>
          <p:cNvPr id="6" name="Рисунок 5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4214818"/>
            <a:ext cx="928694" cy="1214446"/>
          </a:xfrm>
          <a:prstGeom prst="rect">
            <a:avLst/>
          </a:prstGeom>
        </p:spPr>
      </p:pic>
      <p:pic>
        <p:nvPicPr>
          <p:cNvPr id="12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538418" y="1714488"/>
            <a:ext cx="4533913" cy="4572032"/>
            <a:chOff x="2500298" y="361816"/>
            <a:chExt cx="4533913" cy="4509026"/>
          </a:xfrm>
        </p:grpSpPr>
        <p:pic>
          <p:nvPicPr>
            <p:cNvPr id="3" name="Picture 2" descr="http://maggieschildcare.info/pictures.gi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00298" y="361816"/>
              <a:ext cx="4533913" cy="4509026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4" name="Прямоугольник 3"/>
            <p:cNvSpPr/>
            <p:nvPr/>
          </p:nvSpPr>
          <p:spPr>
            <a:xfrm>
              <a:off x="3143240" y="2757237"/>
              <a:ext cx="975322" cy="70453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319698" y="2757237"/>
              <a:ext cx="929718" cy="70453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1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143240" y="3461771"/>
              <a:ext cx="975322" cy="70453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>
                  <a:solidFill>
                    <a:prstClr val="black"/>
                  </a:solidFill>
                </a:rPr>
                <a:t>1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319698" y="3461771"/>
              <a:ext cx="928694" cy="70453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9" name="Рисунок 8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4143380"/>
            <a:ext cx="1071570" cy="714379"/>
          </a:xfrm>
          <a:prstGeom prst="rect">
            <a:avLst/>
          </a:prstGeom>
        </p:spPr>
      </p:pic>
      <p:pic>
        <p:nvPicPr>
          <p:cNvPr id="10" name="Рисунок 9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43240" y="4857760"/>
            <a:ext cx="1071570" cy="714380"/>
          </a:xfrm>
          <a:prstGeom prst="rect">
            <a:avLst/>
          </a:prstGeom>
        </p:spPr>
      </p:pic>
      <p:pic>
        <p:nvPicPr>
          <p:cNvPr id="11" name="Рисунок 10" descr="0_6c947_87c6edc6_XXX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86380" y="4143380"/>
            <a:ext cx="1071570" cy="714380"/>
          </a:xfrm>
          <a:prstGeom prst="rect">
            <a:avLst/>
          </a:prstGeom>
        </p:spPr>
      </p:pic>
      <p:pic>
        <p:nvPicPr>
          <p:cNvPr id="13" name="Рисунок 12" descr="0_6c946_9b7e2cfd_XXX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86380" y="4143380"/>
            <a:ext cx="1071570" cy="762005"/>
          </a:xfrm>
          <a:prstGeom prst="rect">
            <a:avLst/>
          </a:prstGeom>
        </p:spPr>
      </p:pic>
      <p:pic>
        <p:nvPicPr>
          <p:cNvPr id="14" name="Рисунок 13" descr="0_6c947_87c6edc6_XXX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86380" y="4857760"/>
            <a:ext cx="1071570" cy="714380"/>
          </a:xfrm>
          <a:prstGeom prst="rect">
            <a:avLst/>
          </a:prstGeom>
        </p:spPr>
      </p:pic>
      <p:pic>
        <p:nvPicPr>
          <p:cNvPr id="15" name="Рисунок 14" descr="0_6c946_9b7e2cfd_XXX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86380" y="4857760"/>
            <a:ext cx="1071570" cy="714380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4293888" y="2714620"/>
            <a:ext cx="1063930" cy="997412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3</a:t>
            </a:r>
            <a:endParaRPr lang="ru-RU" sz="5400" b="1" dirty="0">
              <a:solidFill>
                <a:schemeClr val="tx1"/>
              </a:solidFill>
            </a:endParaRPr>
          </a:p>
        </p:txBody>
      </p:sp>
      <p:pic>
        <p:nvPicPr>
          <p:cNvPr id="16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/>
          <p:nvPr/>
        </p:nvGrpSpPr>
        <p:grpSpPr>
          <a:xfrm>
            <a:off x="2538418" y="1643050"/>
            <a:ext cx="4533913" cy="4643470"/>
            <a:chOff x="2500298" y="415516"/>
            <a:chExt cx="4533913" cy="4455326"/>
          </a:xfrm>
        </p:grpSpPr>
        <p:pic>
          <p:nvPicPr>
            <p:cNvPr id="3" name="Picture 2" descr="http://maggieschildcare.info/pictures.gi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00298" y="415516"/>
              <a:ext cx="4533913" cy="4455326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4" name="Прямоугольник 3"/>
            <p:cNvSpPr/>
            <p:nvPr/>
          </p:nvSpPr>
          <p:spPr>
            <a:xfrm>
              <a:off x="3247996" y="2545876"/>
              <a:ext cx="857256" cy="63408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3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319698" y="2545876"/>
              <a:ext cx="857256" cy="5636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1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247996" y="3179957"/>
              <a:ext cx="857256" cy="63408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319698" y="3109504"/>
              <a:ext cx="857256" cy="63408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9" name="Рисунок 8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3857628"/>
            <a:ext cx="857256" cy="642941"/>
          </a:xfrm>
          <a:prstGeom prst="rect">
            <a:avLst/>
          </a:prstGeom>
        </p:spPr>
      </p:pic>
      <p:pic>
        <p:nvPicPr>
          <p:cNvPr id="10" name="Рисунок 9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4500570"/>
            <a:ext cx="857256" cy="714380"/>
          </a:xfrm>
          <a:prstGeom prst="rect">
            <a:avLst/>
          </a:prstGeom>
        </p:spPr>
      </p:pic>
      <p:pic>
        <p:nvPicPr>
          <p:cNvPr id="11" name="Рисунок 10" descr="0_6c947_87c6edc6_XXX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7818" y="3857628"/>
            <a:ext cx="857256" cy="642942"/>
          </a:xfrm>
          <a:prstGeom prst="rect">
            <a:avLst/>
          </a:prstGeom>
        </p:spPr>
      </p:pic>
      <p:pic>
        <p:nvPicPr>
          <p:cNvPr id="13" name="Рисунок 12" descr="0_6c946_9b7e2cfd_XXX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57818" y="3857628"/>
            <a:ext cx="857256" cy="642942"/>
          </a:xfrm>
          <a:prstGeom prst="rect">
            <a:avLst/>
          </a:prstGeom>
        </p:spPr>
      </p:pic>
      <p:pic>
        <p:nvPicPr>
          <p:cNvPr id="14" name="Рисунок 13" descr="0_6c947_87c6edc6_XXX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57818" y="4500570"/>
            <a:ext cx="857256" cy="642942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4293888" y="2714620"/>
            <a:ext cx="1063930" cy="997412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4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5214950"/>
            <a:ext cx="857256" cy="642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>
                <a:solidFill>
                  <a:prstClr val="black"/>
                </a:solidFill>
              </a:rPr>
              <a:t>1</a:t>
            </a:r>
          </a:p>
        </p:txBody>
      </p:sp>
      <p:pic>
        <p:nvPicPr>
          <p:cNvPr id="18" name="Рисунок 17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5143512"/>
            <a:ext cx="857256" cy="71438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357818" y="5143512"/>
            <a:ext cx="857256" cy="642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3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5" name="Рисунок 14" descr="0_6c946_9b7e2cfd_XXX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57818" y="4500570"/>
            <a:ext cx="857256" cy="642942"/>
          </a:xfrm>
          <a:prstGeom prst="rect">
            <a:avLst/>
          </a:prstGeom>
        </p:spPr>
      </p:pic>
      <p:pic>
        <p:nvPicPr>
          <p:cNvPr id="20" name="Рисунок 19" descr="0_6c947_87c6edc6_XXX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57818" y="5143512"/>
            <a:ext cx="857256" cy="642942"/>
          </a:xfrm>
          <a:prstGeom prst="rect">
            <a:avLst/>
          </a:prstGeom>
        </p:spPr>
      </p:pic>
      <p:pic>
        <p:nvPicPr>
          <p:cNvPr id="21" name="Рисунок 20" descr="0_6c946_9b7e2cfd_XXXL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57818" y="5143512"/>
            <a:ext cx="857256" cy="642942"/>
          </a:xfrm>
          <a:prstGeom prst="rect">
            <a:avLst/>
          </a:prstGeom>
        </p:spPr>
      </p:pic>
      <p:pic>
        <p:nvPicPr>
          <p:cNvPr id="22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/>
          <p:nvPr/>
        </p:nvGrpSpPr>
        <p:grpSpPr>
          <a:xfrm>
            <a:off x="2538418" y="1285860"/>
            <a:ext cx="4533913" cy="5000660"/>
            <a:chOff x="2500298" y="415516"/>
            <a:chExt cx="4533913" cy="4455326"/>
          </a:xfrm>
        </p:grpSpPr>
        <p:pic>
          <p:nvPicPr>
            <p:cNvPr id="3" name="Picture 2" descr="http://maggieschildcare.info/pictures.gi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00298" y="415516"/>
              <a:ext cx="4533913" cy="4455326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4" name="Прямоугольник 3"/>
            <p:cNvSpPr/>
            <p:nvPr/>
          </p:nvSpPr>
          <p:spPr>
            <a:xfrm>
              <a:off x="3247996" y="2515884"/>
              <a:ext cx="857256" cy="4791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4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319698" y="2515884"/>
              <a:ext cx="857256" cy="5091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1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247996" y="2961417"/>
              <a:ext cx="857256" cy="5091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3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319698" y="3025064"/>
              <a:ext cx="857256" cy="4883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9" name="Рисунок 8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3643314"/>
            <a:ext cx="928694" cy="571503"/>
          </a:xfrm>
          <a:prstGeom prst="rect">
            <a:avLst/>
          </a:prstGeom>
        </p:spPr>
      </p:pic>
      <p:pic>
        <p:nvPicPr>
          <p:cNvPr id="10" name="Рисунок 9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4214818"/>
            <a:ext cx="928694" cy="500066"/>
          </a:xfrm>
          <a:prstGeom prst="rect">
            <a:avLst/>
          </a:prstGeom>
        </p:spPr>
      </p:pic>
      <p:pic>
        <p:nvPicPr>
          <p:cNvPr id="11" name="Рисунок 10" descr="0_6c947_87c6edc6_XXX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86380" y="3643314"/>
            <a:ext cx="928694" cy="571504"/>
          </a:xfrm>
          <a:prstGeom prst="rect">
            <a:avLst/>
          </a:prstGeom>
        </p:spPr>
      </p:pic>
      <p:pic>
        <p:nvPicPr>
          <p:cNvPr id="13" name="Рисунок 12" descr="0_6c946_9b7e2cfd_XXX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86380" y="3643314"/>
            <a:ext cx="928694" cy="571504"/>
          </a:xfrm>
          <a:prstGeom prst="rect">
            <a:avLst/>
          </a:prstGeom>
        </p:spPr>
      </p:pic>
      <p:pic>
        <p:nvPicPr>
          <p:cNvPr id="14" name="Рисунок 13" descr="0_6c947_87c6edc6_XXX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86380" y="4214818"/>
            <a:ext cx="928694" cy="571504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4293888" y="2285992"/>
            <a:ext cx="1063930" cy="997412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5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4714884"/>
            <a:ext cx="857256" cy="5000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2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8" name="Рисунок 17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4714884"/>
            <a:ext cx="928694" cy="50006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357818" y="4786322"/>
            <a:ext cx="785818" cy="5000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3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5" name="Рисунок 14" descr="0_6c946_9b7e2cfd_XXX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86380" y="4214818"/>
            <a:ext cx="928694" cy="571504"/>
          </a:xfrm>
          <a:prstGeom prst="rect">
            <a:avLst/>
          </a:prstGeom>
        </p:spPr>
      </p:pic>
      <p:pic>
        <p:nvPicPr>
          <p:cNvPr id="20" name="Рисунок 19" descr="0_6c947_87c6edc6_XXX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286380" y="4786322"/>
            <a:ext cx="928694" cy="500066"/>
          </a:xfrm>
          <a:prstGeom prst="rect">
            <a:avLst/>
          </a:prstGeom>
        </p:spPr>
      </p:pic>
      <p:pic>
        <p:nvPicPr>
          <p:cNvPr id="21" name="Рисунок 20" descr="0_6c946_9b7e2cfd_XXXL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86380" y="4786322"/>
            <a:ext cx="928694" cy="57150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286116" y="5214950"/>
            <a:ext cx="857256" cy="5715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>
                <a:solidFill>
                  <a:prstClr val="black"/>
                </a:solidFill>
              </a:rPr>
              <a:t>1</a:t>
            </a:r>
          </a:p>
        </p:txBody>
      </p:sp>
      <p:pic>
        <p:nvPicPr>
          <p:cNvPr id="23" name="Рисунок 22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5214950"/>
            <a:ext cx="928694" cy="57150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357818" y="5286388"/>
            <a:ext cx="785818" cy="5715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4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25" name="Рисунок 24" descr="0_6c947_87c6edc6_XX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286380" y="5286388"/>
            <a:ext cx="928694" cy="571504"/>
          </a:xfrm>
          <a:prstGeom prst="rect">
            <a:avLst/>
          </a:prstGeom>
        </p:spPr>
      </p:pic>
      <p:pic>
        <p:nvPicPr>
          <p:cNvPr id="26" name="Рисунок 25" descr="0_6c946_9b7e2cfd_XXXL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286380" y="5286388"/>
            <a:ext cx="928694" cy="571504"/>
          </a:xfrm>
          <a:prstGeom prst="rect">
            <a:avLst/>
          </a:prstGeom>
        </p:spPr>
      </p:pic>
      <p:pic>
        <p:nvPicPr>
          <p:cNvPr id="27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/>
          <p:nvPr/>
        </p:nvGrpSpPr>
        <p:grpSpPr>
          <a:xfrm>
            <a:off x="2538418" y="1643050"/>
            <a:ext cx="4533913" cy="4643470"/>
            <a:chOff x="2500298" y="415516"/>
            <a:chExt cx="4533913" cy="4455326"/>
          </a:xfrm>
        </p:grpSpPr>
        <p:pic>
          <p:nvPicPr>
            <p:cNvPr id="3" name="Picture 2" descr="http://maggieschildcare.info/pictures.gi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00298" y="415516"/>
              <a:ext cx="4533913" cy="4455326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4" name="Прямоугольник 3"/>
            <p:cNvSpPr/>
            <p:nvPr/>
          </p:nvSpPr>
          <p:spPr>
            <a:xfrm>
              <a:off x="3247996" y="2545876"/>
              <a:ext cx="857256" cy="63408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3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319698" y="2545876"/>
              <a:ext cx="857256" cy="5636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3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247996" y="3179957"/>
              <a:ext cx="857256" cy="63408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319698" y="3109504"/>
              <a:ext cx="857256" cy="63408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4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9" name="Рисунок 8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3857628"/>
            <a:ext cx="857256" cy="642941"/>
          </a:xfrm>
          <a:prstGeom prst="rect">
            <a:avLst/>
          </a:prstGeom>
        </p:spPr>
      </p:pic>
      <p:pic>
        <p:nvPicPr>
          <p:cNvPr id="10" name="Рисунок 9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4500570"/>
            <a:ext cx="857256" cy="714380"/>
          </a:xfrm>
          <a:prstGeom prst="rect">
            <a:avLst/>
          </a:prstGeom>
        </p:spPr>
      </p:pic>
      <p:pic>
        <p:nvPicPr>
          <p:cNvPr id="11" name="Рисунок 10" descr="0_6c947_87c6edc6_XXX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7818" y="3857628"/>
            <a:ext cx="857256" cy="642942"/>
          </a:xfrm>
          <a:prstGeom prst="rect">
            <a:avLst/>
          </a:prstGeom>
        </p:spPr>
      </p:pic>
      <p:pic>
        <p:nvPicPr>
          <p:cNvPr id="13" name="Рисунок 12" descr="0_6c946_9b7e2cfd_XXX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57818" y="3857628"/>
            <a:ext cx="857256" cy="642942"/>
          </a:xfrm>
          <a:prstGeom prst="rect">
            <a:avLst/>
          </a:prstGeom>
        </p:spPr>
      </p:pic>
      <p:pic>
        <p:nvPicPr>
          <p:cNvPr id="14" name="Рисунок 13" descr="0_6c947_87c6edc6_XXX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57818" y="4500570"/>
            <a:ext cx="857256" cy="642942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4293888" y="2714620"/>
            <a:ext cx="1063930" cy="997412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6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5214950"/>
            <a:ext cx="857256" cy="642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>
                <a:solidFill>
                  <a:prstClr val="black"/>
                </a:solidFill>
              </a:rPr>
              <a:t>1</a:t>
            </a:r>
          </a:p>
        </p:txBody>
      </p:sp>
      <p:pic>
        <p:nvPicPr>
          <p:cNvPr id="18" name="Рисунок 17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5143512"/>
            <a:ext cx="857256" cy="71438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357818" y="5143512"/>
            <a:ext cx="857256" cy="642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5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5" name="Рисунок 14" descr="0_6c946_9b7e2cfd_XXX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57818" y="4500570"/>
            <a:ext cx="857256" cy="642942"/>
          </a:xfrm>
          <a:prstGeom prst="rect">
            <a:avLst/>
          </a:prstGeom>
        </p:spPr>
      </p:pic>
      <p:pic>
        <p:nvPicPr>
          <p:cNvPr id="20" name="Рисунок 19" descr="0_6c947_87c6edc6_XXX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57818" y="5143512"/>
            <a:ext cx="857256" cy="642942"/>
          </a:xfrm>
          <a:prstGeom prst="rect">
            <a:avLst/>
          </a:prstGeom>
        </p:spPr>
      </p:pic>
      <p:pic>
        <p:nvPicPr>
          <p:cNvPr id="21" name="Рисунок 20" descr="0_6c946_9b7e2cfd_XXXL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57818" y="5143512"/>
            <a:ext cx="857256" cy="642942"/>
          </a:xfrm>
          <a:prstGeom prst="rect">
            <a:avLst/>
          </a:prstGeom>
        </p:spPr>
      </p:pic>
      <p:pic>
        <p:nvPicPr>
          <p:cNvPr id="22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/>
          <p:nvPr/>
        </p:nvGrpSpPr>
        <p:grpSpPr>
          <a:xfrm>
            <a:off x="2538418" y="1643050"/>
            <a:ext cx="4533913" cy="4643470"/>
            <a:chOff x="2500298" y="415516"/>
            <a:chExt cx="4533913" cy="4455326"/>
          </a:xfrm>
        </p:grpSpPr>
        <p:pic>
          <p:nvPicPr>
            <p:cNvPr id="3" name="Picture 2" descr="http://maggieschildcare.info/pictures.gi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00298" y="415516"/>
              <a:ext cx="4533913" cy="4455326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4" name="Прямоугольник 3"/>
            <p:cNvSpPr/>
            <p:nvPr/>
          </p:nvSpPr>
          <p:spPr>
            <a:xfrm>
              <a:off x="3247996" y="2545876"/>
              <a:ext cx="857256" cy="63408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6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319698" y="2545876"/>
              <a:ext cx="857256" cy="5636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1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247996" y="3179957"/>
              <a:ext cx="857256" cy="63408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5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319698" y="3109504"/>
              <a:ext cx="857256" cy="63408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9" name="Рисунок 8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3857628"/>
            <a:ext cx="857256" cy="642941"/>
          </a:xfrm>
          <a:prstGeom prst="rect">
            <a:avLst/>
          </a:prstGeom>
        </p:spPr>
      </p:pic>
      <p:pic>
        <p:nvPicPr>
          <p:cNvPr id="10" name="Рисунок 9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4500570"/>
            <a:ext cx="857256" cy="714380"/>
          </a:xfrm>
          <a:prstGeom prst="rect">
            <a:avLst/>
          </a:prstGeom>
        </p:spPr>
      </p:pic>
      <p:pic>
        <p:nvPicPr>
          <p:cNvPr id="11" name="Рисунок 10" descr="0_6c947_87c6edc6_XXX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7818" y="3857628"/>
            <a:ext cx="857256" cy="642942"/>
          </a:xfrm>
          <a:prstGeom prst="rect">
            <a:avLst/>
          </a:prstGeom>
        </p:spPr>
      </p:pic>
      <p:pic>
        <p:nvPicPr>
          <p:cNvPr id="13" name="Рисунок 12" descr="0_6c946_9b7e2cfd_XXX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57818" y="3857628"/>
            <a:ext cx="857256" cy="642942"/>
          </a:xfrm>
          <a:prstGeom prst="rect">
            <a:avLst/>
          </a:prstGeom>
        </p:spPr>
      </p:pic>
      <p:pic>
        <p:nvPicPr>
          <p:cNvPr id="14" name="Рисунок 13" descr="0_6c947_87c6edc6_XXX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57818" y="4500570"/>
            <a:ext cx="857256" cy="642942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4293888" y="2714620"/>
            <a:ext cx="1063930" cy="997412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7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5214950"/>
            <a:ext cx="857256" cy="642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4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8" name="Рисунок 17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5143512"/>
            <a:ext cx="857256" cy="71438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357818" y="5143512"/>
            <a:ext cx="857256" cy="642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3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5" name="Рисунок 14" descr="0_6c946_9b7e2cfd_XXX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57818" y="4500570"/>
            <a:ext cx="857256" cy="642942"/>
          </a:xfrm>
          <a:prstGeom prst="rect">
            <a:avLst/>
          </a:prstGeom>
        </p:spPr>
      </p:pic>
      <p:pic>
        <p:nvPicPr>
          <p:cNvPr id="20" name="Рисунок 19" descr="0_6c947_87c6edc6_XXX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57818" y="5143512"/>
            <a:ext cx="857256" cy="642942"/>
          </a:xfrm>
          <a:prstGeom prst="rect">
            <a:avLst/>
          </a:prstGeom>
        </p:spPr>
      </p:pic>
      <p:pic>
        <p:nvPicPr>
          <p:cNvPr id="21" name="Рисунок 20" descr="0_6c946_9b7e2cfd_XXXL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57818" y="5143512"/>
            <a:ext cx="857256" cy="642942"/>
          </a:xfrm>
          <a:prstGeom prst="rect">
            <a:avLst/>
          </a:prstGeom>
        </p:spPr>
      </p:pic>
      <p:pic>
        <p:nvPicPr>
          <p:cNvPr id="22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/>
          <p:nvPr/>
        </p:nvGrpSpPr>
        <p:grpSpPr>
          <a:xfrm>
            <a:off x="2538418" y="1285860"/>
            <a:ext cx="4533913" cy="5000660"/>
            <a:chOff x="2500298" y="415516"/>
            <a:chExt cx="4533913" cy="4455326"/>
          </a:xfrm>
        </p:grpSpPr>
        <p:pic>
          <p:nvPicPr>
            <p:cNvPr id="3" name="Picture 2" descr="http://maggieschildcare.info/pictures.gi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00298" y="415516"/>
              <a:ext cx="4533913" cy="4455326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4" name="Прямоугольник 3"/>
            <p:cNvSpPr/>
            <p:nvPr/>
          </p:nvSpPr>
          <p:spPr>
            <a:xfrm>
              <a:off x="3247996" y="2515884"/>
              <a:ext cx="857256" cy="4791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7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319698" y="2515884"/>
              <a:ext cx="857256" cy="5091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1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247996" y="2961417"/>
              <a:ext cx="857256" cy="5091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6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319698" y="3025064"/>
              <a:ext cx="857256" cy="4883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9" name="Рисунок 8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3643314"/>
            <a:ext cx="928694" cy="571503"/>
          </a:xfrm>
          <a:prstGeom prst="rect">
            <a:avLst/>
          </a:prstGeom>
        </p:spPr>
      </p:pic>
      <p:pic>
        <p:nvPicPr>
          <p:cNvPr id="10" name="Рисунок 9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4214818"/>
            <a:ext cx="928694" cy="500066"/>
          </a:xfrm>
          <a:prstGeom prst="rect">
            <a:avLst/>
          </a:prstGeom>
        </p:spPr>
      </p:pic>
      <p:pic>
        <p:nvPicPr>
          <p:cNvPr id="11" name="Рисунок 10" descr="0_6c947_87c6edc6_XXX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86380" y="3643314"/>
            <a:ext cx="928694" cy="571504"/>
          </a:xfrm>
          <a:prstGeom prst="rect">
            <a:avLst/>
          </a:prstGeom>
        </p:spPr>
      </p:pic>
      <p:pic>
        <p:nvPicPr>
          <p:cNvPr id="13" name="Рисунок 12" descr="0_6c946_9b7e2cfd_XXX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86380" y="3643314"/>
            <a:ext cx="928694" cy="571504"/>
          </a:xfrm>
          <a:prstGeom prst="rect">
            <a:avLst/>
          </a:prstGeom>
        </p:spPr>
      </p:pic>
      <p:pic>
        <p:nvPicPr>
          <p:cNvPr id="14" name="Рисунок 13" descr="0_6c947_87c6edc6_XXX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86380" y="4214818"/>
            <a:ext cx="928694" cy="571504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4293888" y="2357430"/>
            <a:ext cx="1063930" cy="997412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8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4714884"/>
            <a:ext cx="857256" cy="5000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5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8" name="Рисунок 17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4714884"/>
            <a:ext cx="928694" cy="50006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357818" y="4786322"/>
            <a:ext cx="785818" cy="5000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3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5" name="Рисунок 14" descr="0_6c946_9b7e2cfd_XXX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86380" y="4214818"/>
            <a:ext cx="928694" cy="571504"/>
          </a:xfrm>
          <a:prstGeom prst="rect">
            <a:avLst/>
          </a:prstGeom>
        </p:spPr>
      </p:pic>
      <p:pic>
        <p:nvPicPr>
          <p:cNvPr id="20" name="Рисунок 19" descr="0_6c947_87c6edc6_XXX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286380" y="4786322"/>
            <a:ext cx="928694" cy="500066"/>
          </a:xfrm>
          <a:prstGeom prst="rect">
            <a:avLst/>
          </a:prstGeom>
        </p:spPr>
      </p:pic>
      <p:pic>
        <p:nvPicPr>
          <p:cNvPr id="21" name="Рисунок 20" descr="0_6c946_9b7e2cfd_XXXL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86380" y="4786322"/>
            <a:ext cx="928694" cy="57150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286116" y="5214950"/>
            <a:ext cx="857256" cy="5715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4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23" name="Рисунок 22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5214950"/>
            <a:ext cx="928694" cy="57150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357818" y="5286388"/>
            <a:ext cx="785818" cy="5715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4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25" name="Рисунок 24" descr="0_6c947_87c6edc6_XX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286380" y="5286388"/>
            <a:ext cx="928694" cy="571504"/>
          </a:xfrm>
          <a:prstGeom prst="rect">
            <a:avLst/>
          </a:prstGeom>
        </p:spPr>
      </p:pic>
      <p:pic>
        <p:nvPicPr>
          <p:cNvPr id="26" name="Рисунок 25" descr="0_6c946_9b7e2cfd_XXXL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286380" y="5286388"/>
            <a:ext cx="928694" cy="571504"/>
          </a:xfrm>
          <a:prstGeom prst="rect">
            <a:avLst/>
          </a:prstGeom>
        </p:spPr>
      </p:pic>
      <p:pic>
        <p:nvPicPr>
          <p:cNvPr id="27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/>
          <p:nvPr/>
        </p:nvGrpSpPr>
        <p:grpSpPr>
          <a:xfrm>
            <a:off x="2538418" y="1285860"/>
            <a:ext cx="4533913" cy="5000660"/>
            <a:chOff x="2500298" y="415516"/>
            <a:chExt cx="4533913" cy="4455326"/>
          </a:xfrm>
        </p:grpSpPr>
        <p:pic>
          <p:nvPicPr>
            <p:cNvPr id="3" name="Picture 2" descr="http://maggieschildcare.info/pictures.gi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00298" y="415516"/>
              <a:ext cx="4533913" cy="4455326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4" name="Прямоугольник 3"/>
            <p:cNvSpPr/>
            <p:nvPr/>
          </p:nvSpPr>
          <p:spPr>
            <a:xfrm>
              <a:off x="3247996" y="2515884"/>
              <a:ext cx="857256" cy="4791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8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319698" y="2515884"/>
              <a:ext cx="857256" cy="5091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1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247996" y="2961417"/>
              <a:ext cx="857256" cy="5091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7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319698" y="3025064"/>
              <a:ext cx="857256" cy="4883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9" name="Рисунок 8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3643314"/>
            <a:ext cx="928694" cy="571503"/>
          </a:xfrm>
          <a:prstGeom prst="rect">
            <a:avLst/>
          </a:prstGeom>
        </p:spPr>
      </p:pic>
      <p:pic>
        <p:nvPicPr>
          <p:cNvPr id="10" name="Рисунок 9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4214818"/>
            <a:ext cx="928694" cy="500066"/>
          </a:xfrm>
          <a:prstGeom prst="rect">
            <a:avLst/>
          </a:prstGeom>
        </p:spPr>
      </p:pic>
      <p:pic>
        <p:nvPicPr>
          <p:cNvPr id="11" name="Рисунок 10" descr="0_6c947_87c6edc6_XXX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86380" y="3643314"/>
            <a:ext cx="928694" cy="571504"/>
          </a:xfrm>
          <a:prstGeom prst="rect">
            <a:avLst/>
          </a:prstGeom>
        </p:spPr>
      </p:pic>
      <p:pic>
        <p:nvPicPr>
          <p:cNvPr id="13" name="Рисунок 12" descr="0_6c946_9b7e2cfd_XXX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86380" y="3643314"/>
            <a:ext cx="928694" cy="571504"/>
          </a:xfrm>
          <a:prstGeom prst="rect">
            <a:avLst/>
          </a:prstGeom>
        </p:spPr>
      </p:pic>
      <p:pic>
        <p:nvPicPr>
          <p:cNvPr id="14" name="Рисунок 13" descr="0_6c947_87c6edc6_XXX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86380" y="4214818"/>
            <a:ext cx="928694" cy="571504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4293888" y="2357430"/>
            <a:ext cx="1063930" cy="997412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9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4714884"/>
            <a:ext cx="857256" cy="5000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6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8" name="Рисунок 17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4714884"/>
            <a:ext cx="928694" cy="50006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357818" y="4786322"/>
            <a:ext cx="785818" cy="5000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3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5" name="Рисунок 14" descr="0_6c946_9b7e2cfd_XXX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86380" y="4214818"/>
            <a:ext cx="928694" cy="571504"/>
          </a:xfrm>
          <a:prstGeom prst="rect">
            <a:avLst/>
          </a:prstGeom>
        </p:spPr>
      </p:pic>
      <p:pic>
        <p:nvPicPr>
          <p:cNvPr id="20" name="Рисунок 19" descr="0_6c947_87c6edc6_XXX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286380" y="4786322"/>
            <a:ext cx="928694" cy="500066"/>
          </a:xfrm>
          <a:prstGeom prst="rect">
            <a:avLst/>
          </a:prstGeom>
        </p:spPr>
      </p:pic>
      <p:pic>
        <p:nvPicPr>
          <p:cNvPr id="21" name="Рисунок 20" descr="0_6c946_9b7e2cfd_XXXL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86380" y="4786322"/>
            <a:ext cx="928694" cy="57150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286116" y="5214950"/>
            <a:ext cx="857256" cy="5715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5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23" name="Рисунок 22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5214950"/>
            <a:ext cx="928694" cy="57150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357818" y="5286388"/>
            <a:ext cx="785818" cy="5715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4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25" name="Рисунок 24" descr="0_6c947_87c6edc6_XX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286380" y="5286388"/>
            <a:ext cx="928694" cy="571504"/>
          </a:xfrm>
          <a:prstGeom prst="rect">
            <a:avLst/>
          </a:prstGeom>
        </p:spPr>
      </p:pic>
      <p:pic>
        <p:nvPicPr>
          <p:cNvPr id="26" name="Рисунок 25" descr="0_6c946_9b7e2cfd_XXXL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286380" y="5286388"/>
            <a:ext cx="928694" cy="571504"/>
          </a:xfrm>
          <a:prstGeom prst="rect">
            <a:avLst/>
          </a:prstGeom>
        </p:spPr>
      </p:pic>
      <p:pic>
        <p:nvPicPr>
          <p:cNvPr id="27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/>
          <p:nvPr/>
        </p:nvGrpSpPr>
        <p:grpSpPr>
          <a:xfrm>
            <a:off x="2285984" y="1000108"/>
            <a:ext cx="5000660" cy="5286412"/>
            <a:chOff x="2500298" y="415516"/>
            <a:chExt cx="4533913" cy="4455326"/>
          </a:xfrm>
        </p:grpSpPr>
        <p:pic>
          <p:nvPicPr>
            <p:cNvPr id="3" name="Picture 2" descr="http://maggieschildcare.info/pictures.gif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00298" y="415516"/>
              <a:ext cx="4533913" cy="4455326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4" name="Прямоугольник 3"/>
            <p:cNvSpPr/>
            <p:nvPr/>
          </p:nvSpPr>
          <p:spPr>
            <a:xfrm>
              <a:off x="3277540" y="2221729"/>
              <a:ext cx="777242" cy="4791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9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350186" y="2221729"/>
              <a:ext cx="842012" cy="44897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tx1"/>
                  </a:solidFill>
                </a:rPr>
                <a:t>1</a:t>
              </a:r>
              <a:endParaRPr lang="ru-RU" sz="5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277540" y="2703386"/>
              <a:ext cx="777242" cy="5091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8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350186" y="2643179"/>
              <a:ext cx="842012" cy="4883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5400" b="1" dirty="0" smtClean="0">
                  <a:solidFill>
                    <a:prstClr val="black"/>
                  </a:solidFill>
                </a:rPr>
                <a:t>2</a:t>
              </a:r>
              <a:endParaRPr lang="ru-RU" sz="54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9" name="Рисунок 8" descr="0_6c947_87c6edc6_X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3143248"/>
            <a:ext cx="928694" cy="571503"/>
          </a:xfrm>
          <a:prstGeom prst="rect">
            <a:avLst/>
          </a:prstGeom>
        </p:spPr>
      </p:pic>
      <p:pic>
        <p:nvPicPr>
          <p:cNvPr id="10" name="Рисунок 9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1802" y="3714752"/>
            <a:ext cx="928694" cy="571504"/>
          </a:xfrm>
          <a:prstGeom prst="rect">
            <a:avLst/>
          </a:prstGeom>
        </p:spPr>
      </p:pic>
      <p:pic>
        <p:nvPicPr>
          <p:cNvPr id="11" name="Рисунок 10" descr="0_6c947_87c6edc6_XXX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29256" y="3143248"/>
            <a:ext cx="928694" cy="571504"/>
          </a:xfrm>
          <a:prstGeom prst="rect">
            <a:avLst/>
          </a:prstGeom>
        </p:spPr>
      </p:pic>
      <p:pic>
        <p:nvPicPr>
          <p:cNvPr id="13" name="Рисунок 12" descr="0_6c946_9b7e2cfd_XXX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29256" y="3143248"/>
            <a:ext cx="928694" cy="571504"/>
          </a:xfrm>
          <a:prstGeom prst="rect">
            <a:avLst/>
          </a:prstGeom>
        </p:spPr>
      </p:pic>
      <p:pic>
        <p:nvPicPr>
          <p:cNvPr id="14" name="Рисунок 13" descr="0_6c947_87c6edc6_XXX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29256" y="3714752"/>
            <a:ext cx="928694" cy="500066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4143372" y="2071678"/>
            <a:ext cx="1285884" cy="1214446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10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43240" y="4286256"/>
            <a:ext cx="857256" cy="5000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7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8" name="Рисунок 17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1802" y="4286256"/>
            <a:ext cx="928694" cy="50006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429256" y="4214818"/>
            <a:ext cx="928694" cy="642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3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15" name="Рисунок 14" descr="0_6c946_9b7e2cfd_XXX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29256" y="3714752"/>
            <a:ext cx="928694" cy="571504"/>
          </a:xfrm>
          <a:prstGeom prst="rect">
            <a:avLst/>
          </a:prstGeom>
        </p:spPr>
      </p:pic>
      <p:pic>
        <p:nvPicPr>
          <p:cNvPr id="20" name="Рисунок 19" descr="0_6c947_87c6edc6_XXX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29256" y="4214818"/>
            <a:ext cx="928694" cy="571504"/>
          </a:xfrm>
          <a:prstGeom prst="rect">
            <a:avLst/>
          </a:prstGeom>
        </p:spPr>
      </p:pic>
      <p:pic>
        <p:nvPicPr>
          <p:cNvPr id="21" name="Рисунок 20" descr="0_6c946_9b7e2cfd_XXXL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429256" y="4214818"/>
            <a:ext cx="928694" cy="57150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143240" y="4786322"/>
            <a:ext cx="857256" cy="5715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6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23" name="Рисунок 22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1802" y="4786322"/>
            <a:ext cx="928694" cy="57150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429256" y="4857760"/>
            <a:ext cx="928694" cy="5000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4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25" name="Рисунок 24" descr="0_6c947_87c6edc6_XX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29256" y="4786322"/>
            <a:ext cx="928694" cy="571504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3143240" y="5357826"/>
            <a:ext cx="857256" cy="5715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5</a:t>
            </a:r>
            <a:endParaRPr lang="ru-RU" sz="5400" b="1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429256" y="5357826"/>
            <a:ext cx="928694" cy="5715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5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31" name="Рисунок 30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1802" y="5357826"/>
            <a:ext cx="928694" cy="571504"/>
          </a:xfrm>
          <a:prstGeom prst="rect">
            <a:avLst/>
          </a:prstGeom>
        </p:spPr>
      </p:pic>
      <p:pic>
        <p:nvPicPr>
          <p:cNvPr id="30" name="Рисунок 29" descr="0_6c947_87c6edc6_XX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29256" y="5357826"/>
            <a:ext cx="928694" cy="571504"/>
          </a:xfrm>
          <a:prstGeom prst="rect">
            <a:avLst/>
          </a:prstGeom>
        </p:spPr>
      </p:pic>
      <p:pic>
        <p:nvPicPr>
          <p:cNvPr id="32" name="Picture 2" descr="http://i.istockimg.com/file_thumbview_approve/43443112/3/stock-illustration-43443112-wooden-board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47" r="1315"/>
          <a:stretch>
            <a:fillRect/>
          </a:stretch>
        </p:blipFill>
        <p:spPr bwMode="auto">
          <a:xfrm>
            <a:off x="8072462" y="5786454"/>
            <a:ext cx="866671" cy="876295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33" name="Рисунок 32" descr="0_6c946_9b7e2cfd_XXXL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429256" y="4786322"/>
            <a:ext cx="928694" cy="571504"/>
          </a:xfrm>
          <a:prstGeom prst="rect">
            <a:avLst/>
          </a:prstGeom>
        </p:spPr>
      </p:pic>
      <p:pic>
        <p:nvPicPr>
          <p:cNvPr id="34" name="Рисунок 33" descr="0_6c946_9b7e2cfd_XXXL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429256" y="5357826"/>
            <a:ext cx="928694" cy="57150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3.bp.blogspot.com/-SmkGThz8GU4/ViI5dnSqQiI/AAAAAAAAAVM/sAzcvVQRV1I/s1600/0_879fa_55c08963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714752"/>
            <a:ext cx="3456853" cy="2395885"/>
          </a:xfrm>
          <a:prstGeom prst="rect">
            <a:avLst/>
          </a:prstGeom>
          <a:noFill/>
        </p:spPr>
      </p:pic>
      <p:sp>
        <p:nvSpPr>
          <p:cNvPr id="10" name="Выноска-облако 9"/>
          <p:cNvSpPr/>
          <p:nvPr/>
        </p:nvSpPr>
        <p:spPr>
          <a:xfrm>
            <a:off x="3428992" y="928670"/>
            <a:ext cx="5429288" cy="3143272"/>
          </a:xfrm>
          <a:prstGeom prst="cloudCallout">
            <a:avLst>
              <a:gd name="adj1" fmla="val -40728"/>
              <a:gd name="adj2" fmla="val 62500"/>
            </a:avLst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Молодцы вы!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Во-о-о-т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такие!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Умножение 10">
            <a:hlinkClick r:id="" action="ppaction://hlinkshowjump?jump=endshow"/>
          </p:cNvPr>
          <p:cNvSpPr/>
          <p:nvPr/>
        </p:nvSpPr>
        <p:spPr>
          <a:xfrm>
            <a:off x="8286776" y="142852"/>
            <a:ext cx="642942" cy="714380"/>
          </a:xfrm>
          <a:prstGeom prst="mathMultiply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028343"/>
            <a:ext cx="821537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Comic Sans MS" pitchFamily="66" charset="0"/>
              </a:rPr>
              <a:t>Фон- </a:t>
            </a:r>
            <a:r>
              <a:rPr lang="en-US" sz="1400" dirty="0" smtClean="0">
                <a:latin typeface="Comic Sans MS" pitchFamily="66" charset="0"/>
                <a:hlinkClick r:id="rId2"/>
              </a:rPr>
              <a:t>http://ksanna_ok.users.photofile.ru/photo/ksanna_ok/115400072/xlarge/128032987.jpg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dirty="0" smtClean="0">
                <a:latin typeface="Comic Sans MS" pitchFamily="66" charset="0"/>
              </a:rPr>
              <a:t>Домик – </a:t>
            </a:r>
            <a:r>
              <a:rPr lang="en-US" sz="1400" dirty="0" smtClean="0">
                <a:latin typeface="Comic Sans MS" pitchFamily="66" charset="0"/>
                <a:hlinkClick r:id="rId3"/>
              </a:rPr>
              <a:t>http://www.eatoncomputers.com/candid/home.jpg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dirty="0" smtClean="0">
                <a:latin typeface="Comic Sans MS" pitchFamily="66" charset="0"/>
              </a:rPr>
              <a:t>Окно закрытое- </a:t>
            </a:r>
            <a:r>
              <a:rPr lang="en-US" sz="1400" dirty="0" smtClean="0">
                <a:latin typeface="Comic Sans MS" pitchFamily="66" charset="0"/>
                <a:hlinkClick r:id="rId4"/>
              </a:rPr>
              <a:t>https://img-fotki.yandex.ru/get/15494/200418627.106/0_15545a_97d4ef28_M.png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dirty="0" smtClean="0">
                <a:latin typeface="Comic Sans MS" pitchFamily="66" charset="0"/>
              </a:rPr>
              <a:t>Окно открытое- </a:t>
            </a:r>
            <a:r>
              <a:rPr lang="en-US" sz="1400" dirty="0" smtClean="0">
                <a:latin typeface="Comic Sans MS" pitchFamily="66" charset="0"/>
                <a:hlinkClick r:id="rId5"/>
              </a:rPr>
              <a:t>http://www.lenagold.ru/fon/clipart/o/okn/okno80.jpg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dirty="0" err="1" smtClean="0">
                <a:latin typeface="Comic Sans MS" pitchFamily="66" charset="0"/>
              </a:rPr>
              <a:t>Матроскин</a:t>
            </a:r>
            <a:r>
              <a:rPr lang="ru-RU" sz="1400" dirty="0" smtClean="0">
                <a:latin typeface="Comic Sans MS" pitchFamily="66" charset="0"/>
              </a:rPr>
              <a:t>- </a:t>
            </a:r>
            <a:r>
              <a:rPr lang="en-US" sz="1400" dirty="0" smtClean="0">
                <a:latin typeface="Comic Sans MS" pitchFamily="66" charset="0"/>
                <a:hlinkClick r:id="rId6"/>
              </a:rPr>
              <a:t>http://kira-scrap.ru/KATALOG/MULTY_INOSTR/2/0_90528_887861e0_M.png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dirty="0" err="1" smtClean="0">
                <a:latin typeface="Comic Sans MS" pitchFamily="66" charset="0"/>
              </a:rPr>
              <a:t>Хватайка</a:t>
            </a:r>
            <a:r>
              <a:rPr lang="ru-RU" sz="1400" dirty="0" smtClean="0">
                <a:latin typeface="Comic Sans MS" pitchFamily="66" charset="0"/>
              </a:rPr>
              <a:t>- </a:t>
            </a:r>
            <a:r>
              <a:rPr lang="en-US" sz="1400" dirty="0" smtClean="0">
                <a:latin typeface="Comic Sans MS" pitchFamily="66" charset="0"/>
                <a:hlinkClick r:id="rId7"/>
              </a:rPr>
              <a:t>http://natasha.uspex365.com/attachments/Image/2653262-66c6688f52f0b725.png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dirty="0" smtClean="0">
                <a:latin typeface="Comic Sans MS" pitchFamily="66" charset="0"/>
              </a:rPr>
              <a:t>Дядя Фёдор- </a:t>
            </a:r>
            <a:r>
              <a:rPr lang="en-US" sz="1400" dirty="0" smtClean="0">
                <a:latin typeface="Comic Sans MS" pitchFamily="66" charset="0"/>
                <a:hlinkClick r:id="rId7"/>
              </a:rPr>
              <a:t>http://natasha.uspex365.com/attachments/Image/2653262-66c6688f52f0b725.png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dirty="0" smtClean="0">
                <a:latin typeface="Comic Sans MS" pitchFamily="66" charset="0"/>
              </a:rPr>
              <a:t>Шарик- </a:t>
            </a:r>
            <a:r>
              <a:rPr lang="en-US" sz="1400" dirty="0" smtClean="0">
                <a:latin typeface="Comic Sans MS" pitchFamily="66" charset="0"/>
                <a:hlinkClick r:id="rId8"/>
              </a:rPr>
              <a:t>http://multeashki.ru//Images/Foto/sharik.png</a:t>
            </a:r>
            <a:r>
              <a:rPr lang="ru-RU" sz="1400" dirty="0" smtClean="0">
                <a:latin typeface="Comic Sans MS" pitchFamily="66" charset="0"/>
              </a:rPr>
              <a:t>   </a:t>
            </a:r>
          </a:p>
          <a:p>
            <a:r>
              <a:rPr lang="ru-RU" sz="1400" dirty="0" smtClean="0">
                <a:latin typeface="Comic Sans MS" pitchFamily="66" charset="0"/>
              </a:rPr>
              <a:t>Шарик- </a:t>
            </a:r>
            <a:r>
              <a:rPr lang="en-US" sz="1400" dirty="0" smtClean="0">
                <a:latin typeface="Comic Sans MS" pitchFamily="66" charset="0"/>
                <a:hlinkClick r:id="rId9"/>
              </a:rPr>
              <a:t>http://3.bp.blogspot.com/-SmkGThz8GU4/ViI5dnSqQiI/AAAAAAAAAVM/sAzcvVQRV1I/s1600/0_879fa_55c08963_orig.png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smtClean="0">
                <a:latin typeface="Comic Sans MS" pitchFamily="66" charset="0"/>
              </a:rPr>
              <a:t>Стрелка- </a:t>
            </a:r>
            <a:r>
              <a:rPr lang="en-US" sz="1400" dirty="0" smtClean="0">
                <a:latin typeface="Comic Sans MS" pitchFamily="66" charset="0"/>
                <a:hlinkClick r:id="rId10"/>
              </a:rPr>
              <a:t>http://i.istockimg.com/file_thumbview_approve/43443112/3/stock-illustration-43443112-wooden-board.jpg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dirty="0" smtClean="0">
                <a:latin typeface="Comic Sans MS" pitchFamily="66" charset="0"/>
              </a:rPr>
              <a:t>Книга- </a:t>
            </a:r>
            <a:r>
              <a:rPr lang="en-US" sz="1400" dirty="0" smtClean="0">
                <a:latin typeface="Comic Sans MS" pitchFamily="66" charset="0"/>
                <a:hlinkClick r:id="rId11"/>
              </a:rPr>
              <a:t>http://images.clipartof.com/thumbnails/214595-Royalty-Free-RF-Clipart-Illustration-Of-A-Book-Character-With-An-Attached-Pencil.jpg</a:t>
            </a:r>
            <a:endParaRPr lang="ru-RU" sz="1400" dirty="0" smtClean="0">
              <a:latin typeface="Comic Sans MS" pitchFamily="66" charset="0"/>
            </a:endParaRPr>
          </a:p>
          <a:p>
            <a:r>
              <a:rPr lang="ru-RU" sz="1400" dirty="0" smtClean="0">
                <a:latin typeface="Comic Sans MS" pitchFamily="66" charset="0"/>
              </a:rPr>
              <a:t>Домик - </a:t>
            </a:r>
            <a:r>
              <a:rPr lang="en-US" sz="1400" dirty="0" smtClean="0">
                <a:latin typeface="Comic Sans MS" pitchFamily="66" charset="0"/>
                <a:hlinkClick r:id="rId12"/>
              </a:rPr>
              <a:t>http://misto.su/bb/photo/realty/realty_119897_1.gif</a:t>
            </a:r>
            <a:endParaRPr lang="ru-RU" sz="1400" dirty="0" smtClean="0">
              <a:latin typeface="Comic Sans MS" pitchFamily="66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8286776" y="142852"/>
            <a:ext cx="642942" cy="714380"/>
          </a:xfrm>
          <a:prstGeom prst="mathMultiply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Рисунок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73422" y="46531"/>
            <a:ext cx="4797156" cy="810701"/>
          </a:xfrm>
          <a:prstGeom prst="rect">
            <a:avLst/>
          </a:prstGeom>
        </p:spPr>
      </p:pic>
      <p:pic>
        <p:nvPicPr>
          <p:cNvPr id="4" name="Picture 4" descr="http://misto.su/bb/photo/realty/realty_119897_1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358214" y="6072206"/>
            <a:ext cx="595300" cy="53577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146</Words>
  <Application>Microsoft Office PowerPoint</Application>
  <PresentationFormat>Экран (4:3)</PresentationFormat>
  <Paragraphs>118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54</cp:revision>
  <dcterms:created xsi:type="dcterms:W3CDTF">2016-08-03T14:46:01Z</dcterms:created>
  <dcterms:modified xsi:type="dcterms:W3CDTF">2016-08-05T08:26:09Z</dcterms:modified>
</cp:coreProperties>
</file>