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1" r:id="rId3"/>
    <p:sldId id="264" r:id="rId4"/>
    <p:sldId id="267" r:id="rId5"/>
    <p:sldId id="268" r:id="rId6"/>
    <p:sldId id="269" r:id="rId7"/>
    <p:sldId id="270" r:id="rId8"/>
    <p:sldId id="266" r:id="rId9"/>
    <p:sldId id="260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5DFFF"/>
    <a:srgbClr val="FFFF00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2" autoAdjust="0"/>
    <p:restoredTop sz="94660"/>
  </p:normalViewPr>
  <p:slideViewPr>
    <p:cSldViewPr>
      <p:cViewPr>
        <p:scale>
          <a:sx n="90" d="100"/>
          <a:sy n="90" d="100"/>
        </p:scale>
        <p:origin x="-516" y="-3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21.07.2016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21.07.2016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11FA9-72D4-4D0D-AA04-5200C8F96D1C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21.07.2016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CBFCBB-F7D8-4AD9-B5F9-93687358CA6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21.07.2016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03E727-7E97-4B76-A273-97C117DFD6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21.07.2016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F140D1-42AB-456C-B3EB-2E58162D29C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21.07.2016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21.07.2016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E59BE0-226E-4980-AAF5-F1A9DF7C7AE8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21.07.2016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D8319C-EFFD-43A6-A723-9E31BBA50F6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94FB44-2B3A-4EA5-B708-4FEB9F41BBF1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21.07.2016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51498-F984-481A-8E8C-4DDFA9BC918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4BD201-5F9C-4593-BEFD-74C971F0B55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21.07.2016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22E6F0-797A-404D-B2F0-96032D2C16E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7A3035-02C7-4538-A480-C6887B19F5A6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21.07.2016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8664C-3B03-4311-A452-8E87A1DF2E36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img1.liveinternet.ru/images/attach/c/7/96/520/96520187_005.png"/>
          <p:cNvPicPr>
            <a:picLocks noChangeAspect="1" noChangeArrowheads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4293096"/>
            <a:ext cx="1899692" cy="217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hyperlink" Target="http://psyht.ucoz.ru/IMAGE/ff1.png" TargetMode="External"/><Relationship Id="rId7" Type="http://schemas.openxmlformats.org/officeDocument/2006/relationships/slide" Target="slide2.xml"/><Relationship Id="rId2" Type="http://schemas.openxmlformats.org/officeDocument/2006/relationships/hyperlink" Target="https://avatanplus.com/files/resources/mid/572f49b9dbef815490b7fe2d.pn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img-fotki.yandex.ru/get/6700/16969765.237/0_90f37_94b41716_L.png" TargetMode="External"/><Relationship Id="rId5" Type="http://schemas.openxmlformats.org/officeDocument/2006/relationships/hyperlink" Target="http://img-fotki.yandex.ru/get/6305/136487634.478/0_8dfeb_4ae12397_orig.png" TargetMode="External"/><Relationship Id="rId4" Type="http://schemas.openxmlformats.org/officeDocument/2006/relationships/hyperlink" Target="http://img1.liveinternet.ru/images/attach/c/7/96/520/96520187_005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611560" y="980728"/>
            <a:ext cx="7772400" cy="3384376"/>
          </a:xfrm>
          <a:effectLst/>
        </p:spPr>
        <p:txBody>
          <a:bodyPr>
            <a:scene3d>
              <a:camera prst="orthographicFront"/>
              <a:lightRig rig="threePt" dir="t"/>
            </a:scene3d>
            <a:sp3d extrusionH="57150">
              <a:bevelT w="57150" h="38100" prst="hardEdge"/>
            </a:sp3d>
          </a:bodyPr>
          <a:lstStyle/>
          <a:p>
            <a:r>
              <a:rPr lang="ru-RU" sz="3600" b="1" dirty="0">
                <a:ln w="190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Серия «Гимнастика для ума</a:t>
            </a:r>
            <a:r>
              <a:rPr lang="ru-RU" sz="3600" b="1" dirty="0" smtClean="0">
                <a:ln w="190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  <a:r>
              <a:rPr lang="ru-RU" sz="3600" b="1" dirty="0">
                <a:ln w="190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 smtClean="0">
                <a:ln w="190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dirty="0" smtClean="0">
                <a:ln w="190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7200" b="1" dirty="0" smtClean="0">
                <a:ln w="19050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Продолжи числовой ряд</a:t>
            </a:r>
            <a:r>
              <a:rPr lang="ru-RU" sz="87400" b="1" dirty="0" smtClean="0">
                <a:ln w="19050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87400" b="1" dirty="0" smtClean="0">
                <a:ln w="19050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 smtClean="0">
                <a:ln w="190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Часть </a:t>
            </a:r>
            <a:r>
              <a:rPr lang="ru-RU" sz="3600" b="1" dirty="0" smtClean="0">
                <a:ln w="190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ru-RU" sz="3600" dirty="0">
              <a:ln w="19050">
                <a:noFill/>
                <a:prstDash val="solid"/>
              </a:ln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2411760" y="4509120"/>
            <a:ext cx="4320480" cy="1368152"/>
          </a:xfrm>
        </p:spPr>
        <p:txBody>
          <a:bodyPr/>
          <a:lstStyle/>
          <a:p>
            <a:pPr lvl="0">
              <a:spcBef>
                <a:spcPts val="0"/>
              </a:spcBef>
              <a:defRPr/>
            </a:pPr>
            <a:r>
              <a:rPr lang="ru-RU" sz="1400" b="1" dirty="0">
                <a:solidFill>
                  <a:schemeClr val="accent5"/>
                </a:solidFill>
                <a:cs typeface="Arial" charset="0"/>
              </a:rPr>
              <a:t>Автор  презентации: Фокина Лидия Петровна, </a:t>
            </a:r>
          </a:p>
          <a:p>
            <a:pPr lvl="0">
              <a:spcBef>
                <a:spcPts val="0"/>
              </a:spcBef>
              <a:defRPr/>
            </a:pPr>
            <a:r>
              <a:rPr lang="ru-RU" sz="1400" b="1" dirty="0">
                <a:solidFill>
                  <a:schemeClr val="accent5"/>
                </a:solidFill>
                <a:cs typeface="Arial" charset="0"/>
              </a:rPr>
              <a:t>учитель начальных классов</a:t>
            </a:r>
          </a:p>
          <a:p>
            <a:pPr lvl="0">
              <a:spcBef>
                <a:spcPts val="0"/>
              </a:spcBef>
              <a:defRPr/>
            </a:pPr>
            <a:r>
              <a:rPr lang="ru-RU" sz="1400" b="1" dirty="0">
                <a:solidFill>
                  <a:schemeClr val="accent5"/>
                </a:solidFill>
                <a:cs typeface="Arial" charset="0"/>
              </a:rPr>
              <a:t>МКОУ «СОШ ст. Евсино» </a:t>
            </a:r>
          </a:p>
          <a:p>
            <a:pPr lvl="0">
              <a:spcBef>
                <a:spcPts val="0"/>
              </a:spcBef>
              <a:defRPr/>
            </a:pPr>
            <a:r>
              <a:rPr lang="ru-RU" sz="1400" b="1" dirty="0" err="1">
                <a:solidFill>
                  <a:schemeClr val="accent5"/>
                </a:solidFill>
                <a:cs typeface="Arial" charset="0"/>
              </a:rPr>
              <a:t>Искитимского</a:t>
            </a:r>
            <a:r>
              <a:rPr lang="ru-RU" sz="1400" b="1" dirty="0">
                <a:solidFill>
                  <a:schemeClr val="accent5"/>
                </a:solidFill>
                <a:cs typeface="Arial" charset="0"/>
              </a:rPr>
              <a:t> района Новосибирской области</a:t>
            </a:r>
          </a:p>
          <a:p>
            <a:pPr lvl="0">
              <a:spcBef>
                <a:spcPts val="0"/>
              </a:spcBef>
              <a:defRPr/>
            </a:pPr>
            <a:r>
              <a:rPr lang="ru-RU" sz="1400" b="1" dirty="0" smtClean="0">
                <a:solidFill>
                  <a:schemeClr val="accent5"/>
                </a:solidFill>
                <a:cs typeface="Arial" charset="0"/>
              </a:rPr>
              <a:t>2016</a:t>
            </a:r>
            <a:endParaRPr lang="ru-RU" sz="1400" b="1" dirty="0">
              <a:solidFill>
                <a:schemeClr val="accent5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692696"/>
            <a:ext cx="7200800" cy="43396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600" b="1" dirty="0" smtClean="0">
                <a:solidFill>
                  <a:schemeClr val="accent5"/>
                </a:solidFill>
              </a:rPr>
              <a:t>Ребята!</a:t>
            </a:r>
          </a:p>
          <a:p>
            <a:pPr algn="ctr">
              <a:lnSpc>
                <a:spcPct val="150000"/>
              </a:lnSpc>
            </a:pPr>
            <a:r>
              <a:rPr lang="ru-RU" sz="2800" dirty="0" smtClean="0">
                <a:solidFill>
                  <a:schemeClr val="accent5"/>
                </a:solidFill>
              </a:rPr>
              <a:t>Подумайте, какая закономерность использована при построении данных числовых рядов, и продолжите их. Для проверки кликните по карточке с вопросом.</a:t>
            </a:r>
          </a:p>
          <a:p>
            <a:pPr algn="ctr">
              <a:lnSpc>
                <a:spcPct val="150000"/>
              </a:lnSpc>
            </a:pPr>
            <a:r>
              <a:rPr lang="ru-RU" sz="3600" b="1" dirty="0" smtClean="0">
                <a:solidFill>
                  <a:schemeClr val="accent5"/>
                </a:solidFill>
              </a:rPr>
              <a:t>Желаю удачи!</a:t>
            </a:r>
            <a:endParaRPr lang="ru-RU" sz="3600" b="1" dirty="0">
              <a:solidFill>
                <a:schemeClr val="accent5"/>
              </a:solidFill>
            </a:endParaRPr>
          </a:p>
        </p:txBody>
      </p:sp>
      <p:sp>
        <p:nvSpPr>
          <p:cNvPr id="3" name="Солнце 2">
            <a:hlinkClick r:id="" action="ppaction://hlinkshowjump?jump=lastslide"/>
          </p:cNvPr>
          <p:cNvSpPr/>
          <p:nvPr/>
        </p:nvSpPr>
        <p:spPr>
          <a:xfrm>
            <a:off x="179512" y="227770"/>
            <a:ext cx="540000" cy="540000"/>
          </a:xfrm>
          <a:prstGeom prst="sun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4502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4762290" y="3003648"/>
            <a:ext cx="1080000" cy="108000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>
                  <a:solidFill>
                    <a:schemeClr val="accent5">
                      <a:lumMod val="50000"/>
                    </a:schemeClr>
                  </a:solidFill>
                </a:ln>
                <a:cs typeface="Arial" pitchFamily="34" charset="0"/>
              </a:rPr>
              <a:t>?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4762290" y="3003648"/>
            <a:ext cx="1080000" cy="108000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bg1"/>
                </a:solidFill>
                <a:cs typeface="Arial" pitchFamily="34" charset="0"/>
              </a:rPr>
              <a:t>2</a:t>
            </a:r>
            <a:endParaRPr lang="ru-RU" sz="5400" b="1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762290" y="3016149"/>
            <a:ext cx="1080000" cy="108000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5400" b="1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327560" y="3003648"/>
            <a:ext cx="1080000" cy="108000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>
                  <a:solidFill>
                    <a:schemeClr val="accent5">
                      <a:lumMod val="50000"/>
                    </a:schemeClr>
                  </a:solidFill>
                </a:ln>
                <a:cs typeface="Arial" pitchFamily="34" charset="0"/>
              </a:rPr>
              <a:t>?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327560" y="3003648"/>
            <a:ext cx="1080000" cy="108000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bg1"/>
                </a:solidFill>
                <a:cs typeface="Arial" pitchFamily="34" charset="0"/>
              </a:rPr>
              <a:t>1</a:t>
            </a:r>
            <a:endParaRPr lang="ru-RU" sz="5400" b="1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336136" y="3016149"/>
            <a:ext cx="1080000" cy="108000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5400" b="1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614598" y="1253801"/>
            <a:ext cx="1080000" cy="108000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bg1"/>
                </a:solidFill>
                <a:cs typeface="Arial" pitchFamily="34" charset="0"/>
              </a:rPr>
              <a:t>8</a:t>
            </a:r>
            <a:endParaRPr lang="ru-RU" sz="5400" b="1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188444" y="1253801"/>
            <a:ext cx="1080000" cy="108000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bg1"/>
                </a:solidFill>
                <a:cs typeface="Arial" pitchFamily="34" charset="0"/>
              </a:rPr>
              <a:t>7</a:t>
            </a:r>
            <a:endParaRPr lang="ru-RU" sz="5400" b="1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762290" y="1253801"/>
            <a:ext cx="1080000" cy="108000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bg1"/>
                </a:solidFill>
                <a:cs typeface="Arial" pitchFamily="34" charset="0"/>
              </a:rPr>
              <a:t>6</a:t>
            </a:r>
            <a:endParaRPr lang="ru-RU" sz="5400" b="1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336136" y="1253801"/>
            <a:ext cx="1080000" cy="108000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bg1"/>
                </a:solidFill>
                <a:cs typeface="Arial" pitchFamily="34" charset="0"/>
              </a:rPr>
              <a:t>5</a:t>
            </a:r>
            <a:endParaRPr lang="ru-RU" sz="5400" b="1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14" name="Рисунок 1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email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02540" y="6395623"/>
            <a:ext cx="914402" cy="414529"/>
          </a:xfrm>
          <a:prstGeom prst="rect">
            <a:avLst/>
          </a:prstGeom>
        </p:spPr>
      </p:pic>
      <p:sp>
        <p:nvSpPr>
          <p:cNvPr id="15" name="Скругленный прямоугольник 14"/>
          <p:cNvSpPr/>
          <p:nvPr/>
        </p:nvSpPr>
        <p:spPr>
          <a:xfrm>
            <a:off x="1614598" y="2990256"/>
            <a:ext cx="1080000" cy="108000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bg1"/>
                </a:solidFill>
                <a:cs typeface="Arial" pitchFamily="34" charset="0"/>
              </a:rPr>
              <a:t>4</a:t>
            </a:r>
            <a:endParaRPr lang="ru-RU" sz="5400" b="1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188444" y="2996952"/>
            <a:ext cx="1080000" cy="108000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bg1"/>
                </a:solidFill>
                <a:cs typeface="Arial" pitchFamily="34" charset="0"/>
              </a:rPr>
              <a:t>3</a:t>
            </a:r>
            <a:endParaRPr lang="ru-RU" sz="5400" b="1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668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2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2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2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4762290" y="3003648"/>
            <a:ext cx="1080000" cy="108000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>
                  <a:solidFill>
                    <a:schemeClr val="accent5">
                      <a:lumMod val="50000"/>
                    </a:schemeClr>
                  </a:solidFill>
                </a:ln>
                <a:cs typeface="Arial" pitchFamily="34" charset="0"/>
              </a:rPr>
              <a:t>?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4762290" y="3003648"/>
            <a:ext cx="1080000" cy="108000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bg1"/>
                </a:solidFill>
                <a:cs typeface="Arial" pitchFamily="34" charset="0"/>
              </a:rPr>
              <a:t>3</a:t>
            </a:r>
            <a:endParaRPr lang="ru-RU" sz="5400" b="1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762290" y="3003648"/>
            <a:ext cx="1080000" cy="108000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5400" b="1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327560" y="3003648"/>
            <a:ext cx="1080000" cy="108000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>
                  <a:solidFill>
                    <a:schemeClr val="accent5">
                      <a:lumMod val="50000"/>
                    </a:schemeClr>
                  </a:solidFill>
                </a:ln>
                <a:cs typeface="Arial" pitchFamily="34" charset="0"/>
              </a:rPr>
              <a:t>?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327560" y="3003648"/>
            <a:ext cx="1080000" cy="108000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bg1"/>
                </a:solidFill>
                <a:cs typeface="Arial" pitchFamily="34" charset="0"/>
              </a:rPr>
              <a:t>3</a:t>
            </a:r>
            <a:endParaRPr lang="ru-RU" sz="5400" b="1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327560" y="3018569"/>
            <a:ext cx="1080000" cy="108000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5400" b="1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614598" y="1253801"/>
            <a:ext cx="1080000" cy="108000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bg1"/>
                </a:solidFill>
                <a:cs typeface="Arial" pitchFamily="34" charset="0"/>
              </a:rPr>
              <a:t>9</a:t>
            </a:r>
            <a:endParaRPr lang="ru-RU" sz="5400" b="1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188444" y="1253801"/>
            <a:ext cx="1080000" cy="108000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bg1"/>
                </a:solidFill>
                <a:cs typeface="Arial" pitchFamily="34" charset="0"/>
              </a:rPr>
              <a:t>9</a:t>
            </a:r>
            <a:endParaRPr lang="ru-RU" sz="5400" b="1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762290" y="1253801"/>
            <a:ext cx="1080000" cy="108000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bg1"/>
                </a:solidFill>
                <a:cs typeface="Arial" pitchFamily="34" charset="0"/>
              </a:rPr>
              <a:t>7</a:t>
            </a:r>
            <a:endParaRPr lang="ru-RU" sz="5400" b="1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336136" y="1253801"/>
            <a:ext cx="1080000" cy="108000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bg1"/>
                </a:solidFill>
                <a:cs typeface="Arial" pitchFamily="34" charset="0"/>
              </a:rPr>
              <a:t>7</a:t>
            </a:r>
            <a:endParaRPr lang="ru-RU" sz="5400" b="1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14" name="Рисунок 1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email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02540" y="6395623"/>
            <a:ext cx="914402" cy="414529"/>
          </a:xfrm>
          <a:prstGeom prst="rect">
            <a:avLst/>
          </a:prstGeom>
        </p:spPr>
      </p:pic>
      <p:sp>
        <p:nvSpPr>
          <p:cNvPr id="15" name="Скругленный прямоугольник 14"/>
          <p:cNvSpPr/>
          <p:nvPr/>
        </p:nvSpPr>
        <p:spPr>
          <a:xfrm>
            <a:off x="1614598" y="2990256"/>
            <a:ext cx="1080000" cy="108000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bg1"/>
                </a:solidFill>
                <a:cs typeface="Arial" pitchFamily="34" charset="0"/>
              </a:rPr>
              <a:t>5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188444" y="2996952"/>
            <a:ext cx="1080000" cy="108000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bg1"/>
                </a:solidFill>
                <a:cs typeface="Arial" pitchFamily="34" charset="0"/>
              </a:rPr>
              <a:t>5</a:t>
            </a:r>
            <a:endParaRPr lang="ru-RU" sz="5400" b="1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6008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2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2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2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4762290" y="3003648"/>
            <a:ext cx="1080000" cy="108000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>
                  <a:solidFill>
                    <a:schemeClr val="accent5">
                      <a:lumMod val="50000"/>
                    </a:schemeClr>
                  </a:solidFill>
                </a:ln>
                <a:cs typeface="Arial" pitchFamily="34" charset="0"/>
              </a:rPr>
              <a:t>?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4762290" y="3003648"/>
            <a:ext cx="1080000" cy="108000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bg1"/>
                </a:solidFill>
                <a:cs typeface="Arial" pitchFamily="34" charset="0"/>
              </a:rPr>
              <a:t>2</a:t>
            </a:r>
            <a:endParaRPr lang="ru-RU" sz="5400" b="1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762290" y="3003648"/>
            <a:ext cx="1080000" cy="108000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5400" b="1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327560" y="3003648"/>
            <a:ext cx="1080000" cy="108000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>
                  <a:solidFill>
                    <a:schemeClr val="accent5">
                      <a:lumMod val="50000"/>
                    </a:schemeClr>
                  </a:solidFill>
                </a:ln>
                <a:cs typeface="Arial" pitchFamily="34" charset="0"/>
              </a:rPr>
              <a:t>?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327560" y="3003648"/>
            <a:ext cx="1080000" cy="108000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bg1"/>
                </a:solidFill>
                <a:cs typeface="Arial" pitchFamily="34" charset="0"/>
              </a:rPr>
              <a:t>2</a:t>
            </a:r>
            <a:endParaRPr lang="ru-RU" sz="5400" b="1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336136" y="3024022"/>
            <a:ext cx="1080000" cy="108000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5400" b="1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614598" y="1253801"/>
            <a:ext cx="1080000" cy="108000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bg1"/>
                </a:solidFill>
                <a:cs typeface="Arial" pitchFamily="34" charset="0"/>
              </a:rPr>
              <a:t>8</a:t>
            </a:r>
            <a:endParaRPr lang="ru-RU" sz="5400" b="1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188444" y="1253801"/>
            <a:ext cx="1080000" cy="108000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bg1"/>
                </a:solidFill>
                <a:cs typeface="Arial" pitchFamily="34" charset="0"/>
              </a:rPr>
              <a:t>2</a:t>
            </a:r>
            <a:endParaRPr lang="ru-RU" sz="5400" b="1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762290" y="1253801"/>
            <a:ext cx="1080000" cy="108000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bg1"/>
                </a:solidFill>
                <a:cs typeface="Arial" pitchFamily="34" charset="0"/>
              </a:rPr>
              <a:t>6</a:t>
            </a:r>
            <a:endParaRPr lang="ru-RU" sz="5400" b="1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336136" y="1253801"/>
            <a:ext cx="1080000" cy="108000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bg1"/>
                </a:solidFill>
                <a:cs typeface="Arial" pitchFamily="34" charset="0"/>
              </a:rPr>
              <a:t>2</a:t>
            </a:r>
            <a:endParaRPr lang="ru-RU" sz="5400" b="1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14" name="Рисунок 1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email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02540" y="6395623"/>
            <a:ext cx="914402" cy="414529"/>
          </a:xfrm>
          <a:prstGeom prst="rect">
            <a:avLst/>
          </a:prstGeom>
        </p:spPr>
      </p:pic>
      <p:sp>
        <p:nvSpPr>
          <p:cNvPr id="15" name="Скругленный прямоугольник 14"/>
          <p:cNvSpPr/>
          <p:nvPr/>
        </p:nvSpPr>
        <p:spPr>
          <a:xfrm>
            <a:off x="1614598" y="2990256"/>
            <a:ext cx="1080000" cy="108000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bg1"/>
                </a:solidFill>
                <a:cs typeface="Arial" pitchFamily="34" charset="0"/>
              </a:rPr>
              <a:t>4</a:t>
            </a:r>
            <a:endParaRPr lang="ru-RU" sz="5400" b="1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188444" y="2996952"/>
            <a:ext cx="1080000" cy="108000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bg1"/>
                </a:solidFill>
                <a:cs typeface="Arial" pitchFamily="34" charset="0"/>
              </a:rPr>
              <a:t>2</a:t>
            </a:r>
            <a:endParaRPr lang="ru-RU" sz="5400" b="1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4787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2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2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2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4762290" y="3003648"/>
            <a:ext cx="1080000" cy="108000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>
                  <a:solidFill>
                    <a:schemeClr val="accent5">
                      <a:lumMod val="50000"/>
                    </a:schemeClr>
                  </a:solidFill>
                </a:ln>
                <a:cs typeface="Arial" pitchFamily="34" charset="0"/>
              </a:rPr>
              <a:t>?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4762290" y="3003648"/>
            <a:ext cx="1080000" cy="108000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bg1"/>
                </a:solidFill>
                <a:cs typeface="Arial" pitchFamily="34" charset="0"/>
              </a:rPr>
              <a:t>29</a:t>
            </a:r>
            <a:endParaRPr lang="ru-RU" sz="5400" b="1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773361" y="3011885"/>
            <a:ext cx="1080000" cy="108000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5400" b="1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327560" y="3003648"/>
            <a:ext cx="1080000" cy="108000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>
                  <a:solidFill>
                    <a:schemeClr val="accent5">
                      <a:lumMod val="50000"/>
                    </a:schemeClr>
                  </a:solidFill>
                </a:ln>
                <a:cs typeface="Arial" pitchFamily="34" charset="0"/>
              </a:rPr>
              <a:t>?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327560" y="3003648"/>
            <a:ext cx="1080000" cy="108000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bg1"/>
                </a:solidFill>
                <a:cs typeface="Arial" pitchFamily="34" charset="0"/>
              </a:rPr>
              <a:t>33</a:t>
            </a:r>
            <a:endParaRPr lang="ru-RU" sz="5400" b="1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327560" y="3011885"/>
            <a:ext cx="1080000" cy="108000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5400" b="1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614598" y="1253801"/>
            <a:ext cx="1080000" cy="108000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bg1"/>
                </a:solidFill>
                <a:cs typeface="Arial" pitchFamily="34" charset="0"/>
              </a:rPr>
              <a:t>5</a:t>
            </a:r>
            <a:endParaRPr lang="ru-RU" sz="5400" b="1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188444" y="1253801"/>
            <a:ext cx="1080000" cy="108000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bg1"/>
                </a:solidFill>
                <a:cs typeface="Arial" pitchFamily="34" charset="0"/>
              </a:rPr>
              <a:t>9</a:t>
            </a:r>
            <a:endParaRPr lang="ru-RU" sz="5400" b="1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762290" y="1253801"/>
            <a:ext cx="1080000" cy="108000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bg1"/>
                </a:solidFill>
                <a:cs typeface="Arial" pitchFamily="34" charset="0"/>
              </a:rPr>
              <a:t>13</a:t>
            </a:r>
            <a:endParaRPr lang="ru-RU" sz="5400" b="1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336136" y="1253801"/>
            <a:ext cx="1080000" cy="108000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bg1"/>
                </a:solidFill>
                <a:cs typeface="Arial" pitchFamily="34" charset="0"/>
              </a:rPr>
              <a:t>17</a:t>
            </a:r>
            <a:endParaRPr lang="ru-RU" sz="5400" b="1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14" name="Рисунок 1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email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02540" y="6395623"/>
            <a:ext cx="914402" cy="414529"/>
          </a:xfrm>
          <a:prstGeom prst="rect">
            <a:avLst/>
          </a:prstGeom>
        </p:spPr>
      </p:pic>
      <p:sp>
        <p:nvSpPr>
          <p:cNvPr id="15" name="Скругленный прямоугольник 14"/>
          <p:cNvSpPr/>
          <p:nvPr/>
        </p:nvSpPr>
        <p:spPr>
          <a:xfrm>
            <a:off x="1614598" y="2990256"/>
            <a:ext cx="1080000" cy="108000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bg1"/>
                </a:solidFill>
                <a:cs typeface="Arial" pitchFamily="34" charset="0"/>
              </a:rPr>
              <a:t>21</a:t>
            </a:r>
            <a:endParaRPr lang="ru-RU" sz="5400" b="1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188444" y="2996952"/>
            <a:ext cx="1080000" cy="108000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bg1"/>
                </a:solidFill>
                <a:cs typeface="Arial" pitchFamily="34" charset="0"/>
              </a:rPr>
              <a:t>25</a:t>
            </a:r>
            <a:endParaRPr lang="ru-RU" sz="5400" b="1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5805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2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2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2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4762290" y="3003648"/>
            <a:ext cx="1080000" cy="108000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>
                  <a:solidFill>
                    <a:schemeClr val="accent5">
                      <a:lumMod val="50000"/>
                    </a:schemeClr>
                  </a:solidFill>
                </a:ln>
                <a:cs typeface="Arial" pitchFamily="34" charset="0"/>
              </a:rPr>
              <a:t>?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4762290" y="3003648"/>
            <a:ext cx="1080000" cy="108000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bg1"/>
                </a:solidFill>
                <a:cs typeface="Arial" pitchFamily="34" charset="0"/>
              </a:rPr>
              <a:t>7</a:t>
            </a:r>
            <a:endParaRPr lang="ru-RU" sz="5400" b="1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762290" y="3029226"/>
            <a:ext cx="1080000" cy="108000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5400" b="1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327560" y="3003648"/>
            <a:ext cx="1080000" cy="108000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>
                  <a:solidFill>
                    <a:schemeClr val="accent5">
                      <a:lumMod val="50000"/>
                    </a:schemeClr>
                  </a:solidFill>
                </a:ln>
                <a:cs typeface="Arial" pitchFamily="34" charset="0"/>
              </a:rPr>
              <a:t>?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327560" y="3003648"/>
            <a:ext cx="1080000" cy="108000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bg1"/>
                </a:solidFill>
                <a:cs typeface="Arial" pitchFamily="34" charset="0"/>
              </a:rPr>
              <a:t>4</a:t>
            </a:r>
            <a:endParaRPr lang="ru-RU" sz="5400" b="1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336136" y="3029226"/>
            <a:ext cx="1080000" cy="108000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5400" b="1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614598" y="1253801"/>
            <a:ext cx="1080000" cy="108000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bg1"/>
                </a:solidFill>
                <a:cs typeface="Arial" pitchFamily="34" charset="0"/>
              </a:rPr>
              <a:t>22</a:t>
            </a:r>
            <a:endParaRPr lang="ru-RU" sz="5400" b="1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188444" y="1253801"/>
            <a:ext cx="1080000" cy="108000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bg1"/>
                </a:solidFill>
                <a:cs typeface="Arial" pitchFamily="34" charset="0"/>
              </a:rPr>
              <a:t>19</a:t>
            </a:r>
            <a:endParaRPr lang="ru-RU" sz="5400" b="1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762290" y="1253801"/>
            <a:ext cx="1080000" cy="108000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bg1"/>
                </a:solidFill>
                <a:cs typeface="Arial" pitchFamily="34" charset="0"/>
              </a:rPr>
              <a:t>17</a:t>
            </a:r>
            <a:endParaRPr lang="ru-RU" sz="5400" b="1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336136" y="1253801"/>
            <a:ext cx="1080000" cy="108000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bg1"/>
                </a:solidFill>
                <a:cs typeface="Arial" pitchFamily="34" charset="0"/>
              </a:rPr>
              <a:t>14</a:t>
            </a:r>
            <a:endParaRPr lang="ru-RU" sz="5400" b="1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14" name="Рисунок 1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email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02540" y="6395623"/>
            <a:ext cx="914402" cy="414529"/>
          </a:xfrm>
          <a:prstGeom prst="rect">
            <a:avLst/>
          </a:prstGeom>
        </p:spPr>
      </p:pic>
      <p:sp>
        <p:nvSpPr>
          <p:cNvPr id="15" name="Скругленный прямоугольник 14"/>
          <p:cNvSpPr/>
          <p:nvPr/>
        </p:nvSpPr>
        <p:spPr>
          <a:xfrm>
            <a:off x="1614598" y="2990256"/>
            <a:ext cx="1080000" cy="108000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bg1"/>
                </a:solidFill>
                <a:cs typeface="Arial" pitchFamily="34" charset="0"/>
              </a:rPr>
              <a:t>12</a:t>
            </a:r>
            <a:endParaRPr lang="ru-RU" sz="5400" b="1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188444" y="2996952"/>
            <a:ext cx="1080000" cy="108000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bg1"/>
                </a:solidFill>
                <a:cs typeface="Arial" pitchFamily="34" charset="0"/>
              </a:rPr>
              <a:t>9</a:t>
            </a:r>
            <a:endParaRPr lang="ru-RU" sz="5400" b="1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204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2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2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2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4762290" y="3003648"/>
            <a:ext cx="1080000" cy="108000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>
                  <a:solidFill>
                    <a:schemeClr val="accent5">
                      <a:lumMod val="50000"/>
                    </a:schemeClr>
                  </a:solidFill>
                </a:ln>
                <a:cs typeface="Arial" pitchFamily="34" charset="0"/>
              </a:rPr>
              <a:t>?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4762290" y="3003648"/>
            <a:ext cx="1080000" cy="108000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bg1"/>
                </a:solidFill>
                <a:cs typeface="Arial" pitchFamily="34" charset="0"/>
              </a:rPr>
              <a:t>25</a:t>
            </a:r>
            <a:endParaRPr lang="ru-RU" sz="5400" b="1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762290" y="3003648"/>
            <a:ext cx="1080000" cy="108000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5400" b="1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327560" y="3003648"/>
            <a:ext cx="1080000" cy="108000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>
                  <a:solidFill>
                    <a:schemeClr val="accent5">
                      <a:lumMod val="50000"/>
                    </a:schemeClr>
                  </a:solidFill>
                </a:ln>
                <a:cs typeface="Arial" pitchFamily="34" charset="0"/>
              </a:rPr>
              <a:t>?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327560" y="3003648"/>
            <a:ext cx="1080000" cy="108000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bg1"/>
                </a:solidFill>
                <a:cs typeface="Arial" pitchFamily="34" charset="0"/>
              </a:rPr>
              <a:t>32</a:t>
            </a:r>
            <a:endParaRPr lang="ru-RU" sz="5400" b="1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327560" y="3024022"/>
            <a:ext cx="1080000" cy="108000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5400" b="1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614598" y="1253801"/>
            <a:ext cx="1080000" cy="108000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bg1"/>
                </a:solidFill>
                <a:cs typeface="Arial" pitchFamily="34" charset="0"/>
              </a:rPr>
              <a:t>4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188444" y="1253801"/>
            <a:ext cx="1080000" cy="108000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bg1"/>
                </a:solidFill>
                <a:cs typeface="Arial" pitchFamily="34" charset="0"/>
              </a:rPr>
              <a:t>5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762290" y="1253801"/>
            <a:ext cx="1080000" cy="108000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bg1"/>
                </a:solidFill>
                <a:cs typeface="Arial" pitchFamily="34" charset="0"/>
              </a:rPr>
              <a:t>7</a:t>
            </a:r>
            <a:endParaRPr lang="ru-RU" sz="5400" b="1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336136" y="1253801"/>
            <a:ext cx="1080000" cy="108000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bg1"/>
                </a:solidFill>
                <a:cs typeface="Arial" pitchFamily="34" charset="0"/>
              </a:rPr>
              <a:t>10</a:t>
            </a:r>
            <a:endParaRPr lang="ru-RU" sz="5400" b="1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14" name="Рисунок 13">
            <a:hlinkClick r:id="" action="ppaction://hlinkshowjump?jump=endshow"/>
          </p:cNvPr>
          <p:cNvPicPr>
            <a:picLocks noChangeAspect="1"/>
          </p:cNvPicPr>
          <p:nvPr/>
        </p:nvPicPr>
        <p:blipFill>
          <a:blip r:embed="rId2" cstate="email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02540" y="6395623"/>
            <a:ext cx="914402" cy="414529"/>
          </a:xfrm>
          <a:prstGeom prst="rect">
            <a:avLst/>
          </a:prstGeom>
        </p:spPr>
      </p:pic>
      <p:sp>
        <p:nvSpPr>
          <p:cNvPr id="15" name="Скругленный прямоугольник 14"/>
          <p:cNvSpPr/>
          <p:nvPr/>
        </p:nvSpPr>
        <p:spPr>
          <a:xfrm>
            <a:off x="1614598" y="2990256"/>
            <a:ext cx="1080000" cy="108000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bg1"/>
                </a:solidFill>
                <a:cs typeface="Arial" pitchFamily="34" charset="0"/>
              </a:rPr>
              <a:t>14</a:t>
            </a:r>
            <a:endParaRPr lang="ru-RU" sz="5400" b="1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188444" y="2996952"/>
            <a:ext cx="1080000" cy="108000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bg1"/>
                </a:solidFill>
                <a:cs typeface="Arial" pitchFamily="34" charset="0"/>
              </a:rPr>
              <a:t>19</a:t>
            </a:r>
            <a:endParaRPr lang="ru-RU" sz="5400" b="1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035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2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2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2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971600" y="839011"/>
            <a:ext cx="720080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>
                  <a:solidFill>
                    <a:schemeClr val="bg1"/>
                  </a:solidFill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Информационные источники</a:t>
            </a:r>
          </a:p>
          <a:p>
            <a:r>
              <a:rPr lang="ru-RU" sz="2400" dirty="0" err="1">
                <a:solidFill>
                  <a:schemeClr val="accent5"/>
                </a:solidFill>
              </a:rPr>
              <a:t>Языканова</a:t>
            </a:r>
            <a:r>
              <a:rPr lang="ru-RU" sz="2400" dirty="0">
                <a:solidFill>
                  <a:schemeClr val="accent5"/>
                </a:solidFill>
              </a:rPr>
              <a:t> Е. В. Развивающие задания: тесты, игры, упражнения: </a:t>
            </a:r>
            <a:r>
              <a:rPr lang="ru-RU" sz="2400" dirty="0" smtClean="0">
                <a:solidFill>
                  <a:schemeClr val="accent5"/>
                </a:solidFill>
              </a:rPr>
              <a:t>4 </a:t>
            </a:r>
            <a:r>
              <a:rPr lang="ru-RU" sz="2400" dirty="0">
                <a:solidFill>
                  <a:schemeClr val="accent5"/>
                </a:solidFill>
              </a:rPr>
              <a:t>класс. М.: Издательство «Экзамен», </a:t>
            </a:r>
            <a:r>
              <a:rPr lang="ru-RU" sz="2400" dirty="0" smtClean="0">
                <a:solidFill>
                  <a:schemeClr val="accent5"/>
                </a:solidFill>
              </a:rPr>
              <a:t>2015 </a:t>
            </a:r>
            <a:r>
              <a:rPr lang="ru-RU" sz="2400" dirty="0">
                <a:solidFill>
                  <a:schemeClr val="accent5"/>
                </a:solidFill>
              </a:rPr>
              <a:t>(Серия «Учебно-методический комплект)</a:t>
            </a:r>
          </a:p>
          <a:p>
            <a:pPr algn="ctr"/>
            <a:r>
              <a:rPr lang="ru-RU" sz="2400" dirty="0" smtClean="0">
                <a:solidFill>
                  <a:schemeClr val="accent5"/>
                </a:solidFill>
                <a:hlinkClick r:id="rId2"/>
              </a:rPr>
              <a:t>Рамка </a:t>
            </a:r>
            <a:r>
              <a:rPr lang="ru-RU" sz="2400" dirty="0" smtClean="0">
                <a:solidFill>
                  <a:schemeClr val="accent5"/>
                </a:solidFill>
              </a:rPr>
              <a:t>  </a:t>
            </a:r>
          </a:p>
          <a:p>
            <a:pPr algn="ctr"/>
            <a:r>
              <a:rPr lang="ru-RU" sz="2400" dirty="0" smtClean="0">
                <a:solidFill>
                  <a:schemeClr val="accent5"/>
                </a:solidFill>
                <a:hlinkClick r:id="rId3"/>
              </a:rPr>
              <a:t>Стрелка</a:t>
            </a:r>
            <a:endParaRPr lang="ru-RU" sz="2400" dirty="0" smtClean="0">
              <a:solidFill>
                <a:schemeClr val="accent5"/>
              </a:solidFill>
            </a:endParaRPr>
          </a:p>
          <a:p>
            <a:pPr algn="ctr"/>
            <a:r>
              <a:rPr lang="ru-RU" sz="2400" dirty="0" smtClean="0">
                <a:solidFill>
                  <a:schemeClr val="accent5"/>
                </a:solidFill>
                <a:hlinkClick r:id="rId4"/>
              </a:rPr>
              <a:t>Русалочка</a:t>
            </a:r>
            <a:endParaRPr lang="ru-RU" sz="2400" dirty="0" smtClean="0">
              <a:solidFill>
                <a:schemeClr val="accent5"/>
              </a:solidFill>
            </a:endParaRPr>
          </a:p>
          <a:p>
            <a:pPr algn="ctr"/>
            <a:r>
              <a:rPr lang="ru-RU" sz="2400" dirty="0">
                <a:solidFill>
                  <a:schemeClr val="accent5"/>
                </a:solidFill>
                <a:hlinkClick r:id="rId5"/>
              </a:rPr>
              <a:t>Водоросли</a:t>
            </a:r>
            <a:r>
              <a:rPr lang="ru-RU" sz="2400" dirty="0">
                <a:solidFill>
                  <a:schemeClr val="accent5"/>
                </a:solidFill>
              </a:rPr>
              <a:t>  </a:t>
            </a:r>
            <a:endParaRPr lang="ru-RU" sz="2400" dirty="0" smtClean="0">
              <a:solidFill>
                <a:schemeClr val="accent5"/>
              </a:solidFill>
            </a:endParaRPr>
          </a:p>
          <a:p>
            <a:pPr algn="ctr"/>
            <a:r>
              <a:rPr lang="ru-RU" sz="2400" dirty="0" smtClean="0">
                <a:solidFill>
                  <a:schemeClr val="accent5"/>
                </a:solidFill>
                <a:hlinkClick r:id="rId6"/>
              </a:rPr>
              <a:t>Морской </a:t>
            </a:r>
            <a:r>
              <a:rPr lang="ru-RU" sz="2400" dirty="0">
                <a:solidFill>
                  <a:schemeClr val="accent5"/>
                </a:solidFill>
                <a:hlinkClick r:id="rId6"/>
              </a:rPr>
              <a:t>декор</a:t>
            </a:r>
            <a:endParaRPr lang="ru-RU" sz="2400" dirty="0">
              <a:solidFill>
                <a:schemeClr val="accent5"/>
              </a:solidFill>
            </a:endParaRPr>
          </a:p>
        </p:txBody>
      </p:sp>
      <p:pic>
        <p:nvPicPr>
          <p:cNvPr id="8" name="Рисунок 7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email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02540" y="6395623"/>
            <a:ext cx="914402" cy="41452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Другая 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BACC6"/>
      </a:hlink>
      <a:folHlink>
        <a:srgbClr val="4BACC6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</TotalTime>
  <Words>154</Words>
  <Application>Microsoft Office PowerPoint</Application>
  <PresentationFormat>Экран (4:3)</PresentationFormat>
  <Paragraphs>76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1_Тема Office</vt:lpstr>
      <vt:lpstr>Серия «Гимнастика для ума»  Продолжи числовой ряд Часть 2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Продолжи числовой ряд - 2</dc:title>
  <dc:creator>Фокина Лидия Петровна</dc:creator>
  <cp:keywords>Гимнастика для ума</cp:keywords>
  <cp:lastModifiedBy>User</cp:lastModifiedBy>
  <cp:revision>36</cp:revision>
  <dcterms:created xsi:type="dcterms:W3CDTF">2014-07-06T18:18:01Z</dcterms:created>
  <dcterms:modified xsi:type="dcterms:W3CDTF">2016-07-21T16:44:02Z</dcterms:modified>
</cp:coreProperties>
</file>