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71" r:id="rId2"/>
    <p:sldId id="275" r:id="rId3"/>
    <p:sldId id="284" r:id="rId4"/>
    <p:sldId id="285" r:id="rId5"/>
    <p:sldId id="286" r:id="rId6"/>
    <p:sldId id="287" r:id="rId7"/>
    <p:sldId id="288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300" r:id="rId18"/>
    <p:sldId id="301" r:id="rId19"/>
    <p:sldId id="289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15" autoAdjust="0"/>
    <p:restoredTop sz="86292" autoAdjust="0"/>
  </p:normalViewPr>
  <p:slideViewPr>
    <p:cSldViewPr>
      <p:cViewPr>
        <p:scale>
          <a:sx n="70" d="100"/>
          <a:sy n="70" d="100"/>
        </p:scale>
        <p:origin x="-126" y="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2B58B6-D9B3-4B40-AD48-0E1AE80B7DA8}" type="datetimeFigureOut">
              <a:rPr lang="ru-RU" smtClean="0"/>
              <a:t>16.12.2015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2FC307-9CE1-4B3F-B4B3-8AC48272FA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37710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2FC307-9CE1-4B3F-B4B3-8AC48272FA8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08502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2FC307-9CE1-4B3F-B4B3-8AC48272FA8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08502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2FC307-9CE1-4B3F-B4B3-8AC48272FA8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2545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2FC307-9CE1-4B3F-B4B3-8AC48272FA8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2545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2FC307-9CE1-4B3F-B4B3-8AC48272FA8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2545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2FC307-9CE1-4B3F-B4B3-8AC48272FA8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2545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2FC307-9CE1-4B3F-B4B3-8AC48272FA8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2545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2FC307-9CE1-4B3F-B4B3-8AC48272FA8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2545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2FC307-9CE1-4B3F-B4B3-8AC48272FA8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2545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2FC307-9CE1-4B3F-B4B3-8AC48272FA8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2545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2FC307-9CE1-4B3F-B4B3-8AC48272FA80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2545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2FC307-9CE1-4B3F-B4B3-8AC48272FA8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2545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2FC307-9CE1-4B3F-B4B3-8AC48272FA80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2545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2FC307-9CE1-4B3F-B4B3-8AC48272FA80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2545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2FC307-9CE1-4B3F-B4B3-8AC48272FA80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2545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2FC307-9CE1-4B3F-B4B3-8AC48272FA80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2545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2FC307-9CE1-4B3F-B4B3-8AC48272FA80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254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3" Type="http://schemas.openxmlformats.org/officeDocument/2006/relationships/image" Target="../media/image1.jpeg"/><Relationship Id="rId7" Type="http://schemas.openxmlformats.org/officeDocument/2006/relationships/slide" Target="slide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5.png"/><Relationship Id="rId4" Type="http://schemas.openxmlformats.org/officeDocument/2006/relationships/hyperlink" Target="http://nachalka26.ucoz.com/" TargetMode="External"/><Relationship Id="rId9" Type="http://schemas.openxmlformats.org/officeDocument/2006/relationships/slide" Target="slide1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3" Type="http://schemas.openxmlformats.org/officeDocument/2006/relationships/image" Target="../media/image1.jpeg"/><Relationship Id="rId7" Type="http://schemas.openxmlformats.org/officeDocument/2006/relationships/slide" Target="slide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0.png"/><Relationship Id="rId5" Type="http://schemas.openxmlformats.org/officeDocument/2006/relationships/image" Target="../media/image6.jpeg"/><Relationship Id="rId10" Type="http://schemas.openxmlformats.org/officeDocument/2006/relationships/image" Target="../media/image9.png"/><Relationship Id="rId4" Type="http://schemas.openxmlformats.org/officeDocument/2006/relationships/image" Target="../media/image2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audio" Target="../media/audio1.wav"/><Relationship Id="rId7" Type="http://schemas.openxmlformats.org/officeDocument/2006/relationships/image" Target="../media/image13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5.jpeg"/><Relationship Id="rId4" Type="http://schemas.openxmlformats.org/officeDocument/2006/relationships/image" Target="../media/image1.jpeg"/><Relationship Id="rId9" Type="http://schemas.openxmlformats.org/officeDocument/2006/relationships/slide" Target="slide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audio" Target="../media/audio1.wav"/><Relationship Id="rId7" Type="http://schemas.openxmlformats.org/officeDocument/2006/relationships/image" Target="../media/image13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5.jpeg"/><Relationship Id="rId4" Type="http://schemas.openxmlformats.org/officeDocument/2006/relationships/image" Target="../media/image1.jpeg"/><Relationship Id="rId9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audio" Target="../media/audio1.wav"/><Relationship Id="rId7" Type="http://schemas.openxmlformats.org/officeDocument/2006/relationships/image" Target="../media/image13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5.jpeg"/><Relationship Id="rId4" Type="http://schemas.openxmlformats.org/officeDocument/2006/relationships/image" Target="../media/image1.jpeg"/><Relationship Id="rId9" Type="http://schemas.openxmlformats.org/officeDocument/2006/relationships/slide" Target="slide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audio" Target="../media/audio1.wav"/><Relationship Id="rId7" Type="http://schemas.openxmlformats.org/officeDocument/2006/relationships/image" Target="../media/image13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5.jpeg"/><Relationship Id="rId4" Type="http://schemas.openxmlformats.org/officeDocument/2006/relationships/image" Target="../media/image1.jpeg"/><Relationship Id="rId9" Type="http://schemas.openxmlformats.org/officeDocument/2006/relationships/slide" Target="slide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audio" Target="../media/audio1.wav"/><Relationship Id="rId7" Type="http://schemas.openxmlformats.org/officeDocument/2006/relationships/image" Target="../media/image13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9.png"/><Relationship Id="rId4" Type="http://schemas.openxmlformats.org/officeDocument/2006/relationships/image" Target="../media/image1.jpeg"/><Relationship Id="rId9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audio" Target="../media/audio1.wav"/><Relationship Id="rId7" Type="http://schemas.openxmlformats.org/officeDocument/2006/relationships/image" Target="../media/image13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20.jpeg"/><Relationship Id="rId4" Type="http://schemas.openxmlformats.org/officeDocument/2006/relationships/image" Target="../media/image1.jpeg"/><Relationship Id="rId9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audio" Target="../media/audio1.wav"/><Relationship Id="rId7" Type="http://schemas.openxmlformats.org/officeDocument/2006/relationships/image" Target="../media/image13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21.jpeg"/><Relationship Id="rId4" Type="http://schemas.openxmlformats.org/officeDocument/2006/relationships/image" Target="../media/image1.jpeg"/><Relationship Id="rId9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3" Type="http://schemas.openxmlformats.org/officeDocument/2006/relationships/audio" Target="../media/audio1.wav"/><Relationship Id="rId7" Type="http://schemas.openxmlformats.org/officeDocument/2006/relationships/image" Target="../media/image13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22.png"/><Relationship Id="rId4" Type="http://schemas.openxmlformats.org/officeDocument/2006/relationships/image" Target="../media/image1.jpeg"/><Relationship Id="rId9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3" Type="http://schemas.openxmlformats.org/officeDocument/2006/relationships/audio" Target="../media/audio1.wav"/><Relationship Id="rId7" Type="http://schemas.openxmlformats.org/officeDocument/2006/relationships/image" Target="../media/image13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23.png"/><Relationship Id="rId4" Type="http://schemas.openxmlformats.org/officeDocument/2006/relationships/image" Target="../media/image1.jpeg"/><Relationship Id="rId9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audio" Target="../media/audio1.wav"/><Relationship Id="rId7" Type="http://schemas.openxmlformats.org/officeDocument/2006/relationships/image" Target="../media/image13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24.jpeg"/><Relationship Id="rId4" Type="http://schemas.openxmlformats.org/officeDocument/2006/relationships/image" Target="../media/image1.jpeg"/><Relationship Id="rId9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3" Type="http://schemas.openxmlformats.org/officeDocument/2006/relationships/audio" Target="../media/audio1.wav"/><Relationship Id="rId7" Type="http://schemas.openxmlformats.org/officeDocument/2006/relationships/image" Target="../media/image13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25.png"/><Relationship Id="rId4" Type="http://schemas.openxmlformats.org/officeDocument/2006/relationships/image" Target="../media/image1.jpeg"/><Relationship Id="rId9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3" Type="http://schemas.openxmlformats.org/officeDocument/2006/relationships/audio" Target="../media/audio1.wav"/><Relationship Id="rId7" Type="http://schemas.openxmlformats.org/officeDocument/2006/relationships/image" Target="../media/image13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26.png"/><Relationship Id="rId4" Type="http://schemas.openxmlformats.org/officeDocument/2006/relationships/image" Target="../media/image1.jpeg"/><Relationship Id="rId9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audio" Target="../media/audio1.wav"/><Relationship Id="rId7" Type="http://schemas.openxmlformats.org/officeDocument/2006/relationships/image" Target="../media/image13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27.png"/><Relationship Id="rId4" Type="http://schemas.openxmlformats.org/officeDocument/2006/relationships/image" Target="../media/image1.jpeg"/><Relationship Id="rId9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3" Type="http://schemas.openxmlformats.org/officeDocument/2006/relationships/audio" Target="../media/audio1.wav"/><Relationship Id="rId7" Type="http://schemas.openxmlformats.org/officeDocument/2006/relationships/image" Target="../media/image13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28.png"/><Relationship Id="rId4" Type="http://schemas.openxmlformats.org/officeDocument/2006/relationships/image" Target="../media/image1.jpeg"/><Relationship Id="rId9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3" Type="http://schemas.openxmlformats.org/officeDocument/2006/relationships/image" Target="../media/image1.jpeg"/><Relationship Id="rId7" Type="http://schemas.openxmlformats.org/officeDocument/2006/relationships/slide" Target="slide18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gif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0.png"/><Relationship Id="rId4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kissmarti.fw.hu/keptaram/PNG/meses/meh/meh_53.png" TargetMode="External"/><Relationship Id="rId13" Type="http://schemas.openxmlformats.org/officeDocument/2006/relationships/hyperlink" Target="https://img-fotki.yandex.ru/get/6514/200418627.a1/0_128146_63de81a9_orig.png" TargetMode="External"/><Relationship Id="rId18" Type="http://schemas.openxmlformats.org/officeDocument/2006/relationships/hyperlink" Target="http://zakraski.ru/games/3/Dobraya_pchelka/Dobraya_pchelka.png" TargetMode="External"/><Relationship Id="rId3" Type="http://schemas.openxmlformats.org/officeDocument/2006/relationships/hyperlink" Target="http://img.cliparto.com/pic/xl/186338/3095943-bees-and-honey.jpg" TargetMode="External"/><Relationship Id="rId21" Type="http://schemas.openxmlformats.org/officeDocument/2006/relationships/slide" Target="slide1.xml"/><Relationship Id="rId7" Type="http://schemas.openxmlformats.org/officeDocument/2006/relationships/hyperlink" Target="http://romashka33.ru/wp-content/uploads/2014/04/90423272_x_671c6d66.jpg" TargetMode="External"/><Relationship Id="rId12" Type="http://schemas.openxmlformats.org/officeDocument/2006/relationships/hyperlink" Target="http://images.clipartlogo.com/files/images/48/481529/bee-20_f.jpg" TargetMode="External"/><Relationship Id="rId17" Type="http://schemas.openxmlformats.org/officeDocument/2006/relationships/hyperlink" Target="http://i047.radikal.ru/1303/59/b3fb3d07f28b.png" TargetMode="External"/><Relationship Id="rId2" Type="http://schemas.openxmlformats.org/officeDocument/2006/relationships/image" Target="../media/image1.jpeg"/><Relationship Id="rId16" Type="http://schemas.openxmlformats.org/officeDocument/2006/relationships/hyperlink" Target="http://img-fotki.yandex.ru/get/5302/valenta-mog.13e/0_6e1bd_4b054b8a_orig.jpg" TargetMode="External"/><Relationship Id="rId20" Type="http://schemas.openxmlformats.org/officeDocument/2006/relationships/hyperlink" Target="https://www.youtube.com/watch?v=YBbrPuy96nM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3.bp.blogspot.com/-rmQAZTJvkxw/TXEbBMC7E-I/AAAAAAAAA5w/r3" TargetMode="External"/><Relationship Id="rId11" Type="http://schemas.openxmlformats.org/officeDocument/2006/relationships/hyperlink" Target="http://img-fotki.yandex.ru/get/6417/27302857.a02/0_b4c9d_dff4568b_L.p" TargetMode="External"/><Relationship Id="rId5" Type="http://schemas.openxmlformats.org/officeDocument/2006/relationships/hyperlink" Target="http://pic4you.ru/24687/4355729/" TargetMode="External"/><Relationship Id="rId15" Type="http://schemas.openxmlformats.org/officeDocument/2006/relationships/hyperlink" Target="https://img-fotki.yandex.ru/get/41/200418627.a2/0_12814e_daeff9e7_orig.png" TargetMode="External"/><Relationship Id="rId10" Type="http://schemas.openxmlformats.org/officeDocument/2006/relationships/hyperlink" Target="http://img-fotki.yandex.ru/get/6843/16969765.239/0_90fe3_3d12b39f_orig.png" TargetMode="External"/><Relationship Id="rId19" Type="http://schemas.openxmlformats.org/officeDocument/2006/relationships/hyperlink" Target="http://zakraski.ru/games/3/Pchela_s_medom/Pchela_s_medom.png" TargetMode="External"/><Relationship Id="rId4" Type="http://schemas.openxmlformats.org/officeDocument/2006/relationships/hyperlink" Target="http://s4.pic4you.ru/y2015/05-31/24687/5077900-thumb.png" TargetMode="External"/><Relationship Id="rId9" Type="http://schemas.openxmlformats.org/officeDocument/2006/relationships/hyperlink" Target="http://www.bee-english.ru/www/bee1.jpg" TargetMode="External"/><Relationship Id="rId14" Type="http://schemas.openxmlformats.org/officeDocument/2006/relationships/hyperlink" Target="http://png.clipart.me/graphics/previews/737/preview-vector-eps10-two-bees-and-honeycomb-with-honey_73705975.jpggx%60k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0"/>
            <a:ext cx="61926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0" cap="none" spc="0" normalizeH="0" baseline="0" noProof="0" dirty="0" smtClean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</a:rPr>
              <a:t>Работа выполнена в рамках творческой мастерской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0" cap="none" spc="0" normalizeH="0" baseline="0" noProof="0" dirty="0" smtClean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</a:rPr>
              <a:t> «Приемы </a:t>
            </a:r>
            <a:r>
              <a:rPr kumimoji="0" lang="ru-RU" sz="18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</a:rPr>
              <a:t>медиадидактики</a:t>
            </a:r>
            <a:r>
              <a:rPr kumimoji="0" lang="ru-RU" sz="1800" b="1" i="1" u="none" strike="noStrike" kern="0" cap="none" spc="0" normalizeH="0" baseline="0" noProof="0" dirty="0" smtClean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</a:rPr>
              <a:t> в творчестве учителя»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0" cap="none" spc="0" normalizeH="0" baseline="0" noProof="0" dirty="0" smtClean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</a:rPr>
              <a:t>на сайте </a:t>
            </a:r>
            <a:r>
              <a:rPr kumimoji="0" lang="en-US" sz="1800" b="1" i="1" u="none" strike="noStrike" kern="0" cap="none" spc="0" normalizeH="0" baseline="0" noProof="0" dirty="0" smtClean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hlinkClick r:id="rId4"/>
              </a:rPr>
              <a:t>http://nachalka26.ucoz.com</a:t>
            </a:r>
            <a:endParaRPr kumimoji="0" lang="be-BY" sz="1800" b="1" i="1" u="none" strike="noStrike" kern="0" cap="none" spc="0" normalizeH="0" baseline="0" noProof="0" dirty="0">
              <a:ln>
                <a:noFill/>
              </a:ln>
              <a:solidFill>
                <a:srgbClr val="44546A">
                  <a:lumMod val="75000"/>
                </a:srgbClr>
              </a:solidFill>
              <a:effectLst/>
              <a:uLnTx/>
              <a:uFillTx/>
            </a:endParaRPr>
          </a:p>
        </p:txBody>
      </p:sp>
      <p:pic>
        <p:nvPicPr>
          <p:cNvPr id="9" name="Picture 4" descr="D:\Users\-\Загрузки\0_8cc0c_8a16f38f_orig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773832" y="2031211"/>
            <a:ext cx="1421904" cy="2205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979712" y="4827875"/>
            <a:ext cx="8197918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Автор: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Тимофеева Анна Викторовна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spcBef>
                <a:spcPct val="20000"/>
              </a:spcBef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начальных классов</a:t>
            </a:r>
          </a:p>
          <a:p>
            <a:pPr lvl="0" algn="ctr">
              <a:spcBef>
                <a:spcPct val="20000"/>
              </a:spcBef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СОШ № 13 г.</a:t>
            </a:r>
          </a:p>
          <a:p>
            <a:pPr lvl="0" algn="ctr">
              <a:spcBef>
                <a:spcPct val="20000"/>
              </a:spcBef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Армавира Краснодарского края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spcBef>
                <a:spcPct val="20000"/>
              </a:spcBef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2015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470731" y="1255830"/>
            <a:ext cx="60546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Пчёлки-труженицы</a:t>
            </a:r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13" y="3501008"/>
            <a:ext cx="4188045" cy="3356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Рисунок 10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1787" y="6237312"/>
            <a:ext cx="780000" cy="468000"/>
          </a:xfrm>
          <a:prstGeom prst="rect">
            <a:avLst/>
          </a:prstGeom>
        </p:spPr>
      </p:pic>
      <p:sp>
        <p:nvSpPr>
          <p:cNvPr id="12" name="Управляющая кнопка: сведения 11">
            <a:hlinkClick r:id="rId9" action="ppaction://hlinksldjump" highlightClick="1"/>
          </p:cNvPr>
          <p:cNvSpPr/>
          <p:nvPr/>
        </p:nvSpPr>
        <p:spPr>
          <a:xfrm>
            <a:off x="101713" y="57307"/>
            <a:ext cx="638845" cy="808715"/>
          </a:xfrm>
          <a:prstGeom prst="actionButtonInformation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C:\Users\ТАТЬЯНА\Desktop\НОВЫЕ  КУРСЫ\risunok1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218" y="0"/>
            <a:ext cx="1481137" cy="125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2684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D:\Users\-\Загрузки\0_8cc0c_8a16f38f_orig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0" y="260648"/>
            <a:ext cx="2187456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s001.radikal.ru/i194/1411/c0/7acf1538877b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7501" y="901129"/>
            <a:ext cx="4695326" cy="53275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304886" y="1196752"/>
            <a:ext cx="4695326" cy="82791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anose="020B0A04020102020204" pitchFamily="34" charset="0"/>
                <a:cs typeface="Times New Roman" panose="02020603050405020304" pitchFamily="18" charset="0"/>
              </a:rPr>
              <a:t>Помоги пчёлкам заполнит соты мёдом. Для этого решай примеры и жми мышкой на цифру с правильным ответом. Переход на следующий слайд по пчёлкам.</a:t>
            </a:r>
          </a:p>
          <a:p>
            <a:pPr lvl="0" algn="ctr"/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anose="020B0A04020102020204" pitchFamily="34" charset="0"/>
                <a:cs typeface="Times New Roman" panose="02020603050405020304" pitchFamily="18" charset="0"/>
              </a:rPr>
              <a:t>Желаю удачи!</a:t>
            </a:r>
            <a:endParaRPr lang="ru-RU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outerShdw blurRad="50800" algn="tl" rotWithShape="0">
                  <a:srgbClr val="000000"/>
                </a:outerShdw>
              </a:effectLst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pPr lvl="0" algn="ctr"/>
            <a:endParaRPr lang="ru-RU" sz="28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B0F0"/>
              </a:solidFill>
              <a:effectLst>
                <a:outerShdw blurRad="50800" algn="tl" rotWithShape="0">
                  <a:srgbClr val="000000"/>
                </a:outerShdw>
              </a:effectLst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pPr lvl="0" algn="ctr"/>
            <a:endParaRPr lang="ru-RU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B0F0"/>
              </a:solidFill>
              <a:effectLst>
                <a:outerShdw blurRad="50800" algn="tl" rotWithShape="0">
                  <a:srgbClr val="000000"/>
                </a:outerShdw>
              </a:effectLst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pPr lvl="0" algn="ctr"/>
            <a:endParaRPr lang="ru-RU" sz="28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B0F0"/>
              </a:solidFill>
              <a:effectLst>
                <a:outerShdw blurRad="50800" algn="tl" rotWithShape="0">
                  <a:srgbClr val="000000"/>
                </a:outerShdw>
              </a:effectLst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pPr lvl="0" algn="ctr"/>
            <a:endParaRPr lang="ru-RU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B0F0"/>
              </a:solidFill>
              <a:effectLst>
                <a:outerShdw blurRad="50800" algn="tl" rotWithShape="0">
                  <a:srgbClr val="000000"/>
                </a:outerShdw>
              </a:effectLst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pPr lvl="0" algn="ctr"/>
            <a:endParaRPr lang="ru-RU" sz="28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B0F0"/>
              </a:solidFill>
              <a:effectLst>
                <a:outerShdw blurRad="50800" algn="tl" rotWithShape="0">
                  <a:srgbClr val="000000"/>
                </a:outerShdw>
              </a:effectLst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pPr lvl="0" algn="ctr"/>
            <a:endParaRPr lang="ru-RU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B0F0"/>
              </a:solidFill>
              <a:effectLst>
                <a:outerShdw blurRad="50800" algn="tl" rotWithShape="0">
                  <a:srgbClr val="000000"/>
                </a:outerShdw>
              </a:effectLst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pPr lvl="0" algn="ctr"/>
            <a:endParaRPr lang="ru-RU" sz="28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B0F0"/>
              </a:solidFill>
              <a:effectLst>
                <a:outerShdw blurRad="50800" algn="tl" rotWithShape="0">
                  <a:srgbClr val="000000"/>
                </a:outerShdw>
              </a:effectLst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pPr lvl="0" algn="ctr"/>
            <a:endParaRPr lang="ru-RU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B0F0"/>
              </a:solidFill>
              <a:effectLst>
                <a:outerShdw blurRad="50800" algn="tl" rotWithShape="0">
                  <a:srgbClr val="000000"/>
                </a:outerShdw>
              </a:effectLst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pPr lvl="0" algn="ctr"/>
            <a:endParaRPr lang="ru-RU" sz="28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B0F0"/>
              </a:solidFill>
              <a:effectLst>
                <a:outerShdw blurRad="50800" algn="tl" rotWithShape="0">
                  <a:srgbClr val="000000"/>
                </a:outerShdw>
              </a:effectLst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61010" y="86602"/>
            <a:ext cx="485158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nstantia"/>
              </a:rPr>
              <a:t>Дорогой</a:t>
            </a:r>
            <a:r>
              <a:rPr lang="ru-RU" sz="48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onstantia"/>
              </a:rPr>
              <a:t>  друг</a:t>
            </a:r>
            <a:r>
              <a:rPr lang="ru-RU" sz="48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onstantia"/>
              </a:rPr>
              <a:t>!</a:t>
            </a:r>
            <a:endParaRPr lang="ru-RU" sz="48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4757" y="5272552"/>
            <a:ext cx="2189163" cy="165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5976" y="6237312"/>
            <a:ext cx="780000" cy="468000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918" y="3499721"/>
            <a:ext cx="2424751" cy="2911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1790" y="4955451"/>
            <a:ext cx="1887008" cy="1850231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847" y="515096"/>
            <a:ext cx="2189163" cy="1652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2853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Шестиугольник 1"/>
          <p:cNvSpPr/>
          <p:nvPr/>
        </p:nvSpPr>
        <p:spPr>
          <a:xfrm>
            <a:off x="1348834" y="1498104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98375" y="260648"/>
            <a:ext cx="2261615" cy="91440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>
                <a:solidFill>
                  <a:schemeClr val="bg1"/>
                </a:solidFill>
              </a:rPr>
              <a:t>18х7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656" y="2923255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657" y="4389893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640470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173833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297" y="1424409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297" y="2924943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Шестиугольник 9"/>
          <p:cNvSpPr/>
          <p:nvPr/>
        </p:nvSpPr>
        <p:spPr>
          <a:xfrm>
            <a:off x="4038032" y="4463588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173832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640470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Шестиугольник 12"/>
          <p:cNvSpPr/>
          <p:nvPr/>
        </p:nvSpPr>
        <p:spPr>
          <a:xfrm>
            <a:off x="6703889" y="1499790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Шестиугольник 13"/>
          <p:cNvSpPr/>
          <p:nvPr/>
        </p:nvSpPr>
        <p:spPr>
          <a:xfrm>
            <a:off x="6688543" y="2996950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1681" y="5128061"/>
            <a:ext cx="1871663" cy="164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" name="Рисунок 5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65831" y="3274629"/>
            <a:ext cx="1728192" cy="2445713"/>
          </a:xfrm>
          <a:prstGeom prst="rect">
            <a:avLst/>
          </a:prstGeom>
        </p:spPr>
      </p:pic>
      <p:pic>
        <p:nvPicPr>
          <p:cNvPr id="60" name="Picture 2" descr="http://3.bp.blogspot.com/-rmQAZTJvkxw/TXEbBMC7E-I/AAAAAAAAA5w/r3B1UE-SYkY/s280/abelhas1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32" y="5286707"/>
            <a:ext cx="1719486" cy="157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Шестиугольник 63"/>
          <p:cNvSpPr/>
          <p:nvPr/>
        </p:nvSpPr>
        <p:spPr>
          <a:xfrm>
            <a:off x="6696993" y="4462160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5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2137" y="5137889"/>
            <a:ext cx="1871663" cy="164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8" name="Шестиугольник 87"/>
          <p:cNvSpPr/>
          <p:nvPr/>
        </p:nvSpPr>
        <p:spPr>
          <a:xfrm>
            <a:off x="1348834" y="1501278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152</a:t>
            </a:r>
          </a:p>
        </p:txBody>
      </p:sp>
      <p:sp>
        <p:nvSpPr>
          <p:cNvPr id="89" name="Шестиугольник 88"/>
          <p:cNvSpPr/>
          <p:nvPr/>
        </p:nvSpPr>
        <p:spPr>
          <a:xfrm>
            <a:off x="1373392" y="2978056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0" name="Шестиугольник 89"/>
          <p:cNvSpPr/>
          <p:nvPr/>
        </p:nvSpPr>
        <p:spPr>
          <a:xfrm>
            <a:off x="1377659" y="4452331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144</a:t>
            </a:r>
          </a:p>
        </p:txBody>
      </p:sp>
      <p:sp>
        <p:nvSpPr>
          <p:cNvPr id="91" name="Шестиугольник 90"/>
          <p:cNvSpPr/>
          <p:nvPr/>
        </p:nvSpPr>
        <p:spPr>
          <a:xfrm>
            <a:off x="2699519" y="2237337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2" name="Шестиугольник 91"/>
          <p:cNvSpPr/>
          <p:nvPr/>
        </p:nvSpPr>
        <p:spPr>
          <a:xfrm>
            <a:off x="2699519" y="3688221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112</a:t>
            </a:r>
          </a:p>
        </p:txBody>
      </p:sp>
      <p:sp>
        <p:nvSpPr>
          <p:cNvPr id="93" name="Шестиугольник 92"/>
          <p:cNvSpPr/>
          <p:nvPr/>
        </p:nvSpPr>
        <p:spPr>
          <a:xfrm>
            <a:off x="2699519" y="5187069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4" name="Шестиугольник 93"/>
          <p:cNvSpPr/>
          <p:nvPr/>
        </p:nvSpPr>
        <p:spPr>
          <a:xfrm>
            <a:off x="4038032" y="1487913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5" name="Шестиугольник 94"/>
          <p:cNvSpPr/>
          <p:nvPr/>
        </p:nvSpPr>
        <p:spPr>
          <a:xfrm>
            <a:off x="4044535" y="2958162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kern="0" dirty="0" smtClean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104</a:t>
            </a:r>
            <a:endParaRPr kumimoji="0" lang="ru-RU" sz="48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96" name="Шестиугольник 95"/>
          <p:cNvSpPr/>
          <p:nvPr/>
        </p:nvSpPr>
        <p:spPr>
          <a:xfrm>
            <a:off x="4031798" y="4437645"/>
            <a:ext cx="1728192" cy="1534046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Шестиугольник 96"/>
          <p:cNvSpPr/>
          <p:nvPr/>
        </p:nvSpPr>
        <p:spPr>
          <a:xfrm>
            <a:off x="5360638" y="2237337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114</a:t>
            </a:r>
          </a:p>
        </p:txBody>
      </p:sp>
      <p:sp>
        <p:nvSpPr>
          <p:cNvPr id="98" name="Шестиугольник 97"/>
          <p:cNvSpPr/>
          <p:nvPr/>
        </p:nvSpPr>
        <p:spPr>
          <a:xfrm>
            <a:off x="5383872" y="3727480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9" name="Шестиугольник 98"/>
          <p:cNvSpPr/>
          <p:nvPr/>
        </p:nvSpPr>
        <p:spPr>
          <a:xfrm>
            <a:off x="5359887" y="5204668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kern="0" dirty="0" smtClean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156</a:t>
            </a:r>
            <a:endParaRPr kumimoji="0" lang="ru-RU" sz="48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00" name="Шестиугольник 99"/>
          <p:cNvSpPr/>
          <p:nvPr/>
        </p:nvSpPr>
        <p:spPr>
          <a:xfrm>
            <a:off x="6696993" y="1498090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Шестиугольник 100"/>
          <p:cNvSpPr/>
          <p:nvPr/>
        </p:nvSpPr>
        <p:spPr>
          <a:xfrm>
            <a:off x="6706255" y="2938657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kern="0" dirty="0" smtClean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126</a:t>
            </a:r>
            <a:endParaRPr kumimoji="0" lang="ru-RU" sz="48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02" name="Шестиугольник 101"/>
          <p:cNvSpPr/>
          <p:nvPr/>
        </p:nvSpPr>
        <p:spPr>
          <a:xfrm>
            <a:off x="6684809" y="4437505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72331" y="-477620"/>
            <a:ext cx="1206500" cy="1176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http://img.cliparto.com/pic/xl/186338/3095943-bees-and-honey.jp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8543" y="74714"/>
            <a:ext cx="1129595" cy="1175048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5799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2.03515E-7 L 0.92135 0.4768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059" y="2384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shebstvo_prevraschenie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1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8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8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9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0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9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9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9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9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9"/>
                  </p:tgtEl>
                </p:cond>
              </p:nextCondLst>
            </p:seq>
          </p:childTnLst>
        </p:cTn>
      </p:par>
    </p:tnLst>
    <p:bldLst>
      <p:bldP spid="88" grpId="0" animBg="1"/>
      <p:bldP spid="90" grpId="0" animBg="1"/>
      <p:bldP spid="92" grpId="0" animBg="1"/>
      <p:bldP spid="95" grpId="0" animBg="1"/>
      <p:bldP spid="97" grpId="0" animBg="1"/>
      <p:bldP spid="99" grpId="0" animBg="1"/>
      <p:bldP spid="10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Шестиугольник 1"/>
          <p:cNvSpPr/>
          <p:nvPr/>
        </p:nvSpPr>
        <p:spPr>
          <a:xfrm>
            <a:off x="1348834" y="1498104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98375" y="260648"/>
            <a:ext cx="2261615" cy="91440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>
                <a:solidFill>
                  <a:schemeClr val="bg1"/>
                </a:solidFill>
              </a:rPr>
              <a:t>16х7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656" y="2923255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657" y="4389893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640470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173833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297" y="1424409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297" y="2924943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Шестиугольник 9"/>
          <p:cNvSpPr/>
          <p:nvPr/>
        </p:nvSpPr>
        <p:spPr>
          <a:xfrm>
            <a:off x="4038032" y="4463588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173832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640470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Шестиугольник 12"/>
          <p:cNvSpPr/>
          <p:nvPr/>
        </p:nvSpPr>
        <p:spPr>
          <a:xfrm>
            <a:off x="6703889" y="1499790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Шестиугольник 13"/>
          <p:cNvSpPr/>
          <p:nvPr/>
        </p:nvSpPr>
        <p:spPr>
          <a:xfrm>
            <a:off x="6688543" y="2996950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1681" y="5128061"/>
            <a:ext cx="1871663" cy="164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" name="Рисунок 5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65831" y="3274629"/>
            <a:ext cx="1728192" cy="2445713"/>
          </a:xfrm>
          <a:prstGeom prst="rect">
            <a:avLst/>
          </a:prstGeom>
        </p:spPr>
      </p:pic>
      <p:pic>
        <p:nvPicPr>
          <p:cNvPr id="60" name="Picture 2" descr="http://3.bp.blogspot.com/-rmQAZTJvkxw/TXEbBMC7E-I/AAAAAAAAA5w/r3B1UE-SYkY/s280/abelhas1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32" y="5286707"/>
            <a:ext cx="1719486" cy="157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Шестиугольник 63"/>
          <p:cNvSpPr/>
          <p:nvPr/>
        </p:nvSpPr>
        <p:spPr>
          <a:xfrm>
            <a:off x="6696993" y="4462160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5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2137" y="5137889"/>
            <a:ext cx="1871663" cy="164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8" name="Шестиугольник 87"/>
          <p:cNvSpPr/>
          <p:nvPr/>
        </p:nvSpPr>
        <p:spPr>
          <a:xfrm>
            <a:off x="1348834" y="1501278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152</a:t>
            </a:r>
          </a:p>
        </p:txBody>
      </p:sp>
      <p:sp>
        <p:nvSpPr>
          <p:cNvPr id="89" name="Шестиугольник 88"/>
          <p:cNvSpPr/>
          <p:nvPr/>
        </p:nvSpPr>
        <p:spPr>
          <a:xfrm>
            <a:off x="1373392" y="2978056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0" name="Шестиугольник 89"/>
          <p:cNvSpPr/>
          <p:nvPr/>
        </p:nvSpPr>
        <p:spPr>
          <a:xfrm>
            <a:off x="1377659" y="4452331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144</a:t>
            </a:r>
          </a:p>
        </p:txBody>
      </p:sp>
      <p:sp>
        <p:nvSpPr>
          <p:cNvPr id="91" name="Шестиугольник 90"/>
          <p:cNvSpPr/>
          <p:nvPr/>
        </p:nvSpPr>
        <p:spPr>
          <a:xfrm>
            <a:off x="2699519" y="2237337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2" name="Шестиугольник 91"/>
          <p:cNvSpPr/>
          <p:nvPr/>
        </p:nvSpPr>
        <p:spPr>
          <a:xfrm>
            <a:off x="2699519" y="3688221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112</a:t>
            </a:r>
          </a:p>
        </p:txBody>
      </p:sp>
      <p:sp>
        <p:nvSpPr>
          <p:cNvPr id="93" name="Шестиугольник 92"/>
          <p:cNvSpPr/>
          <p:nvPr/>
        </p:nvSpPr>
        <p:spPr>
          <a:xfrm>
            <a:off x="2699519" y="5187069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4" name="Шестиугольник 93"/>
          <p:cNvSpPr/>
          <p:nvPr/>
        </p:nvSpPr>
        <p:spPr>
          <a:xfrm>
            <a:off x="4038032" y="1487913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5" name="Шестиугольник 94"/>
          <p:cNvSpPr/>
          <p:nvPr/>
        </p:nvSpPr>
        <p:spPr>
          <a:xfrm>
            <a:off x="4044535" y="2958162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kern="0" dirty="0" smtClean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104</a:t>
            </a:r>
            <a:endParaRPr kumimoji="0" lang="ru-RU" sz="48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96" name="Шестиугольник 95"/>
          <p:cNvSpPr/>
          <p:nvPr/>
        </p:nvSpPr>
        <p:spPr>
          <a:xfrm>
            <a:off x="4031798" y="4437645"/>
            <a:ext cx="1728192" cy="1534046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Шестиугольник 96"/>
          <p:cNvSpPr/>
          <p:nvPr/>
        </p:nvSpPr>
        <p:spPr>
          <a:xfrm>
            <a:off x="5360638" y="2237337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114</a:t>
            </a:r>
          </a:p>
        </p:txBody>
      </p:sp>
      <p:sp>
        <p:nvSpPr>
          <p:cNvPr id="98" name="Шестиугольник 97"/>
          <p:cNvSpPr/>
          <p:nvPr/>
        </p:nvSpPr>
        <p:spPr>
          <a:xfrm>
            <a:off x="5383872" y="3727480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kern="0" noProof="0" dirty="0" smtClean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105</a:t>
            </a:r>
            <a:endParaRPr kumimoji="0" lang="ru-RU" sz="48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9" name="Шестиугольник 98"/>
          <p:cNvSpPr/>
          <p:nvPr/>
        </p:nvSpPr>
        <p:spPr>
          <a:xfrm>
            <a:off x="5359887" y="5204668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kern="0" dirty="0" smtClean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156</a:t>
            </a:r>
            <a:endParaRPr kumimoji="0" lang="ru-RU" sz="48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00" name="Шестиугольник 99"/>
          <p:cNvSpPr/>
          <p:nvPr/>
        </p:nvSpPr>
        <p:spPr>
          <a:xfrm>
            <a:off x="6696993" y="1498090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Шестиугольник 101"/>
          <p:cNvSpPr/>
          <p:nvPr/>
        </p:nvSpPr>
        <p:spPr>
          <a:xfrm>
            <a:off x="6684809" y="4437505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0" y="469031"/>
            <a:ext cx="1541733" cy="1561462"/>
          </a:xfrm>
          <a:prstGeom prst="rect">
            <a:avLst/>
          </a:prstGeom>
        </p:spPr>
      </p:pic>
      <p:pic>
        <p:nvPicPr>
          <p:cNvPr id="36" name="Picture 2" descr="http://img.cliparto.com/pic/xl/186338/3095943-bees-and-honey.jp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8543" y="74714"/>
            <a:ext cx="1129595" cy="1175048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3937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8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9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9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9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9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59944E-6 L -0.71024 0.45398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521" y="2268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shebstvo_prevraschenie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</p:childTnLst>
        </p:cTn>
      </p:par>
    </p:tnLst>
    <p:bldLst>
      <p:bldP spid="88" grpId="0" animBg="1"/>
      <p:bldP spid="90" grpId="0" animBg="1"/>
      <p:bldP spid="92" grpId="0" animBg="1"/>
      <p:bldP spid="95" grpId="0" animBg="1"/>
      <p:bldP spid="97" grpId="0" animBg="1"/>
      <p:bldP spid="98" grpId="0" animBg="1"/>
      <p:bldP spid="9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Шестиугольник 1"/>
          <p:cNvSpPr/>
          <p:nvPr/>
        </p:nvSpPr>
        <p:spPr>
          <a:xfrm>
            <a:off x="1348834" y="1498104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98375" y="260648"/>
            <a:ext cx="2261615" cy="91440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>
                <a:solidFill>
                  <a:schemeClr val="bg1"/>
                </a:solidFill>
              </a:rPr>
              <a:t>19х8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656" y="2923255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657" y="4389893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640470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173833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297" y="1424409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297" y="2924943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Шестиугольник 9"/>
          <p:cNvSpPr/>
          <p:nvPr/>
        </p:nvSpPr>
        <p:spPr>
          <a:xfrm>
            <a:off x="4038032" y="4463588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173832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640470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Шестиугольник 12"/>
          <p:cNvSpPr/>
          <p:nvPr/>
        </p:nvSpPr>
        <p:spPr>
          <a:xfrm>
            <a:off x="6703889" y="1499790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Шестиугольник 13"/>
          <p:cNvSpPr/>
          <p:nvPr/>
        </p:nvSpPr>
        <p:spPr>
          <a:xfrm>
            <a:off x="6688543" y="2996950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1681" y="5128061"/>
            <a:ext cx="1871663" cy="164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" name="Рисунок 5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65831" y="3274629"/>
            <a:ext cx="1728192" cy="2445713"/>
          </a:xfrm>
          <a:prstGeom prst="rect">
            <a:avLst/>
          </a:prstGeom>
        </p:spPr>
      </p:pic>
      <p:pic>
        <p:nvPicPr>
          <p:cNvPr id="60" name="Picture 2" descr="http://3.bp.blogspot.com/-rmQAZTJvkxw/TXEbBMC7E-I/AAAAAAAAA5w/r3B1UE-SYkY/s280/abelhas1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32" y="5286707"/>
            <a:ext cx="1719486" cy="157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Шестиугольник 63"/>
          <p:cNvSpPr/>
          <p:nvPr/>
        </p:nvSpPr>
        <p:spPr>
          <a:xfrm>
            <a:off x="6696993" y="4462160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5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2137" y="5137889"/>
            <a:ext cx="1871663" cy="164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8" name="Шестиугольник 87"/>
          <p:cNvSpPr/>
          <p:nvPr/>
        </p:nvSpPr>
        <p:spPr>
          <a:xfrm>
            <a:off x="1348834" y="1501278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152</a:t>
            </a:r>
          </a:p>
        </p:txBody>
      </p:sp>
      <p:sp>
        <p:nvSpPr>
          <p:cNvPr id="89" name="Шестиугольник 88"/>
          <p:cNvSpPr/>
          <p:nvPr/>
        </p:nvSpPr>
        <p:spPr>
          <a:xfrm>
            <a:off x="1373392" y="2978056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0" name="Шестиугольник 89"/>
          <p:cNvSpPr/>
          <p:nvPr/>
        </p:nvSpPr>
        <p:spPr>
          <a:xfrm>
            <a:off x="1377659" y="4452331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144</a:t>
            </a:r>
          </a:p>
        </p:txBody>
      </p:sp>
      <p:sp>
        <p:nvSpPr>
          <p:cNvPr id="91" name="Шестиугольник 90"/>
          <p:cNvSpPr/>
          <p:nvPr/>
        </p:nvSpPr>
        <p:spPr>
          <a:xfrm>
            <a:off x="2699519" y="2237337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135</a:t>
            </a:r>
          </a:p>
        </p:txBody>
      </p:sp>
      <p:sp>
        <p:nvSpPr>
          <p:cNvPr id="93" name="Шестиугольник 92"/>
          <p:cNvSpPr/>
          <p:nvPr/>
        </p:nvSpPr>
        <p:spPr>
          <a:xfrm>
            <a:off x="2699519" y="5187069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4" name="Шестиугольник 93"/>
          <p:cNvSpPr/>
          <p:nvPr/>
        </p:nvSpPr>
        <p:spPr>
          <a:xfrm>
            <a:off x="4038032" y="1487913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5" name="Шестиугольник 94"/>
          <p:cNvSpPr/>
          <p:nvPr/>
        </p:nvSpPr>
        <p:spPr>
          <a:xfrm>
            <a:off x="4044535" y="2958162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kern="0" dirty="0" smtClean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104</a:t>
            </a:r>
            <a:endParaRPr kumimoji="0" lang="ru-RU" sz="48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96" name="Шестиугольник 95"/>
          <p:cNvSpPr/>
          <p:nvPr/>
        </p:nvSpPr>
        <p:spPr>
          <a:xfrm>
            <a:off x="4031798" y="4437645"/>
            <a:ext cx="1728192" cy="1534046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Шестиугольник 96"/>
          <p:cNvSpPr/>
          <p:nvPr/>
        </p:nvSpPr>
        <p:spPr>
          <a:xfrm>
            <a:off x="5360638" y="2237337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114</a:t>
            </a:r>
          </a:p>
        </p:txBody>
      </p:sp>
      <p:sp>
        <p:nvSpPr>
          <p:cNvPr id="98" name="Шестиугольник 97"/>
          <p:cNvSpPr/>
          <p:nvPr/>
        </p:nvSpPr>
        <p:spPr>
          <a:xfrm>
            <a:off x="5383872" y="3727480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kern="0" dirty="0" smtClean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10</a:t>
            </a:r>
            <a:r>
              <a:rPr lang="ru-RU" sz="4800" b="1" kern="0" dirty="0" smtClean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5</a:t>
            </a:r>
            <a:endParaRPr kumimoji="0" lang="ru-RU" sz="48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9" name="Шестиугольник 98"/>
          <p:cNvSpPr/>
          <p:nvPr/>
        </p:nvSpPr>
        <p:spPr>
          <a:xfrm>
            <a:off x="5359887" y="5204668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kern="0" dirty="0" smtClean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156</a:t>
            </a:r>
            <a:endParaRPr kumimoji="0" lang="ru-RU" sz="48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00" name="Шестиугольник 99"/>
          <p:cNvSpPr/>
          <p:nvPr/>
        </p:nvSpPr>
        <p:spPr>
          <a:xfrm>
            <a:off x="6696993" y="1498090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Шестиугольник 101"/>
          <p:cNvSpPr/>
          <p:nvPr/>
        </p:nvSpPr>
        <p:spPr>
          <a:xfrm>
            <a:off x="6684809" y="4437505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8" name="Рисунок 37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16632" y="-1418310"/>
            <a:ext cx="1132515" cy="1257392"/>
          </a:xfrm>
          <a:prstGeom prst="rect">
            <a:avLst/>
          </a:prstGeom>
        </p:spPr>
      </p:pic>
      <p:pic>
        <p:nvPicPr>
          <p:cNvPr id="34" name="Picture 2" descr="http://img.cliparto.com/pic/xl/186338/3095943-bees-and-honey.jp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8543" y="74714"/>
            <a:ext cx="1129595" cy="1175048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7864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9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9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9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9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1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8.41813E-7 L 0.30052 0.46439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17" y="2321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shebstvo_prevraschenie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8"/>
                  </p:tgtEl>
                </p:cond>
              </p:nextCondLst>
            </p:seq>
          </p:childTnLst>
        </p:cTn>
      </p:par>
    </p:tnLst>
    <p:bldLst>
      <p:bldP spid="88" grpId="0" animBg="1"/>
      <p:bldP spid="90" grpId="0" animBg="1"/>
      <p:bldP spid="91" grpId="0" animBg="1"/>
      <p:bldP spid="95" grpId="0" animBg="1"/>
      <p:bldP spid="97" grpId="0" animBg="1"/>
      <p:bldP spid="98" grpId="0" animBg="1"/>
      <p:bldP spid="9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Шестиугольник 1"/>
          <p:cNvSpPr/>
          <p:nvPr/>
        </p:nvSpPr>
        <p:spPr>
          <a:xfrm>
            <a:off x="1348834" y="1498104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98375" y="260648"/>
            <a:ext cx="2261615" cy="91440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>
                <a:solidFill>
                  <a:schemeClr val="bg1"/>
                </a:solidFill>
              </a:rPr>
              <a:t>13х8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656" y="2923255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657" y="4389893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640470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173833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297" y="1424409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297" y="2924943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Шестиугольник 9"/>
          <p:cNvSpPr/>
          <p:nvPr/>
        </p:nvSpPr>
        <p:spPr>
          <a:xfrm>
            <a:off x="4038032" y="4463588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173832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640470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Шестиугольник 12"/>
          <p:cNvSpPr/>
          <p:nvPr/>
        </p:nvSpPr>
        <p:spPr>
          <a:xfrm>
            <a:off x="6703889" y="1499790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Шестиугольник 13"/>
          <p:cNvSpPr/>
          <p:nvPr/>
        </p:nvSpPr>
        <p:spPr>
          <a:xfrm>
            <a:off x="6688543" y="2996950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1681" y="5128061"/>
            <a:ext cx="1871663" cy="164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" name="Рисунок 5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65831" y="3274629"/>
            <a:ext cx="1728192" cy="2445713"/>
          </a:xfrm>
          <a:prstGeom prst="rect">
            <a:avLst/>
          </a:prstGeom>
        </p:spPr>
      </p:pic>
      <p:pic>
        <p:nvPicPr>
          <p:cNvPr id="60" name="Picture 2" descr="http://3.bp.blogspot.com/-rmQAZTJvkxw/TXEbBMC7E-I/AAAAAAAAA5w/r3B1UE-SYkY/s280/abelhas1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32" y="5286707"/>
            <a:ext cx="1719486" cy="157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Шестиугольник 63"/>
          <p:cNvSpPr/>
          <p:nvPr/>
        </p:nvSpPr>
        <p:spPr>
          <a:xfrm>
            <a:off x="6696993" y="4462160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5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2137" y="5137889"/>
            <a:ext cx="1871663" cy="164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9" name="Шестиугольник 88"/>
          <p:cNvSpPr/>
          <p:nvPr/>
        </p:nvSpPr>
        <p:spPr>
          <a:xfrm>
            <a:off x="1373392" y="2978056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102</a:t>
            </a:r>
          </a:p>
        </p:txBody>
      </p:sp>
      <p:sp>
        <p:nvSpPr>
          <p:cNvPr id="90" name="Шестиугольник 89"/>
          <p:cNvSpPr/>
          <p:nvPr/>
        </p:nvSpPr>
        <p:spPr>
          <a:xfrm>
            <a:off x="1377659" y="4452331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144</a:t>
            </a:r>
          </a:p>
        </p:txBody>
      </p:sp>
      <p:sp>
        <p:nvSpPr>
          <p:cNvPr id="91" name="Шестиугольник 90"/>
          <p:cNvSpPr/>
          <p:nvPr/>
        </p:nvSpPr>
        <p:spPr>
          <a:xfrm>
            <a:off x="2699519" y="2237337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135</a:t>
            </a:r>
          </a:p>
        </p:txBody>
      </p:sp>
      <p:sp>
        <p:nvSpPr>
          <p:cNvPr id="93" name="Шестиугольник 92"/>
          <p:cNvSpPr/>
          <p:nvPr/>
        </p:nvSpPr>
        <p:spPr>
          <a:xfrm>
            <a:off x="2699519" y="5187069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4" name="Шестиугольник 93"/>
          <p:cNvSpPr/>
          <p:nvPr/>
        </p:nvSpPr>
        <p:spPr>
          <a:xfrm>
            <a:off x="4038032" y="1487913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5" name="Шестиугольник 94"/>
          <p:cNvSpPr/>
          <p:nvPr/>
        </p:nvSpPr>
        <p:spPr>
          <a:xfrm>
            <a:off x="4044535" y="2958162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kern="0" dirty="0" smtClean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104</a:t>
            </a:r>
            <a:endParaRPr kumimoji="0" lang="ru-RU" sz="48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96" name="Шестиугольник 95"/>
          <p:cNvSpPr/>
          <p:nvPr/>
        </p:nvSpPr>
        <p:spPr>
          <a:xfrm>
            <a:off x="4031798" y="4437645"/>
            <a:ext cx="1728192" cy="1534046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Шестиугольник 96"/>
          <p:cNvSpPr/>
          <p:nvPr/>
        </p:nvSpPr>
        <p:spPr>
          <a:xfrm>
            <a:off x="5360638" y="2237337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114</a:t>
            </a:r>
          </a:p>
        </p:txBody>
      </p:sp>
      <p:sp>
        <p:nvSpPr>
          <p:cNvPr id="98" name="Шестиугольник 97"/>
          <p:cNvSpPr/>
          <p:nvPr/>
        </p:nvSpPr>
        <p:spPr>
          <a:xfrm>
            <a:off x="5383872" y="3727480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kern="0" dirty="0" smtClean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10</a:t>
            </a:r>
            <a:r>
              <a:rPr lang="ru-RU" sz="4800" b="1" kern="0" dirty="0" smtClean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5</a:t>
            </a:r>
            <a:endParaRPr kumimoji="0" lang="ru-RU" sz="48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9" name="Шестиугольник 98"/>
          <p:cNvSpPr/>
          <p:nvPr/>
        </p:nvSpPr>
        <p:spPr>
          <a:xfrm>
            <a:off x="5359887" y="5204668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kern="0" dirty="0" smtClean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156</a:t>
            </a:r>
            <a:endParaRPr kumimoji="0" lang="ru-RU" sz="48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00" name="Шестиугольник 99"/>
          <p:cNvSpPr/>
          <p:nvPr/>
        </p:nvSpPr>
        <p:spPr>
          <a:xfrm>
            <a:off x="6696993" y="1498090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Шестиугольник 101"/>
          <p:cNvSpPr/>
          <p:nvPr/>
        </p:nvSpPr>
        <p:spPr>
          <a:xfrm>
            <a:off x="6684809" y="4437505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32" y="-1615086"/>
            <a:ext cx="1301656" cy="1615086"/>
          </a:xfrm>
          <a:prstGeom prst="rect">
            <a:avLst/>
          </a:prstGeom>
        </p:spPr>
      </p:pic>
      <p:pic>
        <p:nvPicPr>
          <p:cNvPr id="33" name="Picture 2" descr="http://img.cliparto.com/pic/xl/186338/3095943-bees-and-honey.jp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8543" y="74714"/>
            <a:ext cx="1129595" cy="1175048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6547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9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9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9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81129E-6 L 0.47691 0.64847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837" y="3242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shebstvo_prevraschenie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</p:childTnLst>
        </p:cTn>
      </p:par>
    </p:tnLst>
    <p:bldLst>
      <p:bldP spid="89" grpId="0" animBg="1"/>
      <p:bldP spid="90" grpId="0" animBg="1"/>
      <p:bldP spid="91" grpId="0" animBg="1"/>
      <p:bldP spid="95" grpId="0" animBg="1"/>
      <p:bldP spid="97" grpId="0" animBg="1"/>
      <p:bldP spid="98" grpId="0" animBg="1"/>
      <p:bldP spid="9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Шестиугольник 1"/>
          <p:cNvSpPr/>
          <p:nvPr/>
        </p:nvSpPr>
        <p:spPr>
          <a:xfrm>
            <a:off x="1348834" y="1498104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98375" y="260648"/>
            <a:ext cx="2261615" cy="91440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>
                <a:solidFill>
                  <a:schemeClr val="bg1"/>
                </a:solidFill>
              </a:rPr>
              <a:t>15х9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656" y="2923255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657" y="4389893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640470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173833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297" y="1424409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297" y="2924943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Шестиугольник 9"/>
          <p:cNvSpPr/>
          <p:nvPr/>
        </p:nvSpPr>
        <p:spPr>
          <a:xfrm>
            <a:off x="4038032" y="4463588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173832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640470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Шестиугольник 12"/>
          <p:cNvSpPr/>
          <p:nvPr/>
        </p:nvSpPr>
        <p:spPr>
          <a:xfrm>
            <a:off x="6703889" y="1499790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Шестиугольник 13"/>
          <p:cNvSpPr/>
          <p:nvPr/>
        </p:nvSpPr>
        <p:spPr>
          <a:xfrm>
            <a:off x="6688543" y="2996950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1681" y="5128061"/>
            <a:ext cx="1871663" cy="164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" name="Рисунок 5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65831" y="3274629"/>
            <a:ext cx="1728192" cy="2445713"/>
          </a:xfrm>
          <a:prstGeom prst="rect">
            <a:avLst/>
          </a:prstGeom>
        </p:spPr>
      </p:pic>
      <p:pic>
        <p:nvPicPr>
          <p:cNvPr id="60" name="Picture 2" descr="http://3.bp.blogspot.com/-rmQAZTJvkxw/TXEbBMC7E-I/AAAAAAAAA5w/r3B1UE-SYkY/s280/abelhas1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32" y="5286707"/>
            <a:ext cx="1719486" cy="157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Шестиугольник 63"/>
          <p:cNvSpPr/>
          <p:nvPr/>
        </p:nvSpPr>
        <p:spPr>
          <a:xfrm>
            <a:off x="6696993" y="4462160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5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2137" y="5137889"/>
            <a:ext cx="1871663" cy="164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9" name="Шестиугольник 88"/>
          <p:cNvSpPr/>
          <p:nvPr/>
        </p:nvSpPr>
        <p:spPr>
          <a:xfrm>
            <a:off x="1373392" y="2978056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102</a:t>
            </a:r>
          </a:p>
        </p:txBody>
      </p:sp>
      <p:sp>
        <p:nvSpPr>
          <p:cNvPr id="90" name="Шестиугольник 89"/>
          <p:cNvSpPr/>
          <p:nvPr/>
        </p:nvSpPr>
        <p:spPr>
          <a:xfrm>
            <a:off x="1377659" y="4452331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144</a:t>
            </a:r>
          </a:p>
        </p:txBody>
      </p:sp>
      <p:sp>
        <p:nvSpPr>
          <p:cNvPr id="91" name="Шестиугольник 90"/>
          <p:cNvSpPr/>
          <p:nvPr/>
        </p:nvSpPr>
        <p:spPr>
          <a:xfrm>
            <a:off x="2699519" y="2237337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135</a:t>
            </a:r>
          </a:p>
        </p:txBody>
      </p:sp>
      <p:sp>
        <p:nvSpPr>
          <p:cNvPr id="93" name="Шестиугольник 92"/>
          <p:cNvSpPr/>
          <p:nvPr/>
        </p:nvSpPr>
        <p:spPr>
          <a:xfrm>
            <a:off x="2699519" y="5187069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kern="0" dirty="0" smtClean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2</a:t>
            </a:r>
            <a:r>
              <a:rPr kumimoji="0" lang="ru-RU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30</a:t>
            </a:r>
          </a:p>
        </p:txBody>
      </p:sp>
      <p:sp>
        <p:nvSpPr>
          <p:cNvPr id="94" name="Шестиугольник 93"/>
          <p:cNvSpPr/>
          <p:nvPr/>
        </p:nvSpPr>
        <p:spPr>
          <a:xfrm>
            <a:off x="4038032" y="1487913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6" name="Шестиугольник 95"/>
          <p:cNvSpPr/>
          <p:nvPr/>
        </p:nvSpPr>
        <p:spPr>
          <a:xfrm>
            <a:off x="4031798" y="4437645"/>
            <a:ext cx="1728192" cy="1534046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Шестиугольник 96"/>
          <p:cNvSpPr/>
          <p:nvPr/>
        </p:nvSpPr>
        <p:spPr>
          <a:xfrm>
            <a:off x="5360638" y="2237337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114</a:t>
            </a:r>
          </a:p>
        </p:txBody>
      </p:sp>
      <p:sp>
        <p:nvSpPr>
          <p:cNvPr id="98" name="Шестиугольник 97"/>
          <p:cNvSpPr/>
          <p:nvPr/>
        </p:nvSpPr>
        <p:spPr>
          <a:xfrm>
            <a:off x="5383872" y="3727480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kern="0" dirty="0" smtClean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10</a:t>
            </a:r>
            <a:r>
              <a:rPr lang="ru-RU" sz="4800" b="1" kern="0" dirty="0" smtClean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5</a:t>
            </a:r>
            <a:endParaRPr kumimoji="0" lang="ru-RU" sz="48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9" name="Шестиугольник 98"/>
          <p:cNvSpPr/>
          <p:nvPr/>
        </p:nvSpPr>
        <p:spPr>
          <a:xfrm>
            <a:off x="5359887" y="5204668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kern="0" dirty="0" smtClean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156</a:t>
            </a:r>
            <a:endParaRPr kumimoji="0" lang="ru-RU" sz="48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00" name="Шестиугольник 99"/>
          <p:cNvSpPr/>
          <p:nvPr/>
        </p:nvSpPr>
        <p:spPr>
          <a:xfrm>
            <a:off x="6696993" y="1498090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Шестиугольник 101"/>
          <p:cNvSpPr/>
          <p:nvPr/>
        </p:nvSpPr>
        <p:spPr>
          <a:xfrm>
            <a:off x="6684809" y="4437505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1" name="Picture 2" descr="http://img.cliparto.com/pic/xl/186338/3095943-bees-and-honey.jp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8543" y="74714"/>
            <a:ext cx="1129595" cy="1175048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http://s4.pic4you.ru/y2015/05-31/24687/5077900-thumb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144000" y="1772816"/>
            <a:ext cx="1185332" cy="1225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39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9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9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2.6272E-6 L -0.69289 0.10476 " pathEditMode="relative" rAng="0" ptsTypes="AA">
                                      <p:cBhvr>
                                        <p:cTn id="36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653" y="522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shebstvo_prevraschenie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1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9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</p:childTnLst>
        </p:cTn>
      </p:par>
    </p:tnLst>
    <p:bldLst>
      <p:bldP spid="89" grpId="0" animBg="1"/>
      <p:bldP spid="90" grpId="0" animBg="1"/>
      <p:bldP spid="91" grpId="0" animBg="1"/>
      <p:bldP spid="93" grpId="0" animBg="1"/>
      <p:bldP spid="97" grpId="0" animBg="1"/>
      <p:bldP spid="98" grpId="0" animBg="1"/>
      <p:bldP spid="9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Шестиугольник 1"/>
          <p:cNvSpPr/>
          <p:nvPr/>
        </p:nvSpPr>
        <p:spPr>
          <a:xfrm>
            <a:off x="1348834" y="1498104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98375" y="260648"/>
            <a:ext cx="2261615" cy="91440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>
                <a:solidFill>
                  <a:schemeClr val="bg1"/>
                </a:solidFill>
              </a:rPr>
              <a:t>17х6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656" y="2923255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657" y="4389893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640470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173833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297" y="1424409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297" y="2924943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Шестиугольник 9"/>
          <p:cNvSpPr/>
          <p:nvPr/>
        </p:nvSpPr>
        <p:spPr>
          <a:xfrm>
            <a:off x="4038032" y="4463588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173832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640470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Шестиугольник 12"/>
          <p:cNvSpPr/>
          <p:nvPr/>
        </p:nvSpPr>
        <p:spPr>
          <a:xfrm>
            <a:off x="6703889" y="1499790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Шестиугольник 13"/>
          <p:cNvSpPr/>
          <p:nvPr/>
        </p:nvSpPr>
        <p:spPr>
          <a:xfrm>
            <a:off x="6688543" y="2996950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1681" y="5128061"/>
            <a:ext cx="1871663" cy="164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" name="Рисунок 5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65831" y="3274629"/>
            <a:ext cx="1728192" cy="2445713"/>
          </a:xfrm>
          <a:prstGeom prst="rect">
            <a:avLst/>
          </a:prstGeom>
        </p:spPr>
      </p:pic>
      <p:pic>
        <p:nvPicPr>
          <p:cNvPr id="60" name="Picture 2" descr="http://3.bp.blogspot.com/-rmQAZTJvkxw/TXEbBMC7E-I/AAAAAAAAA5w/r3B1UE-SYkY/s280/abelhas1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32" y="5286707"/>
            <a:ext cx="1719486" cy="157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Шестиугольник 63"/>
          <p:cNvSpPr/>
          <p:nvPr/>
        </p:nvSpPr>
        <p:spPr>
          <a:xfrm>
            <a:off x="6696993" y="4462160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5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2137" y="5137889"/>
            <a:ext cx="1871663" cy="164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9" name="Шестиугольник 88"/>
          <p:cNvSpPr/>
          <p:nvPr/>
        </p:nvSpPr>
        <p:spPr>
          <a:xfrm>
            <a:off x="1373392" y="2978056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102</a:t>
            </a:r>
          </a:p>
        </p:txBody>
      </p:sp>
      <p:sp>
        <p:nvSpPr>
          <p:cNvPr id="90" name="Шестиугольник 89"/>
          <p:cNvSpPr/>
          <p:nvPr/>
        </p:nvSpPr>
        <p:spPr>
          <a:xfrm>
            <a:off x="1377659" y="4452331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144</a:t>
            </a:r>
          </a:p>
        </p:txBody>
      </p:sp>
      <p:sp>
        <p:nvSpPr>
          <p:cNvPr id="93" name="Шестиугольник 92"/>
          <p:cNvSpPr/>
          <p:nvPr/>
        </p:nvSpPr>
        <p:spPr>
          <a:xfrm>
            <a:off x="2699519" y="5187069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kern="0" dirty="0" smtClean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2</a:t>
            </a:r>
            <a:r>
              <a:rPr kumimoji="0" lang="ru-RU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30</a:t>
            </a:r>
          </a:p>
        </p:txBody>
      </p:sp>
      <p:sp>
        <p:nvSpPr>
          <p:cNvPr id="94" name="Шестиугольник 93"/>
          <p:cNvSpPr/>
          <p:nvPr/>
        </p:nvSpPr>
        <p:spPr>
          <a:xfrm>
            <a:off x="4038032" y="1487913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6" name="Шестиугольник 95"/>
          <p:cNvSpPr/>
          <p:nvPr/>
        </p:nvSpPr>
        <p:spPr>
          <a:xfrm>
            <a:off x="4031798" y="4437645"/>
            <a:ext cx="1728192" cy="1534046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kern="0" dirty="0" smtClean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132</a:t>
            </a:r>
            <a:endParaRPr kumimoji="0" lang="ru-RU" sz="48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Шестиугольник 96"/>
          <p:cNvSpPr/>
          <p:nvPr/>
        </p:nvSpPr>
        <p:spPr>
          <a:xfrm>
            <a:off x="5360638" y="2237337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114</a:t>
            </a:r>
          </a:p>
        </p:txBody>
      </p:sp>
      <p:sp>
        <p:nvSpPr>
          <p:cNvPr id="98" name="Шестиугольник 97"/>
          <p:cNvSpPr/>
          <p:nvPr/>
        </p:nvSpPr>
        <p:spPr>
          <a:xfrm>
            <a:off x="5383872" y="3727480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kern="0" dirty="0" smtClean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10</a:t>
            </a:r>
            <a:r>
              <a:rPr lang="ru-RU" sz="4800" b="1" kern="0" dirty="0" smtClean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5</a:t>
            </a:r>
            <a:endParaRPr kumimoji="0" lang="ru-RU" sz="48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9" name="Шестиугольник 98"/>
          <p:cNvSpPr/>
          <p:nvPr/>
        </p:nvSpPr>
        <p:spPr>
          <a:xfrm>
            <a:off x="5359887" y="5204668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kern="0" dirty="0" smtClean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156</a:t>
            </a:r>
            <a:endParaRPr kumimoji="0" lang="ru-RU" sz="48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00" name="Шестиугольник 99"/>
          <p:cNvSpPr/>
          <p:nvPr/>
        </p:nvSpPr>
        <p:spPr>
          <a:xfrm>
            <a:off x="6696993" y="1498090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Шестиугольник 101"/>
          <p:cNvSpPr/>
          <p:nvPr/>
        </p:nvSpPr>
        <p:spPr>
          <a:xfrm>
            <a:off x="6684809" y="4437505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1" name="Picture 2" descr="http://img.cliparto.com/pic/xl/186338/3095943-bees-and-honey.jp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8543" y="74714"/>
            <a:ext cx="1129595" cy="1175048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http://3.bp.blogspot.com/--Uzf3hYgJ2Q/U7_FCZSbpiI/AAAAAAAAEiM/ubYD2I8GXS0/s1600/f_4b3a2c8d76e44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0998" y="748723"/>
            <a:ext cx="1066585" cy="1505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1617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9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9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9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9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decel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1.09158E-6 L -0.8257 0.33326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285" y="1665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shebstvo_prevraschenie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9"/>
                  </p:tgtEl>
                </p:cond>
              </p:nextCondLst>
            </p:seq>
          </p:childTnLst>
        </p:cTn>
      </p:par>
    </p:tnLst>
    <p:bldLst>
      <p:bldP spid="89" grpId="0" animBg="1"/>
      <p:bldP spid="90" grpId="0" animBg="1"/>
      <p:bldP spid="93" grpId="0" animBg="1"/>
      <p:bldP spid="96" grpId="0" animBg="1"/>
      <p:bldP spid="97" grpId="0" animBg="1"/>
      <p:bldP spid="98" grpId="0" animBg="1"/>
      <p:bldP spid="9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Шестиугольник 1"/>
          <p:cNvSpPr/>
          <p:nvPr/>
        </p:nvSpPr>
        <p:spPr>
          <a:xfrm>
            <a:off x="1348834" y="1498104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98375" y="260648"/>
            <a:ext cx="2261615" cy="91440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>
                <a:solidFill>
                  <a:schemeClr val="bg1"/>
                </a:solidFill>
              </a:rPr>
              <a:t>19х6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656" y="2923255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657" y="4389893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640470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173833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297" y="1424409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297" y="2924943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Шестиугольник 9"/>
          <p:cNvSpPr/>
          <p:nvPr/>
        </p:nvSpPr>
        <p:spPr>
          <a:xfrm>
            <a:off x="4038032" y="4463588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173832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640470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Шестиугольник 12"/>
          <p:cNvSpPr/>
          <p:nvPr/>
        </p:nvSpPr>
        <p:spPr>
          <a:xfrm>
            <a:off x="6703889" y="1499790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Шестиугольник 13"/>
          <p:cNvSpPr/>
          <p:nvPr/>
        </p:nvSpPr>
        <p:spPr>
          <a:xfrm>
            <a:off x="6688543" y="2996950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1681" y="5128061"/>
            <a:ext cx="1871663" cy="164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" name="Рисунок 5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65831" y="3274629"/>
            <a:ext cx="1728192" cy="2445713"/>
          </a:xfrm>
          <a:prstGeom prst="rect">
            <a:avLst/>
          </a:prstGeom>
        </p:spPr>
      </p:pic>
      <p:pic>
        <p:nvPicPr>
          <p:cNvPr id="60" name="Picture 2" descr="http://3.bp.blogspot.com/-rmQAZTJvkxw/TXEbBMC7E-I/AAAAAAAAA5w/r3B1UE-SYkY/s280/abelhas1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32" y="5286707"/>
            <a:ext cx="1719486" cy="157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Шестиугольник 63"/>
          <p:cNvSpPr/>
          <p:nvPr/>
        </p:nvSpPr>
        <p:spPr>
          <a:xfrm>
            <a:off x="6696993" y="4462160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5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2137" y="5137889"/>
            <a:ext cx="1871663" cy="164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0" name="Шестиугольник 89"/>
          <p:cNvSpPr/>
          <p:nvPr/>
        </p:nvSpPr>
        <p:spPr>
          <a:xfrm>
            <a:off x="1377659" y="4452331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144</a:t>
            </a:r>
          </a:p>
        </p:txBody>
      </p:sp>
      <p:sp>
        <p:nvSpPr>
          <p:cNvPr id="93" name="Шестиугольник 92"/>
          <p:cNvSpPr/>
          <p:nvPr/>
        </p:nvSpPr>
        <p:spPr>
          <a:xfrm>
            <a:off x="2699519" y="5187069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kern="0" dirty="0" smtClean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2</a:t>
            </a:r>
            <a:r>
              <a:rPr kumimoji="0" lang="ru-RU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30</a:t>
            </a:r>
          </a:p>
        </p:txBody>
      </p:sp>
      <p:sp>
        <p:nvSpPr>
          <p:cNvPr id="94" name="Шестиугольник 93"/>
          <p:cNvSpPr/>
          <p:nvPr/>
        </p:nvSpPr>
        <p:spPr>
          <a:xfrm>
            <a:off x="4038032" y="1487913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kern="0" dirty="0" smtClean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258</a:t>
            </a:r>
            <a:endParaRPr kumimoji="0" lang="ru-RU" sz="48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96" name="Шестиугольник 95"/>
          <p:cNvSpPr/>
          <p:nvPr/>
        </p:nvSpPr>
        <p:spPr>
          <a:xfrm>
            <a:off x="4031798" y="4437645"/>
            <a:ext cx="1728192" cy="1534046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kern="0" dirty="0" smtClean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132</a:t>
            </a:r>
            <a:endParaRPr kumimoji="0" lang="ru-RU" sz="48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Шестиугольник 96"/>
          <p:cNvSpPr/>
          <p:nvPr/>
        </p:nvSpPr>
        <p:spPr>
          <a:xfrm>
            <a:off x="5360638" y="2237337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114</a:t>
            </a:r>
          </a:p>
        </p:txBody>
      </p:sp>
      <p:sp>
        <p:nvSpPr>
          <p:cNvPr id="98" name="Шестиугольник 97"/>
          <p:cNvSpPr/>
          <p:nvPr/>
        </p:nvSpPr>
        <p:spPr>
          <a:xfrm>
            <a:off x="5383872" y="3727480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kern="0" dirty="0" smtClean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10</a:t>
            </a:r>
            <a:r>
              <a:rPr lang="ru-RU" sz="4800" b="1" kern="0" dirty="0" smtClean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5</a:t>
            </a:r>
            <a:endParaRPr kumimoji="0" lang="ru-RU" sz="48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9" name="Шестиугольник 98"/>
          <p:cNvSpPr/>
          <p:nvPr/>
        </p:nvSpPr>
        <p:spPr>
          <a:xfrm>
            <a:off x="5359887" y="5204668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kern="0" dirty="0" smtClean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156</a:t>
            </a:r>
            <a:endParaRPr kumimoji="0" lang="ru-RU" sz="48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00" name="Шестиугольник 99"/>
          <p:cNvSpPr/>
          <p:nvPr/>
        </p:nvSpPr>
        <p:spPr>
          <a:xfrm>
            <a:off x="6696993" y="1498090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Шестиугольник 101"/>
          <p:cNvSpPr/>
          <p:nvPr/>
        </p:nvSpPr>
        <p:spPr>
          <a:xfrm>
            <a:off x="6684809" y="4437505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1" name="Picture 2" descr="http://img.cliparto.com/pic/xl/186338/3095943-bees-and-honey.jp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8543" y="74714"/>
            <a:ext cx="1129595" cy="1175048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900727" y="-1391256"/>
            <a:ext cx="1063999" cy="1391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301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9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9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9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4.90287E-6 L 0.74497 0.54834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240" y="2740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shebstvo_prevraschenie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9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</p:childTnLst>
        </p:cTn>
      </p:par>
    </p:tnLst>
    <p:bldLst>
      <p:bldP spid="90" grpId="0" animBg="1"/>
      <p:bldP spid="93" grpId="0" animBg="1"/>
      <p:bldP spid="94" grpId="0" animBg="1"/>
      <p:bldP spid="96" grpId="0" animBg="1"/>
      <p:bldP spid="97" grpId="0" animBg="1"/>
      <p:bldP spid="98" grpId="0" animBg="1"/>
      <p:bldP spid="9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Шестиугольник 1"/>
          <p:cNvSpPr/>
          <p:nvPr/>
        </p:nvSpPr>
        <p:spPr>
          <a:xfrm>
            <a:off x="1348834" y="1498104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98375" y="260648"/>
            <a:ext cx="2261615" cy="91440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>
                <a:solidFill>
                  <a:schemeClr val="bg1"/>
                </a:solidFill>
              </a:rPr>
              <a:t>39х4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656" y="2923255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657" y="4389893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640470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173833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297" y="1424409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297" y="2924943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Шестиугольник 9"/>
          <p:cNvSpPr/>
          <p:nvPr/>
        </p:nvSpPr>
        <p:spPr>
          <a:xfrm>
            <a:off x="4038032" y="4463588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173832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640470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Шестиугольник 12"/>
          <p:cNvSpPr/>
          <p:nvPr/>
        </p:nvSpPr>
        <p:spPr>
          <a:xfrm>
            <a:off x="6703889" y="1499790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Шестиугольник 13"/>
          <p:cNvSpPr/>
          <p:nvPr/>
        </p:nvSpPr>
        <p:spPr>
          <a:xfrm>
            <a:off x="6688543" y="2996950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1681" y="5128061"/>
            <a:ext cx="1871663" cy="164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" name="Рисунок 5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65831" y="3274629"/>
            <a:ext cx="1728192" cy="2445713"/>
          </a:xfrm>
          <a:prstGeom prst="rect">
            <a:avLst/>
          </a:prstGeom>
        </p:spPr>
      </p:pic>
      <p:pic>
        <p:nvPicPr>
          <p:cNvPr id="60" name="Picture 2" descr="http://3.bp.blogspot.com/-rmQAZTJvkxw/TXEbBMC7E-I/AAAAAAAAA5w/r3B1UE-SYkY/s280/abelhas1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32" y="5286707"/>
            <a:ext cx="1719486" cy="157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Шестиугольник 63"/>
          <p:cNvSpPr/>
          <p:nvPr/>
        </p:nvSpPr>
        <p:spPr>
          <a:xfrm>
            <a:off x="6696993" y="4462160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5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2137" y="5137889"/>
            <a:ext cx="1871663" cy="164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0" name="Шестиугольник 89"/>
          <p:cNvSpPr/>
          <p:nvPr/>
        </p:nvSpPr>
        <p:spPr>
          <a:xfrm>
            <a:off x="1377659" y="4452331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144</a:t>
            </a:r>
          </a:p>
        </p:txBody>
      </p:sp>
      <p:sp>
        <p:nvSpPr>
          <p:cNvPr id="93" name="Шестиугольник 92"/>
          <p:cNvSpPr/>
          <p:nvPr/>
        </p:nvSpPr>
        <p:spPr>
          <a:xfrm>
            <a:off x="2699519" y="5187069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kern="0" dirty="0" smtClean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2</a:t>
            </a:r>
            <a:r>
              <a:rPr kumimoji="0" lang="ru-RU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30</a:t>
            </a:r>
          </a:p>
        </p:txBody>
      </p:sp>
      <p:sp>
        <p:nvSpPr>
          <p:cNvPr id="94" name="Шестиугольник 93"/>
          <p:cNvSpPr/>
          <p:nvPr/>
        </p:nvSpPr>
        <p:spPr>
          <a:xfrm>
            <a:off x="4038032" y="1487913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kern="0" dirty="0" smtClean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258</a:t>
            </a:r>
            <a:endParaRPr kumimoji="0" lang="ru-RU" sz="48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96" name="Шестиугольник 95"/>
          <p:cNvSpPr/>
          <p:nvPr/>
        </p:nvSpPr>
        <p:spPr>
          <a:xfrm>
            <a:off x="4031798" y="4437645"/>
            <a:ext cx="1728192" cy="1534046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kern="0" dirty="0" smtClean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132</a:t>
            </a:r>
            <a:endParaRPr kumimoji="0" lang="ru-RU" sz="48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8" name="Шестиугольник 97"/>
          <p:cNvSpPr/>
          <p:nvPr/>
        </p:nvSpPr>
        <p:spPr>
          <a:xfrm>
            <a:off x="5383872" y="3727480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kern="0" dirty="0" smtClean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10</a:t>
            </a:r>
            <a:r>
              <a:rPr lang="ru-RU" sz="4800" b="1" kern="0" dirty="0" smtClean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5</a:t>
            </a:r>
            <a:endParaRPr kumimoji="0" lang="ru-RU" sz="48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9" name="Шестиугольник 98"/>
          <p:cNvSpPr/>
          <p:nvPr/>
        </p:nvSpPr>
        <p:spPr>
          <a:xfrm>
            <a:off x="5380680" y="5204668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kern="0" dirty="0" smtClean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156</a:t>
            </a:r>
            <a:endParaRPr kumimoji="0" lang="ru-RU" sz="48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00" name="Шестиугольник 99"/>
          <p:cNvSpPr/>
          <p:nvPr/>
        </p:nvSpPr>
        <p:spPr>
          <a:xfrm>
            <a:off x="6696993" y="1498090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Шестиугольник 101"/>
          <p:cNvSpPr/>
          <p:nvPr/>
        </p:nvSpPr>
        <p:spPr>
          <a:xfrm>
            <a:off x="6684809" y="4437505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1" name="Picture 2" descr="http://img.cliparto.com/pic/xl/186338/3095943-bees-and-honey.jp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8543" y="74714"/>
            <a:ext cx="1129595" cy="1175048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971528" y="-1351477"/>
            <a:ext cx="1248940" cy="1235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1060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9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9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9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decel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63 0.07147 L -0.25885 0.98197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81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33" y="4551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shebstvo_prevraschenie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9"/>
                  </p:tgtEl>
                </p:cond>
              </p:nextCondLst>
            </p:seq>
          </p:childTnLst>
        </p:cTn>
      </p:par>
    </p:tnLst>
    <p:bldLst>
      <p:bldP spid="90" grpId="0" animBg="1"/>
      <p:bldP spid="93" grpId="0" animBg="1"/>
      <p:bldP spid="94" grpId="0" animBg="1"/>
      <p:bldP spid="96" grpId="0" animBg="1"/>
      <p:bldP spid="98" grpId="0" animBg="1"/>
      <p:bldP spid="9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Шестиугольник 1"/>
          <p:cNvSpPr/>
          <p:nvPr/>
        </p:nvSpPr>
        <p:spPr>
          <a:xfrm>
            <a:off x="1348834" y="1498104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98375" y="260648"/>
            <a:ext cx="2261615" cy="91440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>
                <a:solidFill>
                  <a:schemeClr val="bg1"/>
                </a:solidFill>
              </a:rPr>
              <a:t>46х5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656" y="2923255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657" y="4389893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640470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173833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297" y="1424409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297" y="2924943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Шестиугольник 9"/>
          <p:cNvSpPr/>
          <p:nvPr/>
        </p:nvSpPr>
        <p:spPr>
          <a:xfrm>
            <a:off x="4038032" y="4463588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173832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640470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Шестиугольник 12"/>
          <p:cNvSpPr/>
          <p:nvPr/>
        </p:nvSpPr>
        <p:spPr>
          <a:xfrm>
            <a:off x="6703889" y="1499790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Шестиугольник 13"/>
          <p:cNvSpPr/>
          <p:nvPr/>
        </p:nvSpPr>
        <p:spPr>
          <a:xfrm>
            <a:off x="6688543" y="2996950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1681" y="5128061"/>
            <a:ext cx="1871663" cy="164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" name="Рисунок 5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65831" y="3274629"/>
            <a:ext cx="1728192" cy="2445713"/>
          </a:xfrm>
          <a:prstGeom prst="rect">
            <a:avLst/>
          </a:prstGeom>
        </p:spPr>
      </p:pic>
      <p:pic>
        <p:nvPicPr>
          <p:cNvPr id="60" name="Picture 2" descr="http://3.bp.blogspot.com/-rmQAZTJvkxw/TXEbBMC7E-I/AAAAAAAAA5w/r3B1UE-SYkY/s280/abelhas1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32" y="5286707"/>
            <a:ext cx="1719486" cy="157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Шестиугольник 63"/>
          <p:cNvSpPr/>
          <p:nvPr/>
        </p:nvSpPr>
        <p:spPr>
          <a:xfrm>
            <a:off x="6696993" y="4462160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5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2137" y="5137889"/>
            <a:ext cx="1871663" cy="164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0" name="Шестиугольник 89"/>
          <p:cNvSpPr/>
          <p:nvPr/>
        </p:nvSpPr>
        <p:spPr>
          <a:xfrm>
            <a:off x="1377659" y="4452331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144</a:t>
            </a:r>
          </a:p>
        </p:txBody>
      </p:sp>
      <p:sp>
        <p:nvSpPr>
          <p:cNvPr id="93" name="Шестиугольник 92"/>
          <p:cNvSpPr/>
          <p:nvPr/>
        </p:nvSpPr>
        <p:spPr>
          <a:xfrm>
            <a:off x="2699519" y="5187069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kern="0" dirty="0" smtClean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230</a:t>
            </a:r>
            <a:endParaRPr kumimoji="0" lang="ru-RU" sz="48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4" name="Шестиугольник 93"/>
          <p:cNvSpPr/>
          <p:nvPr/>
        </p:nvSpPr>
        <p:spPr>
          <a:xfrm>
            <a:off x="4038032" y="1487913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kern="0" dirty="0" smtClean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25</a:t>
            </a:r>
            <a:r>
              <a:rPr kumimoji="0" lang="ru-RU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</a:rPr>
              <a:t>8</a:t>
            </a:r>
          </a:p>
        </p:txBody>
      </p:sp>
      <p:sp>
        <p:nvSpPr>
          <p:cNvPr id="96" name="Шестиугольник 95"/>
          <p:cNvSpPr/>
          <p:nvPr/>
        </p:nvSpPr>
        <p:spPr>
          <a:xfrm>
            <a:off x="4031798" y="4437645"/>
            <a:ext cx="1728192" cy="1534046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kern="0" dirty="0" smtClean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132</a:t>
            </a:r>
            <a:endParaRPr kumimoji="0" lang="ru-RU" sz="48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8" name="Шестиугольник 97"/>
          <p:cNvSpPr/>
          <p:nvPr/>
        </p:nvSpPr>
        <p:spPr>
          <a:xfrm>
            <a:off x="5383872" y="3727480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kern="0" dirty="0" smtClean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10</a:t>
            </a:r>
            <a:r>
              <a:rPr lang="ru-RU" sz="4800" b="1" kern="0" dirty="0" smtClean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5</a:t>
            </a:r>
            <a:endParaRPr kumimoji="0" lang="ru-RU" sz="48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Шестиугольник 99"/>
          <p:cNvSpPr/>
          <p:nvPr/>
        </p:nvSpPr>
        <p:spPr>
          <a:xfrm>
            <a:off x="6696993" y="1498090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192</a:t>
            </a:r>
          </a:p>
        </p:txBody>
      </p:sp>
      <p:sp>
        <p:nvSpPr>
          <p:cNvPr id="102" name="Шестиугольник 101"/>
          <p:cNvSpPr/>
          <p:nvPr/>
        </p:nvSpPr>
        <p:spPr>
          <a:xfrm>
            <a:off x="6684809" y="4437505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1" name="Picture 2" descr="http://img.cliparto.com/pic/xl/186338/3095943-bees-and-honey.jp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8543" y="74714"/>
            <a:ext cx="1129595" cy="1175048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72775" y="-1473070"/>
            <a:ext cx="1374431" cy="1335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8819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9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2.09066E-6 L 0.32118 0.98266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59" y="4912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shebstvo_prevraschenie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10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9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</p:childTnLst>
        </p:cTn>
      </p:par>
    </p:tnLst>
    <p:bldLst>
      <p:bldP spid="90" grpId="0" animBg="1"/>
      <p:bldP spid="93" grpId="0" animBg="1"/>
      <p:bldP spid="94" grpId="0" animBg="1"/>
      <p:bldP spid="96" grpId="0" animBg="1"/>
      <p:bldP spid="98" grpId="0" animBg="1"/>
      <p:bldP spid="10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Шестиугольник 1"/>
          <p:cNvSpPr/>
          <p:nvPr/>
        </p:nvSpPr>
        <p:spPr>
          <a:xfrm>
            <a:off x="1348834" y="1498104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98375" y="260648"/>
            <a:ext cx="2261615" cy="91440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>
                <a:solidFill>
                  <a:schemeClr val="bg1"/>
                </a:solidFill>
              </a:rPr>
              <a:t>24х6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656" y="2923255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657" y="4389893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640470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173833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297" y="1424409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297" y="2924943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Шестиугольник 9"/>
          <p:cNvSpPr/>
          <p:nvPr/>
        </p:nvSpPr>
        <p:spPr>
          <a:xfrm>
            <a:off x="4038032" y="4463588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173832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640470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Шестиугольник 12"/>
          <p:cNvSpPr/>
          <p:nvPr/>
        </p:nvSpPr>
        <p:spPr>
          <a:xfrm>
            <a:off x="6703889" y="1499790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Шестиугольник 13"/>
          <p:cNvSpPr/>
          <p:nvPr/>
        </p:nvSpPr>
        <p:spPr>
          <a:xfrm>
            <a:off x="6688543" y="2996950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1681" y="5128061"/>
            <a:ext cx="1871663" cy="164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" name="Рисунок 5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65831" y="3274629"/>
            <a:ext cx="1728192" cy="2445713"/>
          </a:xfrm>
          <a:prstGeom prst="rect">
            <a:avLst/>
          </a:prstGeom>
        </p:spPr>
      </p:pic>
      <p:pic>
        <p:nvPicPr>
          <p:cNvPr id="60" name="Picture 2" descr="http://3.bp.blogspot.com/-rmQAZTJvkxw/TXEbBMC7E-I/AAAAAAAAA5w/r3B1UE-SYkY/s280/abelhas1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32" y="5286707"/>
            <a:ext cx="1719486" cy="157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Шестиугольник 63"/>
          <p:cNvSpPr/>
          <p:nvPr/>
        </p:nvSpPr>
        <p:spPr>
          <a:xfrm>
            <a:off x="6696993" y="4462160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5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2137" y="5137889"/>
            <a:ext cx="1871663" cy="164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0" name="Шестиугольник 89"/>
          <p:cNvSpPr/>
          <p:nvPr/>
        </p:nvSpPr>
        <p:spPr>
          <a:xfrm>
            <a:off x="1377659" y="4452331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144</a:t>
            </a:r>
          </a:p>
        </p:txBody>
      </p:sp>
      <p:sp>
        <p:nvSpPr>
          <p:cNvPr id="94" name="Шестиугольник 93"/>
          <p:cNvSpPr/>
          <p:nvPr/>
        </p:nvSpPr>
        <p:spPr>
          <a:xfrm>
            <a:off x="4038032" y="1487913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kern="0" dirty="0" smtClean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25</a:t>
            </a:r>
            <a:r>
              <a:rPr kumimoji="0" lang="ru-RU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</a:rPr>
              <a:t>8</a:t>
            </a:r>
          </a:p>
        </p:txBody>
      </p:sp>
      <p:sp>
        <p:nvSpPr>
          <p:cNvPr id="96" name="Шестиугольник 95"/>
          <p:cNvSpPr/>
          <p:nvPr/>
        </p:nvSpPr>
        <p:spPr>
          <a:xfrm>
            <a:off x="4031798" y="4437645"/>
            <a:ext cx="1728192" cy="1534046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kern="0" dirty="0" smtClean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132</a:t>
            </a:r>
            <a:endParaRPr kumimoji="0" lang="ru-RU" sz="48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8" name="Шестиугольник 97"/>
          <p:cNvSpPr/>
          <p:nvPr/>
        </p:nvSpPr>
        <p:spPr>
          <a:xfrm>
            <a:off x="5383872" y="3727480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kern="0" dirty="0" smtClean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10</a:t>
            </a:r>
            <a:r>
              <a:rPr lang="ru-RU" sz="4800" b="1" kern="0" dirty="0" smtClean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5</a:t>
            </a:r>
            <a:endParaRPr kumimoji="0" lang="ru-RU" sz="48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Шестиугольник 99"/>
          <p:cNvSpPr/>
          <p:nvPr/>
        </p:nvSpPr>
        <p:spPr>
          <a:xfrm>
            <a:off x="6696993" y="1498090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192</a:t>
            </a:r>
          </a:p>
        </p:txBody>
      </p:sp>
      <p:sp>
        <p:nvSpPr>
          <p:cNvPr id="102" name="Шестиугольник 101"/>
          <p:cNvSpPr/>
          <p:nvPr/>
        </p:nvSpPr>
        <p:spPr>
          <a:xfrm>
            <a:off x="6684809" y="4437505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kern="0" dirty="0" smtClean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392</a:t>
            </a:r>
            <a:endParaRPr kumimoji="0" lang="ru-RU" sz="48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1" name="Picture 2" descr="http://img.cliparto.com/pic/xl/186338/3095943-bees-and-honey.jp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8543" y="74714"/>
            <a:ext cx="1129595" cy="1175048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http://images.clipartlogo.com/files/images/48/481529/bee-20_f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8338" y="-447292"/>
            <a:ext cx="1132704" cy="1415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492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9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0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15541E-6 L -0.82691 0.73427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354" y="3670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shebstvo_prevraschenie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0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10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9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</p:childTnLst>
        </p:cTn>
      </p:par>
    </p:tnLst>
    <p:bldLst>
      <p:bldP spid="90" grpId="0" animBg="1"/>
      <p:bldP spid="94" grpId="0" animBg="1"/>
      <p:bldP spid="96" grpId="0" animBg="1"/>
      <p:bldP spid="98" grpId="0" animBg="1"/>
      <p:bldP spid="100" grpId="0" animBg="1"/>
      <p:bldP spid="10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Шестиугольник 1"/>
          <p:cNvSpPr/>
          <p:nvPr/>
        </p:nvSpPr>
        <p:spPr>
          <a:xfrm>
            <a:off x="1348834" y="1498104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98375" y="260648"/>
            <a:ext cx="2261615" cy="91440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>
                <a:solidFill>
                  <a:schemeClr val="bg1"/>
                </a:solidFill>
              </a:rPr>
              <a:t>33х4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656" y="2923255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657" y="4389893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640470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173833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297" y="1424409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297" y="2924943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Шестиугольник 9"/>
          <p:cNvSpPr/>
          <p:nvPr/>
        </p:nvSpPr>
        <p:spPr>
          <a:xfrm>
            <a:off x="4038032" y="4463588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173832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640470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Шестиугольник 12"/>
          <p:cNvSpPr/>
          <p:nvPr/>
        </p:nvSpPr>
        <p:spPr>
          <a:xfrm>
            <a:off x="6703889" y="1499790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Шестиугольник 13"/>
          <p:cNvSpPr/>
          <p:nvPr/>
        </p:nvSpPr>
        <p:spPr>
          <a:xfrm>
            <a:off x="6688543" y="2996950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1681" y="5128061"/>
            <a:ext cx="1871663" cy="164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" name="Рисунок 5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65831" y="3274629"/>
            <a:ext cx="1728192" cy="2445713"/>
          </a:xfrm>
          <a:prstGeom prst="rect">
            <a:avLst/>
          </a:prstGeom>
        </p:spPr>
      </p:pic>
      <p:pic>
        <p:nvPicPr>
          <p:cNvPr id="60" name="Picture 2" descr="http://3.bp.blogspot.com/-rmQAZTJvkxw/TXEbBMC7E-I/AAAAAAAAA5w/r3B1UE-SYkY/s280/abelhas1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32" y="5286707"/>
            <a:ext cx="1719486" cy="157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Шестиугольник 63"/>
          <p:cNvSpPr/>
          <p:nvPr/>
        </p:nvSpPr>
        <p:spPr>
          <a:xfrm>
            <a:off x="6696993" y="4462160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5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2137" y="5137889"/>
            <a:ext cx="1871663" cy="164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4" name="Шестиугольник 93"/>
          <p:cNvSpPr/>
          <p:nvPr/>
        </p:nvSpPr>
        <p:spPr>
          <a:xfrm>
            <a:off x="4038032" y="1487913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kern="0" dirty="0" smtClean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25</a:t>
            </a:r>
            <a:r>
              <a:rPr kumimoji="0" lang="ru-RU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</a:rPr>
              <a:t>8</a:t>
            </a:r>
          </a:p>
        </p:txBody>
      </p:sp>
      <p:sp>
        <p:nvSpPr>
          <p:cNvPr id="96" name="Шестиугольник 95"/>
          <p:cNvSpPr/>
          <p:nvPr/>
        </p:nvSpPr>
        <p:spPr>
          <a:xfrm>
            <a:off x="4031798" y="4437645"/>
            <a:ext cx="1728192" cy="1534046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kern="0" dirty="0" smtClean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132</a:t>
            </a:r>
            <a:endParaRPr kumimoji="0" lang="ru-RU" sz="48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8" name="Шестиугольник 97"/>
          <p:cNvSpPr/>
          <p:nvPr/>
        </p:nvSpPr>
        <p:spPr>
          <a:xfrm>
            <a:off x="5383872" y="3727480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kern="0" dirty="0" smtClean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10</a:t>
            </a:r>
            <a:r>
              <a:rPr lang="ru-RU" sz="4800" b="1" kern="0" dirty="0" smtClean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5</a:t>
            </a:r>
            <a:endParaRPr kumimoji="0" lang="ru-RU" sz="48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Шестиугольник 99"/>
          <p:cNvSpPr/>
          <p:nvPr/>
        </p:nvSpPr>
        <p:spPr>
          <a:xfrm>
            <a:off x="6696993" y="1498090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192</a:t>
            </a:r>
          </a:p>
        </p:txBody>
      </p:sp>
      <p:sp>
        <p:nvSpPr>
          <p:cNvPr id="102" name="Шестиугольник 101"/>
          <p:cNvSpPr/>
          <p:nvPr/>
        </p:nvSpPr>
        <p:spPr>
          <a:xfrm>
            <a:off x="6684809" y="4437505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489</a:t>
            </a:r>
          </a:p>
        </p:txBody>
      </p:sp>
      <p:pic>
        <p:nvPicPr>
          <p:cNvPr id="31" name="Picture 2" descr="http://img.cliparto.com/pic/xl/186338/3095943-bees-and-honey.jp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8543" y="74714"/>
            <a:ext cx="1129595" cy="1175048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https://img-fotki.yandex.ru/get/6514/200418627.a1/0_128146_63de81a9_orig.png"/>
          <p:cNvSpPr>
            <a:spLocks noChangeAspect="1" noChangeArrowheads="1"/>
          </p:cNvSpPr>
          <p:nvPr/>
        </p:nvSpPr>
        <p:spPr bwMode="auto">
          <a:xfrm>
            <a:off x="155575" y="-2811463"/>
            <a:ext cx="5514975" cy="585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mg-fotki.yandex.ru/get/6514/200418627.a1/0_128146_63de81a9_orig.png"/>
          <p:cNvSpPr>
            <a:spLocks noChangeAspect="1" noChangeArrowheads="1"/>
          </p:cNvSpPr>
          <p:nvPr/>
        </p:nvSpPr>
        <p:spPr bwMode="auto">
          <a:xfrm>
            <a:off x="307975" y="-2659063"/>
            <a:ext cx="5514975" cy="585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508284" y="-1683568"/>
            <a:ext cx="1632518" cy="154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68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0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0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9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81129E-6 L 0.52934 0.90472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458" y="4523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shebstvo_prevraschenie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"/>
                  </p:tgtEl>
                </p:cond>
              </p:nextCondLst>
            </p:seq>
          </p:childTnLst>
        </p:cTn>
      </p:par>
    </p:tnLst>
    <p:bldLst>
      <p:bldP spid="94" grpId="0" animBg="1"/>
      <p:bldP spid="96" grpId="0" animBg="1"/>
      <p:bldP spid="98" grpId="0" animBg="1"/>
      <p:bldP spid="100" grpId="0" animBg="1"/>
      <p:bldP spid="10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Шестиугольник 1"/>
          <p:cNvSpPr/>
          <p:nvPr/>
        </p:nvSpPr>
        <p:spPr>
          <a:xfrm>
            <a:off x="1348834" y="1498104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98375" y="260648"/>
            <a:ext cx="2261615" cy="91440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solidFill>
                  <a:schemeClr val="bg1"/>
                </a:solidFill>
              </a:rPr>
              <a:t>86</a:t>
            </a:r>
            <a:r>
              <a:rPr lang="ru-RU" sz="5400" dirty="0" smtClean="0">
                <a:solidFill>
                  <a:schemeClr val="bg1"/>
                </a:solidFill>
              </a:rPr>
              <a:t>х</a:t>
            </a:r>
            <a:r>
              <a:rPr lang="en-US" sz="5400" dirty="0" smtClean="0">
                <a:solidFill>
                  <a:schemeClr val="bg1"/>
                </a:solidFill>
              </a:rPr>
              <a:t>3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656" y="2923255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657" y="4389893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640470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173833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297" y="1424409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297" y="2924943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Шестиугольник 9"/>
          <p:cNvSpPr/>
          <p:nvPr/>
        </p:nvSpPr>
        <p:spPr>
          <a:xfrm>
            <a:off x="4038032" y="4463588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173832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640470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Шестиугольник 12"/>
          <p:cNvSpPr/>
          <p:nvPr/>
        </p:nvSpPr>
        <p:spPr>
          <a:xfrm>
            <a:off x="6703889" y="1499790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Шестиугольник 13"/>
          <p:cNvSpPr/>
          <p:nvPr/>
        </p:nvSpPr>
        <p:spPr>
          <a:xfrm>
            <a:off x="6688543" y="2996950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1681" y="5128061"/>
            <a:ext cx="1871663" cy="164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" name="Рисунок 5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65831" y="3274629"/>
            <a:ext cx="1728192" cy="2445713"/>
          </a:xfrm>
          <a:prstGeom prst="rect">
            <a:avLst/>
          </a:prstGeom>
        </p:spPr>
      </p:pic>
      <p:pic>
        <p:nvPicPr>
          <p:cNvPr id="60" name="Picture 2" descr="http://3.bp.blogspot.com/-rmQAZTJvkxw/TXEbBMC7E-I/AAAAAAAAA5w/r3B1UE-SYkY/s280/abelhas1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32" y="5286707"/>
            <a:ext cx="1719486" cy="157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Шестиугольник 63"/>
          <p:cNvSpPr/>
          <p:nvPr/>
        </p:nvSpPr>
        <p:spPr>
          <a:xfrm>
            <a:off x="6696993" y="4462160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5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2137" y="5137889"/>
            <a:ext cx="1871663" cy="164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4" name="Шестиугольник 93"/>
          <p:cNvSpPr/>
          <p:nvPr/>
        </p:nvSpPr>
        <p:spPr>
          <a:xfrm>
            <a:off x="4038032" y="1487913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kern="0" dirty="0" smtClean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25</a:t>
            </a:r>
            <a:r>
              <a:rPr kumimoji="0" lang="ru-RU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</a:rPr>
              <a:t>8</a:t>
            </a:r>
          </a:p>
        </p:txBody>
      </p:sp>
      <p:sp>
        <p:nvSpPr>
          <p:cNvPr id="98" name="Шестиугольник 97"/>
          <p:cNvSpPr/>
          <p:nvPr/>
        </p:nvSpPr>
        <p:spPr>
          <a:xfrm>
            <a:off x="5383872" y="3727480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kern="0" dirty="0" smtClean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10</a:t>
            </a:r>
            <a:r>
              <a:rPr lang="ru-RU" sz="4800" b="1" kern="0" dirty="0" smtClean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5</a:t>
            </a:r>
            <a:endParaRPr kumimoji="0" lang="ru-RU" sz="48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Шестиугольник 99"/>
          <p:cNvSpPr/>
          <p:nvPr/>
        </p:nvSpPr>
        <p:spPr>
          <a:xfrm>
            <a:off x="6696993" y="1498090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192</a:t>
            </a:r>
          </a:p>
        </p:txBody>
      </p:sp>
      <p:sp>
        <p:nvSpPr>
          <p:cNvPr id="102" name="Шестиугольник 101"/>
          <p:cNvSpPr/>
          <p:nvPr/>
        </p:nvSpPr>
        <p:spPr>
          <a:xfrm>
            <a:off x="6684809" y="4437505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kern="0" dirty="0" smtClean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392</a:t>
            </a:r>
            <a:endParaRPr kumimoji="0" lang="ru-RU" sz="48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1" name="Picture 2" descr="http://img.cliparto.com/pic/xl/186338/3095943-bees-and-honey.jp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8543" y="74714"/>
            <a:ext cx="1129595" cy="1175048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https://img-fotki.yandex.ru/get/6514/200418627.a1/0_128146_63de81a9_orig.png"/>
          <p:cNvSpPr>
            <a:spLocks noChangeAspect="1" noChangeArrowheads="1"/>
          </p:cNvSpPr>
          <p:nvPr/>
        </p:nvSpPr>
        <p:spPr bwMode="auto">
          <a:xfrm>
            <a:off x="155575" y="-2811463"/>
            <a:ext cx="5514975" cy="585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mg-fotki.yandex.ru/get/6514/200418627.a1/0_128146_63de81a9_orig.png"/>
          <p:cNvSpPr>
            <a:spLocks noChangeAspect="1" noChangeArrowheads="1"/>
          </p:cNvSpPr>
          <p:nvPr/>
        </p:nvSpPr>
        <p:spPr bwMode="auto">
          <a:xfrm>
            <a:off x="307975" y="-2659063"/>
            <a:ext cx="5514975" cy="585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964488" y="-1172938"/>
            <a:ext cx="1241898" cy="145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64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0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0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3.87604E-6 L -0.51684 0.39663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851" y="1982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shebstvo_prevraschenie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</p:childTnLst>
        </p:cTn>
      </p:par>
    </p:tnLst>
    <p:bldLst>
      <p:bldP spid="94" grpId="0" animBg="1"/>
      <p:bldP spid="98" grpId="0" animBg="1"/>
      <p:bldP spid="100" grpId="0" animBg="1"/>
      <p:bldP spid="10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Шестиугольник 1"/>
          <p:cNvSpPr/>
          <p:nvPr/>
        </p:nvSpPr>
        <p:spPr>
          <a:xfrm>
            <a:off x="1348834" y="1498104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98375" y="260648"/>
            <a:ext cx="2261615" cy="91440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solidFill>
                  <a:schemeClr val="bg1"/>
                </a:solidFill>
              </a:rPr>
              <a:t>64</a:t>
            </a:r>
            <a:r>
              <a:rPr lang="ru-RU" sz="5400" dirty="0" smtClean="0">
                <a:solidFill>
                  <a:schemeClr val="bg1"/>
                </a:solidFill>
              </a:rPr>
              <a:t>х</a:t>
            </a:r>
            <a:r>
              <a:rPr lang="en-US" sz="5400" dirty="0" smtClean="0">
                <a:solidFill>
                  <a:schemeClr val="bg1"/>
                </a:solidFill>
              </a:rPr>
              <a:t>3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656" y="2923255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657" y="4389893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640470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173833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297" y="1424409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297" y="2924943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Шестиугольник 9"/>
          <p:cNvSpPr/>
          <p:nvPr/>
        </p:nvSpPr>
        <p:spPr>
          <a:xfrm>
            <a:off x="4038032" y="4463588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173832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640470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Шестиугольник 12"/>
          <p:cNvSpPr/>
          <p:nvPr/>
        </p:nvSpPr>
        <p:spPr>
          <a:xfrm>
            <a:off x="6703889" y="1499790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Шестиугольник 13"/>
          <p:cNvSpPr/>
          <p:nvPr/>
        </p:nvSpPr>
        <p:spPr>
          <a:xfrm>
            <a:off x="6688543" y="2996950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1681" y="5128061"/>
            <a:ext cx="1871663" cy="164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" name="Рисунок 5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65831" y="3274629"/>
            <a:ext cx="1728192" cy="2445713"/>
          </a:xfrm>
          <a:prstGeom prst="rect">
            <a:avLst/>
          </a:prstGeom>
        </p:spPr>
      </p:pic>
      <p:pic>
        <p:nvPicPr>
          <p:cNvPr id="60" name="Picture 2" descr="http://3.bp.blogspot.com/-rmQAZTJvkxw/TXEbBMC7E-I/AAAAAAAAA5w/r3B1UE-SYkY/s280/abelhas1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32" y="5286707"/>
            <a:ext cx="1719486" cy="157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Шестиугольник 63"/>
          <p:cNvSpPr/>
          <p:nvPr/>
        </p:nvSpPr>
        <p:spPr>
          <a:xfrm>
            <a:off x="6696993" y="4462160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5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2137" y="5137889"/>
            <a:ext cx="1871663" cy="164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8" name="Шестиугольник 97"/>
          <p:cNvSpPr/>
          <p:nvPr/>
        </p:nvSpPr>
        <p:spPr>
          <a:xfrm>
            <a:off x="5383872" y="3727480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kern="0" dirty="0" smtClean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10</a:t>
            </a:r>
            <a:r>
              <a:rPr lang="ru-RU" sz="4800" b="1" kern="0" dirty="0" smtClean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5</a:t>
            </a:r>
            <a:endParaRPr kumimoji="0" lang="ru-RU" sz="48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Шестиугольник 99"/>
          <p:cNvSpPr/>
          <p:nvPr/>
        </p:nvSpPr>
        <p:spPr>
          <a:xfrm>
            <a:off x="6696993" y="1498090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192</a:t>
            </a:r>
          </a:p>
        </p:txBody>
      </p:sp>
      <p:sp>
        <p:nvSpPr>
          <p:cNvPr id="102" name="Шестиугольник 101"/>
          <p:cNvSpPr/>
          <p:nvPr/>
        </p:nvSpPr>
        <p:spPr>
          <a:xfrm>
            <a:off x="6684809" y="4437505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489</a:t>
            </a:r>
          </a:p>
        </p:txBody>
      </p:sp>
      <p:pic>
        <p:nvPicPr>
          <p:cNvPr id="31" name="Picture 2" descr="http://img.cliparto.com/pic/xl/186338/3095943-bees-and-honey.jp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8543" y="74714"/>
            <a:ext cx="1129595" cy="1175048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https://img-fotki.yandex.ru/get/6514/200418627.a1/0_128146_63de81a9_orig.png"/>
          <p:cNvSpPr>
            <a:spLocks noChangeAspect="1" noChangeArrowheads="1"/>
          </p:cNvSpPr>
          <p:nvPr/>
        </p:nvSpPr>
        <p:spPr bwMode="auto">
          <a:xfrm>
            <a:off x="155575" y="-2811463"/>
            <a:ext cx="5514975" cy="585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mg-fotki.yandex.ru/get/6514/200418627.a1/0_128146_63de81a9_orig.png"/>
          <p:cNvSpPr>
            <a:spLocks noChangeAspect="1" noChangeArrowheads="1"/>
          </p:cNvSpPr>
          <p:nvPr/>
        </p:nvSpPr>
        <p:spPr bwMode="auto">
          <a:xfrm>
            <a:off x="307975" y="-2659063"/>
            <a:ext cx="5514975" cy="585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53" y="-1611560"/>
            <a:ext cx="1320081" cy="1425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59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0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36633E-6 L 0.77951 0.4463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976" y="2231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shebstvo_prevraschenie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</p:childTnLst>
        </p:cTn>
      </p:par>
    </p:tnLst>
    <p:bldLst>
      <p:bldP spid="98" grpId="0" animBg="1"/>
      <p:bldP spid="100" grpId="0" animBg="1"/>
      <p:bldP spid="10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Шестиугольник 1"/>
          <p:cNvSpPr/>
          <p:nvPr/>
        </p:nvSpPr>
        <p:spPr>
          <a:xfrm>
            <a:off x="1348834" y="1498104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98375" y="260648"/>
            <a:ext cx="2261615" cy="91440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solidFill>
                  <a:schemeClr val="bg1"/>
                </a:solidFill>
              </a:rPr>
              <a:t>35</a:t>
            </a:r>
            <a:r>
              <a:rPr lang="ru-RU" sz="5400" dirty="0" smtClean="0">
                <a:solidFill>
                  <a:schemeClr val="bg1"/>
                </a:solidFill>
              </a:rPr>
              <a:t>х</a:t>
            </a:r>
            <a:r>
              <a:rPr lang="en-US" sz="5400" dirty="0" smtClean="0">
                <a:solidFill>
                  <a:schemeClr val="bg1"/>
                </a:solidFill>
              </a:rPr>
              <a:t>3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656" y="2923255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657" y="4389893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640470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173833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297" y="1424409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297" y="2924943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Шестиугольник 9"/>
          <p:cNvSpPr/>
          <p:nvPr/>
        </p:nvSpPr>
        <p:spPr>
          <a:xfrm>
            <a:off x="4038032" y="4463588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173832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640470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Шестиугольник 12"/>
          <p:cNvSpPr/>
          <p:nvPr/>
        </p:nvSpPr>
        <p:spPr>
          <a:xfrm>
            <a:off x="6703889" y="1499790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Шестиугольник 13"/>
          <p:cNvSpPr/>
          <p:nvPr/>
        </p:nvSpPr>
        <p:spPr>
          <a:xfrm>
            <a:off x="6688543" y="2996950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1681" y="5128061"/>
            <a:ext cx="1871663" cy="164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" name="Рисунок 5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65831" y="3274629"/>
            <a:ext cx="1728192" cy="2445713"/>
          </a:xfrm>
          <a:prstGeom prst="rect">
            <a:avLst/>
          </a:prstGeom>
        </p:spPr>
      </p:pic>
      <p:pic>
        <p:nvPicPr>
          <p:cNvPr id="60" name="Picture 2" descr="http://3.bp.blogspot.com/-rmQAZTJvkxw/TXEbBMC7E-I/AAAAAAAAA5w/r3B1UE-SYkY/s280/abelhas1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32" y="5286707"/>
            <a:ext cx="1719486" cy="157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Шестиугольник 63"/>
          <p:cNvSpPr/>
          <p:nvPr/>
        </p:nvSpPr>
        <p:spPr>
          <a:xfrm>
            <a:off x="6696993" y="4462160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5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2137" y="5137889"/>
            <a:ext cx="1871663" cy="164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8" name="Шестиугольник 97"/>
          <p:cNvSpPr/>
          <p:nvPr/>
        </p:nvSpPr>
        <p:spPr>
          <a:xfrm>
            <a:off x="5383872" y="3727480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kern="0" dirty="0" smtClean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10</a:t>
            </a:r>
            <a:r>
              <a:rPr lang="ru-RU" sz="4800" b="1" kern="0" dirty="0" smtClean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5</a:t>
            </a:r>
            <a:endParaRPr kumimoji="0" lang="ru-RU" sz="48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Шестиугольник 101"/>
          <p:cNvSpPr/>
          <p:nvPr/>
        </p:nvSpPr>
        <p:spPr>
          <a:xfrm>
            <a:off x="6684809" y="4437505"/>
            <a:ext cx="1728192" cy="149884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kern="0" dirty="0" smtClean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392</a:t>
            </a:r>
            <a:endParaRPr kumimoji="0" lang="ru-RU" sz="48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1" name="Picture 2" descr="http://img.cliparto.com/pic/xl/186338/3095943-bees-and-honey.jp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8543" y="74714"/>
            <a:ext cx="1129595" cy="1175048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https://img-fotki.yandex.ru/get/6514/200418627.a1/0_128146_63de81a9_orig.png"/>
          <p:cNvSpPr>
            <a:spLocks noChangeAspect="1" noChangeArrowheads="1"/>
          </p:cNvSpPr>
          <p:nvPr/>
        </p:nvSpPr>
        <p:spPr bwMode="auto">
          <a:xfrm>
            <a:off x="155575" y="-2811463"/>
            <a:ext cx="5514975" cy="585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mg-fotki.yandex.ru/get/6514/200418627.a1/0_128146_63de81a9_orig.png"/>
          <p:cNvSpPr>
            <a:spLocks noChangeAspect="1" noChangeArrowheads="1"/>
          </p:cNvSpPr>
          <p:nvPr/>
        </p:nvSpPr>
        <p:spPr bwMode="auto">
          <a:xfrm>
            <a:off x="307975" y="-2659063"/>
            <a:ext cx="5514975" cy="585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290" name="Picture 2" descr="http://zakraski.ru/games/3/Dobraya_pchelka/Dobraya_pchelka.png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4331" y="-1539552"/>
            <a:ext cx="209550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7288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9.80574E-7 L -0.24114 0.80851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66" y="4042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shebstvo_prevraschenie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</p:childTnLst>
        </p:cTn>
      </p:par>
    </p:tnLst>
    <p:bldLst>
      <p:bldP spid="98" grpId="0" animBg="1"/>
      <p:bldP spid="10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Шестиугольник 1"/>
          <p:cNvSpPr/>
          <p:nvPr/>
        </p:nvSpPr>
        <p:spPr>
          <a:xfrm>
            <a:off x="1348834" y="1498104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913062" y="269875"/>
            <a:ext cx="3522502" cy="91440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Молодец!</a:t>
            </a:r>
            <a:endParaRPr lang="ru-RU" sz="5400" b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656" y="2923255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657" y="4389893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640470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173833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297" y="1424409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297" y="2924943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Шестиугольник 9"/>
          <p:cNvSpPr/>
          <p:nvPr/>
        </p:nvSpPr>
        <p:spPr>
          <a:xfrm>
            <a:off x="4038032" y="4463588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173832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640470"/>
            <a:ext cx="18716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Шестиугольник 12"/>
          <p:cNvSpPr/>
          <p:nvPr/>
        </p:nvSpPr>
        <p:spPr>
          <a:xfrm>
            <a:off x="6703889" y="1499790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Шестиугольник 13"/>
          <p:cNvSpPr/>
          <p:nvPr/>
        </p:nvSpPr>
        <p:spPr>
          <a:xfrm>
            <a:off x="6688543" y="2996950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1680" y="5139317"/>
            <a:ext cx="1871663" cy="164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" name="Рисунок 5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65831" y="3274629"/>
            <a:ext cx="1728192" cy="2445713"/>
          </a:xfrm>
          <a:prstGeom prst="rect">
            <a:avLst/>
          </a:prstGeom>
        </p:spPr>
      </p:pic>
      <p:pic>
        <p:nvPicPr>
          <p:cNvPr id="60" name="Picture 2" descr="http://3.bp.blogspot.com/-rmQAZTJvkxw/TXEbBMC7E-I/AAAAAAAAA5w/r3B1UE-SYkY/s280/abelhas1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32" y="5286707"/>
            <a:ext cx="1719486" cy="157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Шестиугольник 63"/>
          <p:cNvSpPr/>
          <p:nvPr/>
        </p:nvSpPr>
        <p:spPr>
          <a:xfrm>
            <a:off x="6696993" y="4462160"/>
            <a:ext cx="1728192" cy="1498848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>
            <a:sp3d extrusionH="57150">
              <a:bevelT w="57150" h="38100" prst="artDeco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5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2137" y="5137889"/>
            <a:ext cx="1871663" cy="164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AutoShape 2" descr="https://img-fotki.yandex.ru/get/6514/200418627.a1/0_128146_63de81a9_orig.png"/>
          <p:cNvSpPr>
            <a:spLocks noChangeAspect="1" noChangeArrowheads="1"/>
          </p:cNvSpPr>
          <p:nvPr/>
        </p:nvSpPr>
        <p:spPr bwMode="auto">
          <a:xfrm>
            <a:off x="155575" y="-2811463"/>
            <a:ext cx="5514975" cy="585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mg-fotki.yandex.ru/get/6514/200418627.a1/0_128146_63de81a9_orig.png"/>
          <p:cNvSpPr>
            <a:spLocks noChangeAspect="1" noChangeArrowheads="1"/>
          </p:cNvSpPr>
          <p:nvPr/>
        </p:nvSpPr>
        <p:spPr bwMode="auto">
          <a:xfrm>
            <a:off x="307975" y="-2659063"/>
            <a:ext cx="5514975" cy="585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2" descr="http://img1.liveinternet.ru/images/attach/c/4/81/210/81210737_335349_1.gif"/>
          <p:cNvSpPr>
            <a:spLocks noChangeAspect="1" noChangeArrowheads="1"/>
          </p:cNvSpPr>
          <p:nvPr/>
        </p:nvSpPr>
        <p:spPr bwMode="auto">
          <a:xfrm>
            <a:off x="155575" y="-639763"/>
            <a:ext cx="1333500" cy="13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4" descr="http://img1.liveinternet.ru/images/attach/c/4/81/210/81210737_335349_1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5" name="Рисунок 24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1787" y="6237312"/>
            <a:ext cx="780000" cy="468000"/>
          </a:xfrm>
          <a:prstGeom prst="rect">
            <a:avLst/>
          </a:prstGeom>
        </p:spPr>
      </p:pic>
      <p:pic>
        <p:nvPicPr>
          <p:cNvPr id="2050" name="Picture 2" descr="C:\Documents and Settings\AnnaT\Рабочий стол\Салиш\vinni-pukh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062" y="2159485"/>
            <a:ext cx="3522502" cy="3788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291755" y="5923984"/>
            <a:ext cx="31438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Сюрприз!</a:t>
            </a:r>
            <a:endParaRPr lang="ru-RU" sz="54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90734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Вини пух про мед - YouTube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 flipH="1">
            <a:off x="1115614" y="373117"/>
            <a:ext cx="6192689" cy="5354166"/>
          </a:xfrm>
          <a:prstGeom prst="rect">
            <a:avLst/>
          </a:prstGeom>
        </p:spPr>
      </p:pic>
      <p:sp>
        <p:nvSpPr>
          <p:cNvPr id="4" name="Управляющая кнопка: домой 3">
            <a:hlinkClick r:id="" action="ppaction://hlinkshowjump?jump=endshow" highlightClick="1"/>
          </p:cNvPr>
          <p:cNvSpPr/>
          <p:nvPr/>
        </p:nvSpPr>
        <p:spPr>
          <a:xfrm>
            <a:off x="8388424" y="6093296"/>
            <a:ext cx="755576" cy="764704"/>
          </a:xfrm>
          <a:prstGeom prst="actionButtonHome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 dirty="0"/>
          </a:p>
        </p:txBody>
      </p:sp>
    </p:spTree>
    <p:extLst>
      <p:ext uri="{BB962C8B-B14F-4D97-AF65-F5344CB8AC3E}">
        <p14:creationId xmlns:p14="http://schemas.microsoft.com/office/powerpoint/2010/main" val="2512103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124744"/>
            <a:ext cx="7776864" cy="544764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200" dirty="0">
                <a:hlinkClick r:id="rId3"/>
              </a:rPr>
              <a:t>http://</a:t>
            </a:r>
            <a:r>
              <a:rPr lang="en-US" sz="1200" dirty="0" smtClean="0">
                <a:hlinkClick r:id="rId3"/>
              </a:rPr>
              <a:t>img.cliparto.com/pic/xl/186338/3095943-bees-and-honey.jpg</a:t>
            </a:r>
            <a:endParaRPr lang="en-US" sz="1200" dirty="0" smtClean="0"/>
          </a:p>
          <a:p>
            <a:r>
              <a:rPr lang="en-US" sz="1200" dirty="0"/>
              <a:t> </a:t>
            </a:r>
            <a:r>
              <a:rPr lang="ru-RU" sz="1200" dirty="0" smtClean="0"/>
              <a:t>переход на другой слайд</a:t>
            </a:r>
          </a:p>
          <a:p>
            <a:r>
              <a:rPr lang="en-US" sz="1200" dirty="0">
                <a:hlinkClick r:id="rId4"/>
              </a:rPr>
              <a:t>http://</a:t>
            </a:r>
            <a:r>
              <a:rPr lang="en-US" sz="1200" dirty="0" smtClean="0">
                <a:hlinkClick r:id="rId4"/>
              </a:rPr>
              <a:t>s4.pic4you.ru/y2015/05-31/24687/5077900-thumb.png</a:t>
            </a:r>
            <a:r>
              <a:rPr lang="ru-RU" sz="1200" dirty="0" smtClean="0"/>
              <a:t>  пчёлка с горшком</a:t>
            </a:r>
          </a:p>
          <a:p>
            <a:r>
              <a:rPr lang="en-US" sz="1200" dirty="0">
                <a:hlinkClick r:id="rId5"/>
              </a:rPr>
              <a:t>http://pic4you.ru/24687/4355729</a:t>
            </a:r>
            <a:r>
              <a:rPr lang="en-US" sz="1200" dirty="0" smtClean="0">
                <a:hlinkClick r:id="rId5"/>
              </a:rPr>
              <a:t>/</a:t>
            </a:r>
            <a:r>
              <a:rPr lang="ru-RU" sz="1200" dirty="0" smtClean="0"/>
              <a:t> пчёлка с бочкой</a:t>
            </a:r>
          </a:p>
          <a:p>
            <a:r>
              <a:rPr lang="en-US" sz="1200" dirty="0">
                <a:hlinkClick r:id="rId6"/>
              </a:rPr>
              <a:t>http://3.bp.blogspot.com/-rmQAZTJvkxw/TXEbBMC7E-I/AAAAAAAAA5w/r3</a:t>
            </a:r>
            <a:endParaRPr lang="ru-RU" sz="1200" dirty="0"/>
          </a:p>
          <a:p>
            <a:r>
              <a:rPr lang="ru-RU" sz="1200" dirty="0"/>
              <a:t> маленькие пчёлки машут крыльями</a:t>
            </a:r>
          </a:p>
          <a:p>
            <a:r>
              <a:rPr lang="en-US" sz="1200" dirty="0">
                <a:hlinkClick r:id="rId7"/>
              </a:rPr>
              <a:t>http://romashka33.ru/wp-content/uploads/2014/04/90423272_x_671c6d66.jpg</a:t>
            </a:r>
            <a:endParaRPr lang="en-US" sz="1200" dirty="0"/>
          </a:p>
          <a:p>
            <a:r>
              <a:rPr lang="ru-RU" sz="1200" dirty="0"/>
              <a:t>Пчёлка с ведром и яблоком</a:t>
            </a:r>
          </a:p>
          <a:p>
            <a:r>
              <a:rPr lang="en-US" sz="1200" dirty="0">
                <a:hlinkClick r:id="rId8"/>
              </a:rPr>
              <a:t>http://kissmarti.fw.hu/keptaram/PNG/meses/meh/meh_53.png</a:t>
            </a:r>
            <a:endParaRPr lang="ru-RU" sz="1200" dirty="0"/>
          </a:p>
          <a:p>
            <a:r>
              <a:rPr lang="ru-RU" sz="1200" dirty="0"/>
              <a:t> пчёлка с ложкой</a:t>
            </a:r>
          </a:p>
          <a:p>
            <a:r>
              <a:rPr lang="en-US" sz="1200" dirty="0">
                <a:hlinkClick r:id="rId9"/>
              </a:rPr>
              <a:t>http://www.bee-english.ru/www/bee1.jpg</a:t>
            </a:r>
            <a:endParaRPr lang="ru-RU" sz="1200" dirty="0"/>
          </a:p>
          <a:p>
            <a:r>
              <a:rPr lang="ru-RU" sz="1200" dirty="0"/>
              <a:t> пчёлка с языком</a:t>
            </a:r>
          </a:p>
          <a:p>
            <a:r>
              <a:rPr lang="en-US" sz="1200" dirty="0">
                <a:hlinkClick r:id="rId10"/>
              </a:rPr>
              <a:t>http://</a:t>
            </a:r>
            <a:r>
              <a:rPr lang="en-US" sz="1200" dirty="0" smtClean="0">
                <a:hlinkClick r:id="rId10"/>
              </a:rPr>
              <a:t>img-fotki.yandex.ru/get/6843/16969765.239/0_90fe3_3d12b39f_orig.png</a:t>
            </a:r>
            <a:endParaRPr lang="ru-RU" sz="1200" dirty="0" smtClean="0"/>
          </a:p>
          <a:p>
            <a:r>
              <a:rPr lang="ru-RU" sz="1200" dirty="0"/>
              <a:t> </a:t>
            </a:r>
            <a:r>
              <a:rPr lang="ru-RU" sz="1200" dirty="0" smtClean="0"/>
              <a:t>пчёлка с улыбкой</a:t>
            </a:r>
          </a:p>
          <a:p>
            <a:r>
              <a:rPr lang="en-US" sz="1200" dirty="0">
                <a:hlinkClick r:id="rId11"/>
              </a:rPr>
              <a:t>http://</a:t>
            </a:r>
            <a:r>
              <a:rPr lang="en-US" sz="1200" dirty="0" smtClean="0">
                <a:hlinkClick r:id="rId11"/>
              </a:rPr>
              <a:t>img-fotki.yandex.ru/get/6417/27302857.a02/0_b4c9d_dff4568b_L.p</a:t>
            </a:r>
            <a:endParaRPr lang="ru-RU" sz="1200" dirty="0" smtClean="0"/>
          </a:p>
          <a:p>
            <a:r>
              <a:rPr lang="ru-RU" sz="1200" dirty="0"/>
              <a:t>п</a:t>
            </a:r>
            <a:r>
              <a:rPr lang="ru-RU" sz="1200" dirty="0" smtClean="0"/>
              <a:t>чёлка с ложкой мёда</a:t>
            </a:r>
          </a:p>
          <a:p>
            <a:r>
              <a:rPr lang="en-US" sz="1200" dirty="0">
                <a:hlinkClick r:id="rId12"/>
              </a:rPr>
              <a:t>http://</a:t>
            </a:r>
            <a:r>
              <a:rPr lang="en-US" sz="1200" dirty="0" smtClean="0">
                <a:hlinkClick r:id="rId12"/>
              </a:rPr>
              <a:t>images.clipartlogo.com/files/images/48/481529/bee-20_f.jpg</a:t>
            </a:r>
            <a:endParaRPr lang="ru-RU" sz="1200" dirty="0" smtClean="0"/>
          </a:p>
          <a:p>
            <a:r>
              <a:rPr lang="ru-RU" sz="1200" dirty="0"/>
              <a:t> </a:t>
            </a:r>
            <a:r>
              <a:rPr lang="ru-RU" sz="1200" dirty="0" smtClean="0"/>
              <a:t>пчёлка в зелёной кепке</a:t>
            </a:r>
          </a:p>
          <a:p>
            <a:r>
              <a:rPr lang="en-US" sz="1200" dirty="0">
                <a:hlinkClick r:id="rId13"/>
              </a:rPr>
              <a:t>https://</a:t>
            </a:r>
            <a:r>
              <a:rPr lang="en-US" sz="1200" dirty="0" smtClean="0">
                <a:hlinkClick r:id="rId13"/>
              </a:rPr>
              <a:t>img-fotki.yandex.ru/get/6514/200418627.a1/0_128146_63de81a9_orig.png</a:t>
            </a:r>
            <a:endParaRPr lang="ru-RU" sz="1200" dirty="0" smtClean="0"/>
          </a:p>
          <a:p>
            <a:r>
              <a:rPr lang="ru-RU" sz="1200" dirty="0"/>
              <a:t> </a:t>
            </a:r>
            <a:r>
              <a:rPr lang="ru-RU" sz="1200" dirty="0" smtClean="0"/>
              <a:t>пчёлка с красным  ведёрком</a:t>
            </a:r>
            <a:endParaRPr lang="en-US" sz="1200" dirty="0" smtClean="0"/>
          </a:p>
          <a:p>
            <a:r>
              <a:rPr lang="en-US" sz="1200" dirty="0">
                <a:hlinkClick r:id="rId14"/>
              </a:rPr>
              <a:t>http://</a:t>
            </a:r>
            <a:r>
              <a:rPr lang="en-US" sz="1200" dirty="0" smtClean="0">
                <a:hlinkClick r:id="rId14"/>
              </a:rPr>
              <a:t>png.clipart.me/graphics/previews/737/preview-vector-eps10-two-bees-and-honeycomb-with-honey_73705975.jpggx`ks</a:t>
            </a:r>
            <a:r>
              <a:rPr lang="en-US" sz="1200" dirty="0"/>
              <a:t> </a:t>
            </a:r>
            <a:r>
              <a:rPr lang="ru-RU" sz="1200" dirty="0" smtClean="0"/>
              <a:t> пчёлы с ульями</a:t>
            </a:r>
            <a:endParaRPr lang="en-US" sz="1200" dirty="0" smtClean="0"/>
          </a:p>
          <a:p>
            <a:r>
              <a:rPr lang="en-US" sz="1200" dirty="0">
                <a:hlinkClick r:id="rId15"/>
              </a:rPr>
              <a:t>https://</a:t>
            </a:r>
            <a:r>
              <a:rPr lang="en-US" sz="1200" dirty="0" smtClean="0">
                <a:hlinkClick r:id="rId15"/>
              </a:rPr>
              <a:t>img-fotki.yandex.ru/get/41/200418627.a2/0_12814e_daeff9e7_orig.png</a:t>
            </a:r>
            <a:r>
              <a:rPr lang="en-US" sz="1200" dirty="0" smtClean="0"/>
              <a:t> </a:t>
            </a:r>
            <a:r>
              <a:rPr lang="ru-RU" sz="1200" dirty="0" smtClean="0"/>
              <a:t>пчёлка с вёдрами</a:t>
            </a:r>
            <a:endParaRPr lang="en-US" sz="1200" dirty="0" smtClean="0"/>
          </a:p>
          <a:p>
            <a:r>
              <a:rPr lang="en-US" sz="1200" dirty="0">
                <a:hlinkClick r:id="rId16"/>
              </a:rPr>
              <a:t>http://</a:t>
            </a:r>
            <a:r>
              <a:rPr lang="en-US" sz="1200" dirty="0" smtClean="0">
                <a:hlinkClick r:id="rId16"/>
              </a:rPr>
              <a:t>img-fotki.yandex.ru/get/5302/valenta-mog.13e/0_6e1bd_4b054b8a_orig.jpg</a:t>
            </a:r>
            <a:r>
              <a:rPr lang="ru-RU" sz="1200" dirty="0" smtClean="0"/>
              <a:t> пчёлка</a:t>
            </a:r>
          </a:p>
          <a:p>
            <a:r>
              <a:rPr lang="en-US" sz="1200" dirty="0">
                <a:hlinkClick r:id="rId17"/>
              </a:rPr>
              <a:t>http://</a:t>
            </a:r>
            <a:r>
              <a:rPr lang="en-US" sz="1200" dirty="0" smtClean="0">
                <a:hlinkClick r:id="rId17"/>
              </a:rPr>
              <a:t>i047.radikal.ru/1303/59/b3fb3d07f28b.png</a:t>
            </a:r>
            <a:r>
              <a:rPr lang="en-US" sz="1200" dirty="0" smtClean="0"/>
              <a:t>  </a:t>
            </a:r>
            <a:r>
              <a:rPr lang="ru-RU" sz="1200" dirty="0" smtClean="0"/>
              <a:t>пчёлка и соты</a:t>
            </a:r>
            <a:endParaRPr lang="en-US" sz="1200" dirty="0" smtClean="0"/>
          </a:p>
          <a:p>
            <a:r>
              <a:rPr lang="en-US" sz="1200" dirty="0">
                <a:hlinkClick r:id="rId18"/>
              </a:rPr>
              <a:t>http://</a:t>
            </a:r>
            <a:r>
              <a:rPr lang="en-US" sz="1200" dirty="0" smtClean="0">
                <a:hlinkClick r:id="rId18"/>
              </a:rPr>
              <a:t>zakraski.ru/games/3/Dobraya_pchelka/Dobraya_pchelka.png</a:t>
            </a:r>
            <a:r>
              <a:rPr lang="ru-RU" sz="1200" dirty="0" smtClean="0"/>
              <a:t>  бабушка пчела</a:t>
            </a:r>
          </a:p>
          <a:p>
            <a:r>
              <a:rPr lang="en-US" sz="1200" dirty="0">
                <a:hlinkClick r:id="rId19"/>
              </a:rPr>
              <a:t>http://</a:t>
            </a:r>
            <a:r>
              <a:rPr lang="en-US" sz="1200" dirty="0" smtClean="0">
                <a:hlinkClick r:id="rId19"/>
              </a:rPr>
              <a:t>zakraski.ru/games/3/Pchela_s_medom/Pchela_s_medom.png</a:t>
            </a:r>
            <a:r>
              <a:rPr lang="ru-RU" sz="1200" dirty="0" smtClean="0"/>
              <a:t>  пчела</a:t>
            </a:r>
            <a:endParaRPr lang="en-US" sz="1200" dirty="0" smtClean="0"/>
          </a:p>
          <a:p>
            <a:r>
              <a:rPr lang="en-US" sz="1200" dirty="0">
                <a:hlinkClick r:id="rId20"/>
              </a:rPr>
              <a:t>https://</a:t>
            </a:r>
            <a:r>
              <a:rPr lang="en-US" sz="1200" dirty="0" smtClean="0">
                <a:hlinkClick r:id="rId20"/>
              </a:rPr>
              <a:t>www.youtube.com/watch?v=YBbrPuy96nM</a:t>
            </a:r>
            <a:r>
              <a:rPr lang="en-US" sz="1200" dirty="0"/>
              <a:t> </a:t>
            </a:r>
            <a:r>
              <a:rPr lang="en-US" sz="1200" dirty="0" smtClean="0"/>
              <a:t> </a:t>
            </a:r>
            <a:r>
              <a:rPr lang="ru-RU" sz="1200" dirty="0" smtClean="0"/>
              <a:t>Вини Пух про мёд</a:t>
            </a:r>
            <a:endParaRPr lang="en-US" sz="1200" dirty="0" smtClean="0"/>
          </a:p>
          <a:p>
            <a:endParaRPr lang="en-US" sz="1200" dirty="0" smtClean="0"/>
          </a:p>
        </p:txBody>
      </p:sp>
      <p:sp>
        <p:nvSpPr>
          <p:cNvPr id="3" name="Управляющая кнопка: домой 2">
            <a:hlinkClick r:id="" action="ppaction://hlinkshowjump?jump=endshow" highlightClick="1"/>
          </p:cNvPr>
          <p:cNvSpPr/>
          <p:nvPr/>
        </p:nvSpPr>
        <p:spPr>
          <a:xfrm>
            <a:off x="8384904" y="6083703"/>
            <a:ext cx="755576" cy="764704"/>
          </a:xfrm>
          <a:prstGeom prst="actionButtonHome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 dirty="0"/>
          </a:p>
        </p:txBody>
      </p:sp>
      <p:sp>
        <p:nvSpPr>
          <p:cNvPr id="4" name="Управляющая кнопка: возврат 3">
            <a:hlinkClick r:id="rId21" action="ppaction://hlinksldjump" highlightClick="1"/>
          </p:cNvPr>
          <p:cNvSpPr/>
          <p:nvPr/>
        </p:nvSpPr>
        <p:spPr>
          <a:xfrm>
            <a:off x="8369223" y="295335"/>
            <a:ext cx="786938" cy="847898"/>
          </a:xfrm>
          <a:prstGeom prst="actionButtonReturn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520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3283</TotalTime>
  <Words>327</Words>
  <Application>Microsoft Office PowerPoint</Application>
  <PresentationFormat>Экран (4:3)</PresentationFormat>
  <Paragraphs>160</Paragraphs>
  <Slides>19</Slides>
  <Notes>17</Notes>
  <HiddenSlides>1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Anna</cp:lastModifiedBy>
  <cp:revision>123</cp:revision>
  <dcterms:modified xsi:type="dcterms:W3CDTF">2015-12-16T02:51:21Z</dcterms:modified>
</cp:coreProperties>
</file>