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314" r:id="rId4"/>
    <p:sldId id="315" r:id="rId5"/>
    <p:sldId id="258" r:id="rId6"/>
    <p:sldId id="312" r:id="rId7"/>
    <p:sldId id="268" r:id="rId8"/>
    <p:sldId id="259" r:id="rId9"/>
    <p:sldId id="313" r:id="rId10"/>
    <p:sldId id="288" r:id="rId11"/>
    <p:sldId id="287" r:id="rId12"/>
    <p:sldId id="305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6912" autoAdjust="0"/>
    <p:restoredTop sz="94660"/>
  </p:normalViewPr>
  <p:slideViewPr>
    <p:cSldViewPr>
      <p:cViewPr varScale="1">
        <p:scale>
          <a:sx n="74" d="100"/>
          <a:sy n="74" d="100"/>
        </p:scale>
        <p:origin x="-10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1647C6A-367C-4FA3-974B-7EDFAE4F011D}" type="datetimeFigureOut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2A4EBCC-39D1-473D-8BA8-3FE7CE0D9D3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4808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EA9AE-FA4E-42BB-8CD5-3569209F57D7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9E92A-5170-49DA-81E3-ADE11FFAEBA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369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82D2E-A6D6-4306-8248-D199103074B9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EFF0A-138E-4C9A-97DF-2868625DA2D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358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66CFB-752A-4139-9805-BEFFD9471CA0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EF2CE3-F5C9-45F9-A0A5-2B0B4AD6514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621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7F453-DEEA-4CD9-93A2-3913AEE34C8F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B049E-AE6E-4B8B-BC99-EF0EF229EA1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6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11A2C-15E3-4CB2-8612-1E43345ACBDA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2DF392-B46D-4E17-B83C-75859AD4D6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442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A155E-1646-48CD-855D-B0A814FC7241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15A0A-F487-4843-9DF9-AA5C12614A4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79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B43C3-F031-4F77-894D-F8ABD860E3F7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E62C1-9D73-4F62-A366-3813C028188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891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129C6-435D-4BD0-8C4B-0D549ABF24C9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50F186-CDDD-42CF-A55F-33702A4B26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990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CA8C4-5B5C-4C77-BFF9-1182FC67BDF9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47D7D-412E-4270-8C3A-C7D8FD153F9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89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4F35B-E138-48AB-A056-9FEDE1172EC5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8E02B-0B99-4C8F-9D68-72BB25AA4C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901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3744-A8D5-4034-AAF3-DC4019E6902E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7D8A4-36EA-42BA-AD83-F646351D4AA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38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92A0BB-5545-4C1B-9151-1A0977B71D57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9B072B0-E785-47F3-8854-1E09FF70A88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kyshtovgrad.ru/sites/default/files/u1975/moe_nastroenie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H:\Documents and Settings\Aida\Рабочий стол\текстуры и фоны, клипарты\Scool_objekts\scool (56).png"/>
          <p:cNvPicPr>
            <a:picLocks noChangeAspect="1" noChangeArrowheads="1"/>
          </p:cNvPicPr>
          <p:nvPr/>
        </p:nvPicPr>
        <p:blipFill>
          <a:blip r:embed="rId2"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332" y="1441881"/>
            <a:ext cx="3929063" cy="41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-203742" y="3322354"/>
            <a:ext cx="9361040" cy="1470025"/>
          </a:xfrm>
        </p:spPr>
        <p:txBody>
          <a:bodyPr/>
          <a:lstStyle/>
          <a:p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Вычитание чисел 7, 8, 9.</a:t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1" i="1" u="sng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Решение задач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50" y="4714875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7</a:t>
            </a:r>
            <a:endParaRPr lang="ru-RU" b="1" dirty="0"/>
          </a:p>
          <a:p>
            <a:pPr fontAlgn="auto">
              <a:spcAft>
                <a:spcPts val="0"/>
              </a:spcAft>
              <a:defRPr/>
            </a:pPr>
            <a:endParaRPr lang="ru-RU" dirty="0" smtClean="0"/>
          </a:p>
        </p:txBody>
      </p:sp>
      <p:pic>
        <p:nvPicPr>
          <p:cNvPr id="2054" name="Picture 2" descr="H:\Documents and Settings\Aida\Рабочий стол\текстуры и фоны, клипарты\новеньки картинки\addition 2 plus 2 h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45182">
            <a:off x="366979" y="1007496"/>
            <a:ext cx="1928812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3" descr="H:\Documents and Settings\Aida\Рабочий стол\текстуры и фоны, клипарты\новеньки картинки\ufficio019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63">
            <a:off x="7974337" y="4489394"/>
            <a:ext cx="666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3203848" y="5620181"/>
            <a:ext cx="520223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ГБОУ Школа №1222 имени маршала </a:t>
            </a:r>
            <a:r>
              <a:rPr lang="ru-RU" altLang="ru-RU" sz="1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И.Х.Баграмяна</a:t>
            </a: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г. Москвы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Луковкина</a:t>
            </a:r>
            <a:r>
              <a:rPr lang="ru-RU" altLang="ru-RU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Татьяна Сергеевна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03731" y="714137"/>
            <a:ext cx="3642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УМК «Начальная школа </a:t>
            </a: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XXI</a:t>
            </a:r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века»</a:t>
            </a: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7642374" y="386817"/>
            <a:ext cx="933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/>
              <a:t>1 класс</a:t>
            </a: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7642374" y="714137"/>
            <a:ext cx="979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/>
              <a:t>второе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/>
              <a:t>полугодие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Работа по учебнику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стр. 121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4" t="7341" r="12939" b="68756"/>
          <a:stretch/>
        </p:blipFill>
        <p:spPr>
          <a:xfrm rot="60000">
            <a:off x="107504" y="1772816"/>
            <a:ext cx="8896991" cy="3336087"/>
          </a:xfr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382D2E-A6D6-4306-8248-D199103074B9}" type="datetime1">
              <a:rPr lang="ru-RU" smtClean="0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FF0A-138E-4C9A-97DF-2868625DA2DC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411760" y="3378356"/>
            <a:ext cx="385042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ru-RU" sz="2800" b="1" dirty="0"/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36096" y="3792366"/>
            <a:ext cx="385042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6</a:t>
            </a:r>
            <a:endParaRPr lang="ru-RU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36036" y="4315586"/>
            <a:ext cx="385042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8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51399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Работа по учебнику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стр. 121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02" t="30675" r="12920" b="32509"/>
          <a:stretch/>
        </p:blipFill>
        <p:spPr>
          <a:xfrm rot="60000">
            <a:off x="62655" y="1417906"/>
            <a:ext cx="8884849" cy="5161346"/>
          </a:xfr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382D2E-A6D6-4306-8248-D199103074B9}" type="datetime1">
              <a:rPr lang="ru-RU" smtClean="0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FF0A-138E-4C9A-97DF-2868625DA2DC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402771" y="3086174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9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302583" y="5211885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13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06466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Работа по учебнику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стр. 121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10" t="69943" r="15947" b="7001"/>
          <a:stretch/>
        </p:blipFill>
        <p:spPr>
          <a:xfrm rot="60000">
            <a:off x="107504" y="1610898"/>
            <a:ext cx="8856984" cy="3548265"/>
          </a:xfr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382D2E-A6D6-4306-8248-D199103074B9}" type="datetime1">
              <a:rPr lang="ru-RU" smtClean="0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FF0A-138E-4C9A-97DF-2868625DA2DC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59632" y="2918731"/>
            <a:ext cx="639919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12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59632" y="4509120"/>
            <a:ext cx="639919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10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60032" y="2924944"/>
            <a:ext cx="576064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 6</a:t>
            </a:r>
            <a:endParaRPr lang="ru-RU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932040" y="4509120"/>
            <a:ext cx="648072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 4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87507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Работа в тетради стр. 77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18092" r="13992" b="46835"/>
          <a:stretch/>
        </p:blipFill>
        <p:spPr>
          <a:xfrm>
            <a:off x="425002" y="1287887"/>
            <a:ext cx="8467477" cy="5254581"/>
          </a:xfrm>
        </p:spPr>
      </p:pic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72A909B-BBEF-430F-966A-87AC261A4520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3B7328A-94C4-43D3-8658-A808CBDC3148}" type="slidenum">
              <a:rPr lang="ru-RU">
                <a:solidFill>
                  <a:srgbClr val="898989"/>
                </a:solidFill>
              </a:rPr>
              <a:pPr/>
              <a:t>5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6369" y="167823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7841" y="21537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89649" y="263691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74036" y="314096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15040" y="167823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4450" y="2214327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1 4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25163" y="268636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93214" y="3228794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1 2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95220" y="5417717"/>
            <a:ext cx="3756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2 – 8 = 4 (пары)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51573" y="5949280"/>
            <a:ext cx="3982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4 пары меньше.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57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53426" r="12819" b="6736"/>
          <a:stretch/>
        </p:blipFill>
        <p:spPr>
          <a:xfrm>
            <a:off x="0" y="332656"/>
            <a:ext cx="9138844" cy="6151147"/>
          </a:xfrm>
        </p:spPr>
      </p:pic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72A909B-BBEF-430F-966A-87AC261A4520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3B7328A-94C4-43D3-8658-A808CBDC3148}" type="slidenum">
              <a:rPr lang="ru-RU">
                <a:solidFill>
                  <a:srgbClr val="898989"/>
                </a:solidFill>
              </a:rPr>
              <a:pPr/>
              <a:t>6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3648" y="2132855"/>
            <a:ext cx="32873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7 – 9 = 8 (ст.)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2648921"/>
            <a:ext cx="4280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стойл с коровами.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6168" y="4422637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v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517990" y="5905597"/>
            <a:ext cx="21788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92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Работа по учебнику стр. 123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9" t="7037" r="7258" b="65483"/>
          <a:stretch/>
        </p:blipFill>
        <p:spPr>
          <a:xfrm>
            <a:off x="323528" y="980728"/>
            <a:ext cx="8496944" cy="3945066"/>
          </a:xfr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382D2E-A6D6-4306-8248-D199103074B9}" type="datetime1">
              <a:rPr lang="ru-RU" smtClean="0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FF0A-138E-4C9A-97DF-2868625DA2DC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43695" y="4852413"/>
            <a:ext cx="32474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4 + 7 = 11 (</a:t>
            </a:r>
            <a:r>
              <a:rPr lang="ru-RU" sz="2800" b="1" dirty="0" err="1" smtClean="0"/>
              <a:t>пингв</a:t>
            </a:r>
            <a:r>
              <a:rPr lang="ru-RU" sz="2800" b="1" dirty="0" smtClean="0"/>
              <a:t>.)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5375633"/>
            <a:ext cx="7227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Ответ: на второй льдине 11 пингвинов.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31012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Работа в тетради стр. 78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3" t="2774" r="4992" b="60802"/>
          <a:stretch/>
        </p:blipFill>
        <p:spPr>
          <a:xfrm rot="60000">
            <a:off x="323528" y="1052736"/>
            <a:ext cx="8496000" cy="5437442"/>
          </a:xfrm>
        </p:spPr>
      </p:pic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72A909B-BBEF-430F-966A-87AC261A4520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3B7328A-94C4-43D3-8658-A808CBDC3148}" type="slidenum">
              <a:rPr lang="ru-RU">
                <a:solidFill>
                  <a:srgbClr val="898989"/>
                </a:solidFill>
              </a:rPr>
              <a:pPr/>
              <a:t>8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1772815"/>
            <a:ext cx="12634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см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1431" y="2276872"/>
            <a:ext cx="955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см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4" y="2270265"/>
            <a:ext cx="2795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– 8 = 4 (см)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67912" y="3068960"/>
            <a:ext cx="955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см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43702" y="464646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94889" y="5733256"/>
            <a:ext cx="697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1 8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91903" y="4653135"/>
            <a:ext cx="697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1 6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9680" y="573325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5538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Работа в тетради стр. 78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6" t="46175" r="5412" b="22398"/>
          <a:stretch/>
        </p:blipFill>
        <p:spPr>
          <a:xfrm rot="60000">
            <a:off x="293120" y="1559488"/>
            <a:ext cx="8603088" cy="4842456"/>
          </a:xfrm>
        </p:spPr>
      </p:pic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72A909B-BBEF-430F-966A-87AC261A4520}" type="datetime1">
              <a:rPr lang="ru-RU"/>
              <a:pPr>
                <a:defRPr/>
              </a:pPr>
              <a:t>16.04.2016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3B7328A-94C4-43D3-8658-A808CBDC3148}" type="slidenum">
              <a:rPr lang="ru-RU">
                <a:solidFill>
                  <a:srgbClr val="898989"/>
                </a:solidFill>
              </a:rPr>
              <a:pPr/>
              <a:t>9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94835" y="2694110"/>
            <a:ext cx="1891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Девочек - 6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807788" y="3065975"/>
            <a:ext cx="3196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Мальчиков - ?, на 2 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7745513" y="3004150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v</a:t>
            </a:r>
            <a:endParaRPr lang="ru-RU" sz="3200" b="1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8172400" y="2789177"/>
            <a:ext cx="0" cy="6024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7119391" y="2824076"/>
            <a:ext cx="107975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авая фигурная скобка 14"/>
          <p:cNvSpPr/>
          <p:nvPr/>
        </p:nvSpPr>
        <p:spPr>
          <a:xfrm>
            <a:off x="8224825" y="2613240"/>
            <a:ext cx="155448" cy="9144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8325378" y="2881309"/>
            <a:ext cx="818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? </a:t>
            </a:r>
            <a:r>
              <a:rPr lang="ru-RU" b="1" dirty="0"/>
              <a:t>д</a:t>
            </a:r>
            <a:r>
              <a:rPr lang="ru-RU" b="1" dirty="0" smtClean="0"/>
              <a:t>ет.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747425" y="4827645"/>
            <a:ext cx="3302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+ 2 =  8 (мал.)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5288" y="5340155"/>
            <a:ext cx="3427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+ 8 = 14 (дет.)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56912" y="5877272"/>
            <a:ext cx="2235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4 детей.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23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5" grpId="0" animBg="1"/>
      <p:bldP spid="16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1547664" y="343751"/>
            <a:ext cx="6496050" cy="762000"/>
          </a:xfrm>
        </p:spPr>
        <p:txBody>
          <a:bodyPr/>
          <a:lstStyle/>
          <a:p>
            <a:r>
              <a:rPr lang="ru-RU" altLang="ru-RU" b="1" dirty="0" smtClean="0">
                <a:solidFill>
                  <a:schemeClr val="accent6">
                    <a:lumMod val="50000"/>
                  </a:schemeClr>
                </a:solidFill>
              </a:rPr>
              <a:t>Рефлексия урока</a:t>
            </a:r>
          </a:p>
        </p:txBody>
      </p:sp>
      <p:sp>
        <p:nvSpPr>
          <p:cNvPr id="2560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ru-RU" altLang="ru-RU" smtClean="0"/>
          </a:p>
        </p:txBody>
      </p:sp>
      <p:pic>
        <p:nvPicPr>
          <p:cNvPr id="25604" name="Picture 4" descr="http://www.kyshtovgrad.ru/sites/default/files/u1975/moe_nastroeni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093788"/>
            <a:ext cx="8923338" cy="57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Box 3"/>
          <p:cNvSpPr txBox="1">
            <a:spLocks noChangeArrowheads="1"/>
          </p:cNvSpPr>
          <p:nvPr/>
        </p:nvSpPr>
        <p:spPr bwMode="auto">
          <a:xfrm>
            <a:off x="395288" y="4365625"/>
            <a:ext cx="21177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accent6">
                    <a:lumMod val="50000"/>
                  </a:schemeClr>
                </a:solidFill>
              </a:rPr>
              <a:t>У меня всё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accent6">
                    <a:lumMod val="50000"/>
                  </a:schemeClr>
                </a:solidFill>
              </a:rPr>
              <a:t>получилось!</a:t>
            </a:r>
          </a:p>
        </p:txBody>
      </p:sp>
      <p:sp>
        <p:nvSpPr>
          <p:cNvPr id="25606" name="TextBox 6"/>
          <p:cNvSpPr txBox="1">
            <a:spLocks noChangeArrowheads="1"/>
          </p:cNvSpPr>
          <p:nvPr/>
        </p:nvSpPr>
        <p:spPr bwMode="auto">
          <a:xfrm>
            <a:off x="5772150" y="4365625"/>
            <a:ext cx="32750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accent6">
                    <a:lumMod val="50000"/>
                  </a:schemeClr>
                </a:solidFill>
              </a:rPr>
              <a:t>Не всё получилось,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accent6">
                    <a:lumMod val="50000"/>
                  </a:schemeClr>
                </a:solidFill>
              </a:rPr>
              <a:t>но я старался.</a:t>
            </a:r>
          </a:p>
        </p:txBody>
      </p:sp>
      <p:sp>
        <p:nvSpPr>
          <p:cNvPr id="25607" name="TextBox 7"/>
          <p:cNvSpPr txBox="1">
            <a:spLocks noChangeArrowheads="1"/>
          </p:cNvSpPr>
          <p:nvPr/>
        </p:nvSpPr>
        <p:spPr bwMode="auto">
          <a:xfrm>
            <a:off x="4170363" y="5748338"/>
            <a:ext cx="37417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accent6">
                    <a:lumMod val="50000"/>
                  </a:schemeClr>
                </a:solidFill>
              </a:rPr>
              <a:t>Не старался,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accent6">
                    <a:lumMod val="50000"/>
                  </a:schemeClr>
                </a:solidFill>
              </a:rPr>
              <a:t>Многое не получилось.</a:t>
            </a:r>
          </a:p>
        </p:txBody>
      </p:sp>
    </p:spTree>
    <p:extLst>
      <p:ext uri="{BB962C8B-B14F-4D97-AF65-F5344CB8AC3E}">
        <p14:creationId xmlns:p14="http://schemas.microsoft.com/office/powerpoint/2010/main" val="369606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Дата 1"/>
          <p:cNvSpPr>
            <a:spLocks noGrp="1"/>
          </p:cNvSpPr>
          <p:nvPr>
            <p:ph type="dt" sz="quarter" idx="10"/>
          </p:nvPr>
        </p:nvSpPr>
        <p:spPr bwMode="auto">
          <a:xfrm>
            <a:off x="0" y="6381750"/>
            <a:ext cx="2133600" cy="4762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7375E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7375E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17375E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17375E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CC0711F6-2D01-48E3-8B89-9D8E720F14FF}" type="datetime1">
              <a:rPr lang="ru-RU" altLang="ru-RU" sz="1400" smtClean="0">
                <a:solidFill>
                  <a:schemeClr val="tx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16.04.2016</a:t>
            </a:fld>
            <a:endParaRPr lang="ru-RU" altLang="ru-RU" sz="14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9459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10400" y="6381750"/>
            <a:ext cx="2133600" cy="4762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7375E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7375E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17375E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17375E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9FE00830-C3FE-4A91-80C0-F6E970B85495}" type="slidenum">
              <a:rPr lang="ru-RU" altLang="ru-RU" sz="1400" smtClean="0">
                <a:solidFill>
                  <a:schemeClr val="tx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11</a:t>
            </a:fld>
            <a:endParaRPr lang="ru-RU" altLang="ru-RU" sz="14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52" name="Заголовок 1"/>
          <p:cNvSpPr txBox="1">
            <a:spLocks/>
          </p:cNvSpPr>
          <p:nvPr/>
        </p:nvSpPr>
        <p:spPr bwMode="auto">
          <a:xfrm>
            <a:off x="522602" y="1124744"/>
            <a:ext cx="8228013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u="sng" dirty="0">
                <a:solidFill>
                  <a:schemeClr val="accent6">
                    <a:lumMod val="50000"/>
                  </a:schemeClr>
                </a:solidFill>
              </a:rPr>
              <a:t>На уроке используется материал </a:t>
            </a:r>
            <a:br>
              <a:rPr lang="ru-RU" altLang="ru-RU" sz="2400" b="1" u="sng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altLang="ru-RU" sz="2400" b="1" u="sng" dirty="0">
                <a:solidFill>
                  <a:schemeClr val="accent6">
                    <a:lumMod val="50000"/>
                  </a:schemeClr>
                </a:solidFill>
              </a:rPr>
              <a:t>учебных пособий УМК «Начальная школа XXI века»</a:t>
            </a:r>
            <a:br>
              <a:rPr lang="ru-RU" altLang="ru-RU" sz="2400" b="1" u="sng" dirty="0">
                <a:solidFill>
                  <a:schemeClr val="accent6">
                    <a:lumMod val="50000"/>
                  </a:schemeClr>
                </a:solidFill>
              </a:rPr>
            </a:br>
            <a:endParaRPr lang="ru-RU" altLang="ru-RU" sz="40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653" name="Объект 2"/>
          <p:cNvSpPr txBox="1">
            <a:spLocks/>
          </p:cNvSpPr>
          <p:nvPr/>
        </p:nvSpPr>
        <p:spPr bwMode="auto">
          <a:xfrm>
            <a:off x="941993" y="2564904"/>
            <a:ext cx="7767637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</a:rPr>
              <a:t>В.Н. </a:t>
            </a:r>
            <a:r>
              <a:rPr lang="ru-RU" altLang="ru-RU" sz="1800" b="1" dirty="0" err="1">
                <a:solidFill>
                  <a:srgbClr val="000000"/>
                </a:solidFill>
              </a:rPr>
              <a:t>Рудницкая</a:t>
            </a:r>
            <a:r>
              <a:rPr lang="ru-RU" altLang="ru-RU" sz="1800" b="1" dirty="0">
                <a:solidFill>
                  <a:srgbClr val="000000"/>
                </a:solidFill>
              </a:rPr>
              <a:t>  Математика, 1 класс, учебник для учащихся общеобразовательных учреждений в 2 ч. Москва Издательский Центр «</a:t>
            </a:r>
            <a:r>
              <a:rPr lang="ru-RU" altLang="ru-RU" sz="1800" b="1" dirty="0" err="1">
                <a:solidFill>
                  <a:srgbClr val="000000"/>
                </a:solidFill>
              </a:rPr>
              <a:t>Вентана</a:t>
            </a:r>
            <a:r>
              <a:rPr lang="ru-RU" altLang="ru-RU" sz="1800" b="1" dirty="0">
                <a:solidFill>
                  <a:srgbClr val="000000"/>
                </a:solidFill>
              </a:rPr>
              <a:t> – Граф», 2015 г. ; часть вторая стр. </a:t>
            </a:r>
            <a:r>
              <a:rPr lang="ru-RU" altLang="ru-RU" sz="1800" b="1" dirty="0" smtClean="0">
                <a:solidFill>
                  <a:srgbClr val="000000"/>
                </a:solidFill>
              </a:rPr>
              <a:t>121, 123.</a:t>
            </a:r>
            <a:endParaRPr lang="ru-RU" altLang="ru-RU" sz="1800" b="1" dirty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endParaRPr lang="ru-RU" altLang="ru-RU" sz="1800" b="1" dirty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</a:rPr>
              <a:t>Печатная тетрадь Н.В. </a:t>
            </a:r>
            <a:r>
              <a:rPr lang="ru-RU" altLang="ru-RU" sz="1800" b="1" dirty="0" err="1">
                <a:solidFill>
                  <a:srgbClr val="000000"/>
                </a:solidFill>
              </a:rPr>
              <a:t>Рудницкая</a:t>
            </a:r>
            <a:r>
              <a:rPr lang="ru-RU" altLang="ru-RU" sz="1800" b="1" dirty="0">
                <a:solidFill>
                  <a:srgbClr val="000000"/>
                </a:solidFill>
              </a:rPr>
              <a:t>  «Математика.1 класс. № 3»,                                        Издание: 4-е изд., </a:t>
            </a:r>
            <a:r>
              <a:rPr lang="ru-RU" altLang="ru-RU" sz="1800" b="1" dirty="0" err="1">
                <a:solidFill>
                  <a:srgbClr val="000000"/>
                </a:solidFill>
              </a:rPr>
              <a:t>перераб</a:t>
            </a:r>
            <a:r>
              <a:rPr lang="ru-RU" altLang="ru-RU" sz="1800" b="1" dirty="0">
                <a:solidFill>
                  <a:srgbClr val="000000"/>
                </a:solidFill>
              </a:rPr>
              <a:t>. - М.: </a:t>
            </a:r>
            <a:r>
              <a:rPr lang="ru-RU" altLang="ru-RU" sz="1800" b="1" dirty="0" err="1">
                <a:solidFill>
                  <a:srgbClr val="000000"/>
                </a:solidFill>
              </a:rPr>
              <a:t>Вентана</a:t>
            </a:r>
            <a:r>
              <a:rPr lang="ru-RU" altLang="ru-RU" sz="1800" b="1" dirty="0">
                <a:solidFill>
                  <a:srgbClr val="000000"/>
                </a:solidFill>
              </a:rPr>
              <a:t> - Граф, 2015;  с. </a:t>
            </a:r>
            <a:r>
              <a:rPr lang="en-US" altLang="ru-RU" sz="1800" b="1" dirty="0" smtClean="0">
                <a:solidFill>
                  <a:srgbClr val="000000"/>
                </a:solidFill>
              </a:rPr>
              <a:t>7</a:t>
            </a:r>
            <a:r>
              <a:rPr lang="ru-RU" altLang="ru-RU" sz="1800" b="1" dirty="0" smtClean="0">
                <a:solidFill>
                  <a:srgbClr val="000000"/>
                </a:solidFill>
              </a:rPr>
              <a:t>7-78.</a:t>
            </a:r>
            <a:endParaRPr lang="ru-RU" altLang="ru-RU" sz="3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0753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Дата 1"/>
          <p:cNvSpPr>
            <a:spLocks noGrp="1"/>
          </p:cNvSpPr>
          <p:nvPr>
            <p:ph type="dt" sz="quarter" idx="10"/>
          </p:nvPr>
        </p:nvSpPr>
        <p:spPr bwMode="auto">
          <a:xfrm>
            <a:off x="0" y="6381750"/>
            <a:ext cx="2133600" cy="4762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7375E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7375E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17375E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17375E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17375E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CC0711F6-2D01-48E3-8B89-9D8E720F14FF}" type="datetime1">
              <a:rPr lang="ru-RU" altLang="ru-RU" sz="1400" smtClean="0">
                <a:solidFill>
                  <a:schemeClr val="tx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16.04.2016</a:t>
            </a:fld>
            <a:endParaRPr lang="ru-RU" altLang="ru-RU" sz="14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21598" y="850172"/>
            <a:ext cx="8229600" cy="8683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50800"/>
                <a:solidFill>
                  <a:srgbClr val="17375E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3600" i="1" u="sng" dirty="0" smtClean="0">
                <a:solidFill>
                  <a:schemeClr val="tx2">
                    <a:lumMod val="75000"/>
                  </a:schemeClr>
                </a:solidFill>
              </a:rPr>
              <a:t>Интернет-ресурсы:</a:t>
            </a:r>
            <a:endParaRPr lang="ru-RU" sz="3600" i="1" u="sng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7656" name="Прямоугольник 3"/>
          <p:cNvSpPr>
            <a:spLocks noChangeArrowheads="1"/>
          </p:cNvSpPr>
          <p:nvPr/>
        </p:nvSpPr>
        <p:spPr bwMode="auto">
          <a:xfrm>
            <a:off x="676924" y="4653136"/>
            <a:ext cx="81359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400" dirty="0">
                <a:hlinkClick r:id="rId4"/>
              </a:rPr>
              <a:t>http://www.kyshtovgrad.ru/sites/default/files/u1975/moe_nastroenie.png</a:t>
            </a:r>
            <a:r>
              <a:rPr lang="ru-RU" altLang="ru-RU" sz="1400" dirty="0"/>
              <a:t> </a:t>
            </a:r>
            <a:r>
              <a:rPr lang="ru-RU" altLang="ru-RU" sz="1600" dirty="0"/>
              <a:t>- </a:t>
            </a:r>
            <a:r>
              <a:rPr lang="ru-RU" altLang="ru-RU" sz="1400" dirty="0"/>
              <a:t>рефлексия урока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59934" y="1664804"/>
            <a:ext cx="8352928" cy="13681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Автор шаблона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Зинаида Васильевна Александрова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/>
              <a:t>                       </a:t>
            </a:r>
            <a:r>
              <a:rPr lang="en-US" sz="2000" dirty="0" smtClean="0"/>
              <a:t>http://www.proshkolu.ru/user/AidaAlex/folder/294205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965254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нач.школа 7. математика.</Template>
  <TotalTime>1024</TotalTime>
  <Words>327</Words>
  <Application>Microsoft Office PowerPoint</Application>
  <PresentationFormat>Экран (4:3)</PresentationFormat>
  <Paragraphs>91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Вычитание чисел 7, 8, 9. Решение задач</vt:lpstr>
      <vt:lpstr>Работа по учебнику стр. 121</vt:lpstr>
      <vt:lpstr>Работа по учебнику стр. 121</vt:lpstr>
      <vt:lpstr>Работа по учебнику стр. 121</vt:lpstr>
      <vt:lpstr>Работа в тетради стр. 77</vt:lpstr>
      <vt:lpstr>Презентация PowerPoint</vt:lpstr>
      <vt:lpstr>Работа по учебнику стр. 123</vt:lpstr>
      <vt:lpstr>Работа в тетради стр. 78</vt:lpstr>
      <vt:lpstr>Работа в тетради стр. 78</vt:lpstr>
      <vt:lpstr>Рефлексия урока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Вычитание чисел 7, 8, 9</dc:title>
  <dc:creator>207 каб</dc:creator>
  <dc:description>http://aida.ucoz.ru</dc:description>
  <cp:lastModifiedBy>Татьяна</cp:lastModifiedBy>
  <cp:revision>84</cp:revision>
  <dcterms:created xsi:type="dcterms:W3CDTF">2016-04-08T07:47:13Z</dcterms:created>
  <dcterms:modified xsi:type="dcterms:W3CDTF">2016-04-16T19:26:38Z</dcterms:modified>
</cp:coreProperties>
</file>