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0" r:id="rId2"/>
    <p:sldId id="279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5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81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4676" autoAdjust="0"/>
  </p:normalViewPr>
  <p:slideViewPr>
    <p:cSldViewPr>
      <p:cViewPr>
        <p:scale>
          <a:sx n="80" d="100"/>
          <a:sy n="80" d="100"/>
        </p:scale>
        <p:origin x="-111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B2278-BC18-42D8-AE3A-3CF24E12CF68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41CF3-335E-4479-AA67-C95536B0A2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25"/>
            </a:avLst>
          </a:prstGeom>
          <a:solidFill>
            <a:schemeClr val="bg1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006766" y="6525344"/>
            <a:ext cx="1357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oineverova.usoz.ru</a:t>
            </a:r>
            <a:endParaRPr lang="ru-RU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urok.ucoz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slide" Target="slide14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samlib.siwatcher.ru/img/c/chuksin_n_j/hirvi/hir_17.jpg" TargetMode="External"/><Relationship Id="rId13" Type="http://schemas.openxmlformats.org/officeDocument/2006/relationships/hyperlink" Target="http://img2.goodfon.su/original/1680x1050/a/75/oboi-zhivotnye-medvedi.jpg" TargetMode="External"/><Relationship Id="rId18" Type="http://schemas.openxmlformats.org/officeDocument/2006/relationships/hyperlink" Target="http://www.8lap.ru/upload/iblock/48c/48cd38926c2e27b50e0debdc3da741ac.jpg" TargetMode="External"/><Relationship Id="rId26" Type="http://schemas.openxmlformats.org/officeDocument/2006/relationships/hyperlink" Target="http://www.strannik-sergey.ru/2012/2/2012-04-02-Abramzevo-2/photos/2012-04-08-27.jpg" TargetMode="External"/><Relationship Id="rId3" Type="http://schemas.openxmlformats.org/officeDocument/2006/relationships/hyperlink" Target="http://cdn.mysitemyway.com/etc-mysitemyway/icons/legacy-previews/icons/simple-red-square-icons-alphanumeric/128127-simple-red-square-icon-alphanumeric-crossing.png" TargetMode="External"/><Relationship Id="rId21" Type="http://schemas.openxmlformats.org/officeDocument/2006/relationships/hyperlink" Target="http://image.fhserv.ru/hunting/2015-12-08bff73547d71745ceda6008cc2bce16__rsu-1000-800.jpg?hash=34525272" TargetMode="External"/><Relationship Id="rId7" Type="http://schemas.openxmlformats.org/officeDocument/2006/relationships/hyperlink" Target="http://i037.radikal.ru/1012/7b/3f6d0f2504ff.jpg" TargetMode="External"/><Relationship Id="rId12" Type="http://schemas.openxmlformats.org/officeDocument/2006/relationships/hyperlink" Target="http://&#1089;&#1087;&#1086;&#1088;&#1090;&#1089;&#1090;&#1072;&#1090;&#1100;&#1080;.&#1088;&#1092;/wp-content/uploads/2011/02/695781.jpg" TargetMode="External"/><Relationship Id="rId17" Type="http://schemas.openxmlformats.org/officeDocument/2006/relationships/hyperlink" Target="http://svvs.su/file/429/1600x1200/crop/%D0%BB%D0%B8%D1%81-%D0%BB%D0%B8%D1%81%D0%B0-%D0%B7%D0%B8%D0%BC%D0%B0-%D1%81%D0%BD%D0%B5%D0%B3.jpg" TargetMode="External"/><Relationship Id="rId25" Type="http://schemas.openxmlformats.org/officeDocument/2006/relationships/hyperlink" Target="http://img-fotki.yandex.ru/get/3911/kunikola.35/0_3d2de_1fde17c6_XL" TargetMode="External"/><Relationship Id="rId2" Type="http://schemas.openxmlformats.org/officeDocument/2006/relationships/hyperlink" Target="http://mediaurok.ucoz.net/_si/0/69781199.jpg" TargetMode="External"/><Relationship Id="rId16" Type="http://schemas.openxmlformats.org/officeDocument/2006/relationships/hyperlink" Target="http://samlib.siwatcher.ru/img/c/chuksin_n_j/2011_11/lwn_22.jpg" TargetMode="External"/><Relationship Id="rId20" Type="http://schemas.openxmlformats.org/officeDocument/2006/relationships/hyperlink" Target="http://cs627121.vk.me/v627121848/1eb1f/IklxCgd7rx4.jpg" TargetMode="External"/><Relationship Id="rId29" Type="http://schemas.openxmlformats.org/officeDocument/2006/relationships/hyperlink" Target="http://fotoham.ru/img/picture/Apr/29/572ff2d25861b1624e761b28515a9862/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izaza.com/cache/big_thumb/iconset/580093/580104/PNG/512/office/screen_business_office_office_icon_png_screen_png_screen_icon.png" TargetMode="External"/><Relationship Id="rId11" Type="http://schemas.openxmlformats.org/officeDocument/2006/relationships/hyperlink" Target="http://www.wallpaperup.com/uploads/wallpapers/2014/01/06/216550/257e57274ee4f1498cead8e619234893.jpg" TargetMode="External"/><Relationship Id="rId24" Type="http://schemas.openxmlformats.org/officeDocument/2006/relationships/hyperlink" Target="http://img.ust-tarka.ru/2011-10/1318516554_tropa2.jpg" TargetMode="External"/><Relationship Id="rId32" Type="http://schemas.openxmlformats.org/officeDocument/2006/relationships/slide" Target="slide2.xml"/><Relationship Id="rId5" Type="http://schemas.openxmlformats.org/officeDocument/2006/relationships/hyperlink" Target="http://images7.webydo.com/40/401243/3958%2Fb9bda561-f2f2-4236-821d-ba984735d7bc.png" TargetMode="External"/><Relationship Id="rId15" Type="http://schemas.openxmlformats.org/officeDocument/2006/relationships/hyperlink" Target="http://all3.do.am/_ph/26/290942443.jpg" TargetMode="External"/><Relationship Id="rId23" Type="http://schemas.openxmlformats.org/officeDocument/2006/relationships/hyperlink" Target="http://images.forwallpaper.com/files/thumbs/preview/12/125039__squirrel-in-the-snow_p.jpg" TargetMode="External"/><Relationship Id="rId28" Type="http://schemas.openxmlformats.org/officeDocument/2006/relationships/hyperlink" Target="http://www.taganay.org/upload/medialibrary/df4/slrdy12.jpg" TargetMode="External"/><Relationship Id="rId10" Type="http://schemas.openxmlformats.org/officeDocument/2006/relationships/hyperlink" Target="http://photos-of-nature.ru/2013/WinterUral2013/1_5.JPG" TargetMode="External"/><Relationship Id="rId19" Type="http://schemas.openxmlformats.org/officeDocument/2006/relationships/hyperlink" Target="http://www.playing-field.ru/img/2015/052111/0653210" TargetMode="External"/><Relationship Id="rId31" Type="http://schemas.openxmlformats.org/officeDocument/2006/relationships/image" Target="../media/image28.png"/><Relationship Id="rId4" Type="http://schemas.openxmlformats.org/officeDocument/2006/relationships/hyperlink" Target="http://www.geois.ru/assets/fm/visuals/1408529476_digital_projector.png" TargetMode="External"/><Relationship Id="rId9" Type="http://schemas.openxmlformats.org/officeDocument/2006/relationships/hyperlink" Target="http://www.oceanlight.com/stock-photo/alces-alces-moose-yellowstone-picture-19681-105612.jpg" TargetMode="External"/><Relationship Id="rId14" Type="http://schemas.openxmlformats.org/officeDocument/2006/relationships/hyperlink" Target="http://zhurnal.siwatcher.ru/img/c/chuksin_n_j/2011_11/lwn_251.jpg" TargetMode="External"/><Relationship Id="rId22" Type="http://schemas.openxmlformats.org/officeDocument/2006/relationships/hyperlink" Target="http://www.polevane.ru/wp-content/uploads/2013/12/belechii_sledi1.jpg" TargetMode="External"/><Relationship Id="rId27" Type="http://schemas.openxmlformats.org/officeDocument/2006/relationships/hyperlink" Target="http://www.nastol.com.ua/download.php?img=201106/1680x1050/nastol.com.ua-3810.jpg" TargetMode="External"/><Relationship Id="rId30" Type="http://schemas.openxmlformats.org/officeDocument/2006/relationships/hyperlink" Target="http://zhakulina20090612.blogspot.ru/2009/08/blog-post_0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10663" y="3068960"/>
            <a:ext cx="4997441" cy="3672407"/>
          </a:xfrm>
          <a:prstGeom prst="rect">
            <a:avLst/>
          </a:prstGeom>
          <a:noFill/>
        </p:spPr>
      </p:pic>
      <p:sp>
        <p:nvSpPr>
          <p:cNvPr id="3" name="Подзаголовок 2"/>
          <p:cNvSpPr txBox="1">
            <a:spLocks/>
          </p:cNvSpPr>
          <p:nvPr/>
        </p:nvSpPr>
        <p:spPr>
          <a:xfrm>
            <a:off x="5086376" y="4744172"/>
            <a:ext cx="3843342" cy="1637156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Неверова Ольга Ивановна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учитель начальных классов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МКОУ Шубенская СОШ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Зонального района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Алтайского края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5" name="Рисунок 4" descr="http://mediaurok.ucoz.net/_si/0/69781199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232544"/>
            <a:ext cx="20193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8604488" y="630936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179512" y="630936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i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978208" y="3501007"/>
            <a:ext cx="4068000" cy="2592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1314634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Следы на снегу</a:t>
            </a:r>
          </a:p>
          <a:p>
            <a:pPr algn="ctr"/>
            <a:r>
              <a:rPr lang="ru-RU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Окружающий мир</a:t>
            </a:r>
            <a:endParaRPr lang="ru-RU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40439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Создание дидактической игры с использованием технологического приема  "Мультимедиапроектор" в программе </a:t>
            </a:r>
            <a:r>
              <a:rPr lang="ru-RU" b="1" dirty="0" err="1" smtClean="0"/>
              <a:t>Microsoft</a:t>
            </a:r>
            <a:r>
              <a:rPr lang="ru-RU" b="1" dirty="0" smtClean="0"/>
              <a:t> </a:t>
            </a:r>
            <a:r>
              <a:rPr lang="ru-RU" b="1" dirty="0" err="1" smtClean="0"/>
              <a:t>Power</a:t>
            </a:r>
            <a:r>
              <a:rPr lang="ru-RU" b="1" dirty="0" smtClean="0"/>
              <a:t> </a:t>
            </a:r>
            <a:r>
              <a:rPr lang="ru-RU" b="1" dirty="0" err="1" smtClean="0"/>
              <a:t>Point</a:t>
            </a:r>
            <a:r>
              <a:rPr lang="ru-RU" b="1" dirty="0" smtClean="0"/>
              <a:t>«</a:t>
            </a:r>
            <a:endParaRPr lang="ru-RU" dirty="0" smtClean="0"/>
          </a:p>
          <a:p>
            <a:pPr algn="ctr"/>
            <a:r>
              <a:rPr lang="en-US" dirty="0" smtClean="0">
                <a:hlinkClick r:id="rId3"/>
              </a:rPr>
              <a:t>http://mediaurok.ucoz.net</a:t>
            </a:r>
            <a:r>
              <a:rPr lang="en-US" dirty="0" smtClean="0">
                <a:hlinkClick r:id="rId3"/>
              </a:rPr>
              <a:t>/</a:t>
            </a:r>
            <a:r>
              <a:rPr lang="ru-RU" dirty="0" smtClean="0"/>
              <a:t> </a:t>
            </a:r>
            <a:endParaRPr lang="ru-RU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520" y="44624"/>
            <a:ext cx="864096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Большинство </a:t>
            </a:r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диких лесных животных ведут скрытный образ жизни. Поэтому наблюдать их в Природе чрезвычайно трудно и удаётся редко. С наступлением зимы парки, сады и леса покрываются белым снежным покрывалом. Это лучшее время, чтобы разгадать тайны жизни зверей. </a:t>
            </a:r>
            <a:endParaRPr lang="ru-RU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Ключ </a:t>
            </a:r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 разгадке – следы. </a:t>
            </a:r>
            <a:endParaRPr lang="ru-RU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ru-RU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Сегодня мы познакомимся со следами, оставленными дикими животными и птицами. Всех этих животных вы должны знать.</a:t>
            </a:r>
            <a:endParaRPr lang="ru-RU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ru-RU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Проверьте свои знания щелчком по кнопке</a:t>
            </a:r>
          </a:p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</a:t>
            </a:r>
          </a:p>
          <a:p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Чтобы увидеть след, </a:t>
            </a:r>
          </a:p>
          <a:p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кликните по кнопке </a:t>
            </a:r>
            <a:endParaRPr lang="ru-RU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Для </a:t>
            </a:r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перехода к </a:t>
            </a:r>
            <a:endParaRPr lang="ru-RU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следующему слайду       </a:t>
            </a:r>
          </a:p>
          <a:p>
            <a:endParaRPr lang="ru-RU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Для выхода из </a:t>
            </a:r>
          </a:p>
          <a:p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программы нажмите </a:t>
            </a:r>
            <a:r>
              <a:rPr lang="ru-RU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</a:t>
            </a:r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ru-RU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8064" y="4392488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436096" y="4653136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Следы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36096" y="5805264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588224" y="5805264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>
            <a:hlinkClick r:id="" action="ppaction://hlinkshowjump?jump=endshow"/>
          </p:cNvPr>
          <p:cNvSpPr/>
          <p:nvPr/>
        </p:nvSpPr>
        <p:spPr>
          <a:xfrm>
            <a:off x="7632000" y="5805264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8100432" y="5805368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64288" y="3429040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91880" y="4149080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>
            <a:hlinkClick r:id="" action="ppaction://hlinkshowjump?jump=nextslide"/>
          </p:cNvPr>
          <p:cNvSpPr/>
          <p:nvPr/>
        </p:nvSpPr>
        <p:spPr>
          <a:xfrm>
            <a:off x="3707904" y="5013216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>
            <a:hlinkClick r:id="" action="ppaction://hlinkshowjump?jump=endshow"/>
          </p:cNvPr>
          <p:cNvSpPr/>
          <p:nvPr/>
        </p:nvSpPr>
        <p:spPr>
          <a:xfrm>
            <a:off x="3707944" y="6021328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 flipH="1"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Лось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5" name="Скругленный прямоугольник 24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Заяц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 flipH="1"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Медведь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 flipH="1"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Лиса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 flipH="1"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Волк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 flipH="1"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Сорока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Тетерев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6" name="Скругленный прямоугольник 25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7" name="Скругленный прямоугольник 26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Белка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Мышь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Скругленный прямоугольник 22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 flipH="1"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Кабан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8" name="Скругленный прямоугольник 17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7" name="Скругленный прямоугольник 16">
            <a:hlinkClick r:id="" action="ppaction://hlinkshowjump?jump=nextslide"/>
          </p:cNvPr>
          <p:cNvSpPr/>
          <p:nvPr/>
        </p:nvSpPr>
        <p:spPr>
          <a:xfrm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://zizaza.com/cache/big_thumb/iconset/580093/580104/PNG/512/office/screen_business_office_office_icon_png_screen_png_screen_icon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3212977"/>
            <a:ext cx="4997441" cy="3672407"/>
          </a:xfrm>
          <a:prstGeom prst="rect">
            <a:avLst/>
          </a:prstGeom>
          <a:noFill/>
        </p:spPr>
      </p:pic>
      <p:pic>
        <p:nvPicPr>
          <p:cNvPr id="2050" name="Picture 2" descr="http://www.geois.ru/assets/fm/visuals/1408529476_digital_projec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04540"/>
            <a:ext cx="1584176" cy="1224136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4509120"/>
            <a:ext cx="3672408" cy="191683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рапеция 10"/>
          <p:cNvSpPr/>
          <p:nvPr/>
        </p:nvSpPr>
        <p:spPr>
          <a:xfrm rot="17208752">
            <a:off x="2327823" y="-697360"/>
            <a:ext cx="2375329" cy="3969326"/>
          </a:xfrm>
          <a:prstGeom prst="trapezoid">
            <a:avLst>
              <a:gd name="adj" fmla="val 490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68355" y="499435"/>
            <a:ext cx="134640" cy="55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 rot="7020000">
            <a:off x="1514611" y="624640"/>
            <a:ext cx="186048" cy="1476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8" name="Picture 10" descr="http://ascompro.ru/images/img_product/16-345/1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4723537" y="44624"/>
            <a:ext cx="4168943" cy="416894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467544" y="3645024"/>
            <a:ext cx="4068000" cy="259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769768"/>
            <a:ext cx="3024336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Косуля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5040000" y="692696"/>
            <a:ext cx="3564000" cy="230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6096" y="5921896"/>
            <a:ext cx="1044000" cy="360040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Power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88224" y="5921896"/>
            <a:ext cx="972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Ответ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7" name="Скругленный прямоугольник 16">
            <a:hlinkClick r:id="" action="ppaction://hlinkshowjump?jump=endshow"/>
          </p:cNvPr>
          <p:cNvSpPr/>
          <p:nvPr/>
        </p:nvSpPr>
        <p:spPr>
          <a:xfrm>
            <a:off x="7632000" y="5921896"/>
            <a:ext cx="360000" cy="36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2" name="Скругленный прямоугольник 21">
            <a:hlinkClick r:id="rId7" action="ppaction://hlinksldjump"/>
          </p:cNvPr>
          <p:cNvSpPr/>
          <p:nvPr/>
        </p:nvSpPr>
        <p:spPr>
          <a:xfrm rot="16200000">
            <a:off x="8100432" y="5922000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252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F9D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5" grpId="0" animBg="1"/>
      <p:bldP spid="3" grpId="0" animBg="1"/>
      <p:bldP spid="20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Источники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3106688" cy="4205064"/>
          </a:xfrm>
        </p:spPr>
        <p:txBody>
          <a:bodyPr>
            <a:normAutofit fontScale="62500" lnSpcReduction="20000"/>
          </a:bodyPr>
          <a:lstStyle/>
          <a:p>
            <a:pPr lvl="0">
              <a:defRPr/>
            </a:pPr>
            <a:r>
              <a:rPr lang="ru-RU" dirty="0" smtClean="0">
                <a:hlinkClick r:id="rId2"/>
              </a:rPr>
              <a:t>Логотип</a:t>
            </a:r>
            <a:endParaRPr lang="ru-RU" dirty="0" smtClean="0"/>
          </a:p>
          <a:p>
            <a:pPr lvl="0">
              <a:defRPr/>
            </a:pPr>
            <a:r>
              <a:rPr lang="ru-RU" dirty="0" smtClean="0">
                <a:hlinkClick r:id="rId3"/>
              </a:rPr>
              <a:t>Х</a:t>
            </a:r>
            <a:endParaRPr lang="ru-RU" dirty="0" smtClean="0">
              <a:hlinkClick r:id="rId4"/>
            </a:endParaRPr>
          </a:p>
          <a:p>
            <a:r>
              <a:rPr lang="ru-RU" dirty="0" smtClean="0">
                <a:hlinkClick r:id="rId4"/>
              </a:rPr>
              <a:t>Проектор</a:t>
            </a:r>
            <a:endParaRPr lang="ru-RU" dirty="0" smtClean="0"/>
          </a:p>
          <a:p>
            <a:r>
              <a:rPr lang="ru-RU" dirty="0" smtClean="0">
                <a:hlinkClick r:id="rId5"/>
              </a:rPr>
              <a:t>Экран</a:t>
            </a:r>
            <a:endParaRPr lang="ru-RU" dirty="0" smtClean="0"/>
          </a:p>
          <a:p>
            <a:r>
              <a:rPr lang="ru-RU" dirty="0" smtClean="0">
                <a:hlinkClick r:id="rId6"/>
              </a:rPr>
              <a:t>Экран</a:t>
            </a:r>
            <a:endParaRPr lang="ru-RU" dirty="0" smtClean="0"/>
          </a:p>
          <a:p>
            <a:r>
              <a:rPr lang="ru-RU" dirty="0" smtClean="0">
                <a:hlinkClick r:id="rId7"/>
              </a:rPr>
              <a:t>Следы</a:t>
            </a:r>
            <a:endParaRPr lang="ru-RU" dirty="0" smtClean="0"/>
          </a:p>
          <a:p>
            <a:r>
              <a:rPr lang="ru-RU" dirty="0" smtClean="0">
                <a:hlinkClick r:id="rId8"/>
              </a:rPr>
              <a:t>След лося</a:t>
            </a:r>
            <a:endParaRPr lang="ru-RU" dirty="0" smtClean="0"/>
          </a:p>
          <a:p>
            <a:r>
              <a:rPr lang="ru-RU" dirty="0" smtClean="0">
                <a:hlinkClick r:id="rId9"/>
              </a:rPr>
              <a:t>Лось </a:t>
            </a:r>
            <a:endParaRPr lang="ru-RU" dirty="0" smtClean="0"/>
          </a:p>
          <a:p>
            <a:r>
              <a:rPr lang="ru-RU" dirty="0" smtClean="0">
                <a:hlinkClick r:id="rId10"/>
              </a:rPr>
              <a:t>След зайца</a:t>
            </a:r>
            <a:endParaRPr lang="ru-RU" dirty="0" smtClean="0"/>
          </a:p>
          <a:p>
            <a:r>
              <a:rPr lang="ru-RU" dirty="0" smtClean="0">
                <a:hlinkClick r:id="rId11"/>
              </a:rPr>
              <a:t>Заяц</a:t>
            </a:r>
            <a:endParaRPr lang="ru-RU" dirty="0" smtClean="0"/>
          </a:p>
          <a:p>
            <a:r>
              <a:rPr lang="ru-RU" dirty="0" smtClean="0">
                <a:hlinkClick r:id="rId12"/>
              </a:rPr>
              <a:t>След медведя</a:t>
            </a:r>
            <a:endParaRPr lang="ru-RU" dirty="0" smtClean="0"/>
          </a:p>
          <a:p>
            <a:r>
              <a:rPr lang="ru-RU" dirty="0" smtClean="0">
                <a:hlinkClick r:id="rId13"/>
              </a:rPr>
              <a:t>Медведь</a:t>
            </a:r>
          </a:p>
          <a:p>
            <a:r>
              <a:rPr lang="ru-RU" dirty="0" smtClean="0">
                <a:hlinkClick r:id="rId14"/>
              </a:rPr>
              <a:t>След волка</a:t>
            </a:r>
            <a:endParaRPr lang="ru-RU" dirty="0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065712" y="1196752"/>
            <a:ext cx="3250704" cy="446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5"/>
              </a:rPr>
              <a:t>Волк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hlinkClick r:id="rId16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6"/>
              </a:rPr>
              <a:t>След лисы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7"/>
              </a:rPr>
              <a:t>Лиса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18"/>
              </a:rPr>
              <a:t>След сороки</a:t>
            </a: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9"/>
              </a:rPr>
              <a:t>Сорока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20"/>
              </a:rPr>
              <a:t>След тетерева</a:t>
            </a: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1"/>
              </a:rPr>
              <a:t>Тетерев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22"/>
              </a:rPr>
              <a:t>Следы белки</a:t>
            </a: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3"/>
              </a:rPr>
              <a:t>Белка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24"/>
              </a:rPr>
              <a:t>След мыши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25"/>
              </a:rPr>
              <a:t>Мышь</a:t>
            </a:r>
            <a:endParaRPr lang="en-US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26"/>
              </a:rPr>
              <a:t>След кабана</a:t>
            </a: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27"/>
              </a:rPr>
              <a:t>Кабан </a:t>
            </a: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28"/>
              </a:rPr>
              <a:t>След косули</a:t>
            </a: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dirty="0" smtClean="0">
                <a:hlinkClick r:id="rId29"/>
              </a:rPr>
              <a:t>Косуля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5589240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Автор приема «Мультимедиапроектор» </a:t>
            </a:r>
            <a:r>
              <a:rPr lang="ru-RU" dirty="0" err="1" smtClean="0"/>
              <a:t>Жакулина</a:t>
            </a:r>
            <a:r>
              <a:rPr lang="ru-RU" dirty="0" smtClean="0"/>
              <a:t> И.В.</a:t>
            </a:r>
          </a:p>
          <a:p>
            <a:pPr algn="ctr"/>
            <a:r>
              <a:rPr lang="ru-RU" u="sng" dirty="0" smtClean="0">
                <a:hlinkClick r:id="rId30"/>
              </a:rPr>
              <a:t>http://zhakulina20090612.blogspot.ru/2009/08/blog-post_06.html</a:t>
            </a:r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6" name="Содержимое 7" descr="k10707230.jp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1" cstate="email"/>
          <a:stretch>
            <a:fillRect/>
          </a:stretch>
        </p:blipFill>
        <p:spPr>
          <a:xfrm>
            <a:off x="107504" y="6165304"/>
            <a:ext cx="576064" cy="576064"/>
          </a:xfrm>
          <a:prstGeom prst="rect">
            <a:avLst/>
          </a:prstGeom>
        </p:spPr>
      </p:pic>
      <p:sp>
        <p:nvSpPr>
          <p:cNvPr id="7" name="Скругленный прямоугольник 6">
            <a:hlinkClick r:id="rId32" action="ppaction://hlinksldjump"/>
          </p:cNvPr>
          <p:cNvSpPr/>
          <p:nvPr/>
        </p:nvSpPr>
        <p:spPr>
          <a:xfrm rot="16200000">
            <a:off x="8532480" y="6237312"/>
            <a:ext cx="360000" cy="3600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→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237</Words>
  <Application>Microsoft Office PowerPoint</Application>
  <PresentationFormat>Экран (4:3)</PresentationFormat>
  <Paragraphs>124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Следы на снегу</dc:title>
  <dc:creator>Неверова О.И.</dc:creator>
  <cp:lastModifiedBy>Неверова О.И</cp:lastModifiedBy>
  <cp:revision>7</cp:revision>
  <dcterms:modified xsi:type="dcterms:W3CDTF">2016-03-15T12:01:44Z</dcterms:modified>
</cp:coreProperties>
</file>