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7" r:id="rId3"/>
    <p:sldId id="265" r:id="rId4"/>
    <p:sldId id="266" r:id="rId5"/>
    <p:sldId id="267" r:id="rId6"/>
    <p:sldId id="268" r:id="rId7"/>
    <p:sldId id="269" r:id="rId8"/>
    <p:sldId id="270" r:id="rId9"/>
    <p:sldId id="271" r:id="rId10"/>
    <p:sldId id="264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7" d="100"/>
          <a:sy n="107" d="100"/>
        </p:scale>
        <p:origin x="-8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26.10.2014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26.10.2014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26.10.2014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1695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1103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3785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7849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5635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1754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9077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8383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7109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2056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713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26.10.2014</a:t>
            </a:fld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6948264" y="6375571"/>
            <a:ext cx="188930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i="1" dirty="0" smtClean="0">
                <a:solidFill>
                  <a:srgbClr val="7030A0"/>
                </a:solidFill>
              </a:rPr>
              <a:t>http://mykids.ucoz.ru/</a:t>
            </a:r>
            <a:endParaRPr lang="uk-UA" sz="1400" b="1" i="1" dirty="0">
              <a:solidFill>
                <a:srgbClr val="7030A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0456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7.xml"/><Relationship Id="rId5" Type="http://schemas.microsoft.com/office/2007/relationships/hdphoto" Target="../media/hdphoto2.wdp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7.xml"/><Relationship Id="rId5" Type="http://schemas.microsoft.com/office/2007/relationships/hdphoto" Target="../media/hdphoto2.wdp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7.xml"/><Relationship Id="rId5" Type="http://schemas.microsoft.com/office/2007/relationships/hdphoto" Target="../media/hdphoto2.wdp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7.xml"/><Relationship Id="rId5" Type="http://schemas.microsoft.com/office/2007/relationships/hdphoto" Target="../media/hdphoto2.wdp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7.xml"/><Relationship Id="rId5" Type="http://schemas.microsoft.com/office/2007/relationships/hdphoto" Target="../media/hdphoto2.wdp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4" Type="http://schemas.microsoft.com/office/2007/relationships/hdphoto" Target="../media/hdphoto3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zhakulina281209.blogspot.com/2010/09/ms-powerpoint.html" TargetMode="External"/><Relationship Id="rId2" Type="http://schemas.openxmlformats.org/officeDocument/2006/relationships/hyperlink" Target="http://grafamania.org/uploads/posts/2014-09/1411026653_7.jpg" TargetMode="External"/><Relationship Id="rId1" Type="http://schemas.openxmlformats.org/officeDocument/2006/relationships/slideLayout" Target="../slideLayouts/slideLayout7.xml"/><Relationship Id="rId5" Type="http://schemas.microsoft.com/office/2007/relationships/hdphoto" Target="../media/hdphoto3.wdp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796" y="1484784"/>
            <a:ext cx="3247795" cy="42481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940152" y="332656"/>
            <a:ext cx="2724657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ru-RU" b="1" dirty="0" smtClean="0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Тренажёр по математике</a:t>
            </a:r>
          </a:p>
          <a:p>
            <a:pPr algn="ctr"/>
            <a:r>
              <a:rPr lang="ru-RU" b="1" dirty="0" smtClean="0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4 класс</a:t>
            </a:r>
            <a:endParaRPr lang="uk-UA" b="1" dirty="0">
              <a:ln w="11430"/>
              <a:solidFill>
                <a:srgbClr val="00206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5" name="Капля 4"/>
          <p:cNvSpPr/>
          <p:nvPr/>
        </p:nvSpPr>
        <p:spPr>
          <a:xfrm>
            <a:off x="179512" y="260648"/>
            <a:ext cx="8712968" cy="6480720"/>
          </a:xfrm>
          <a:prstGeom prst="teardrop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6" name="TextBox 5"/>
          <p:cNvSpPr txBox="1"/>
          <p:nvPr/>
        </p:nvSpPr>
        <p:spPr>
          <a:xfrm>
            <a:off x="2948283" y="5229199"/>
            <a:ext cx="4075731" cy="1200329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uk-UA" b="1" dirty="0" smtClean="0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j-lt"/>
              </a:rPr>
              <a:t>Автор:</a:t>
            </a:r>
          </a:p>
          <a:p>
            <a:r>
              <a:rPr lang="uk-UA" b="1" dirty="0" smtClean="0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j-lt"/>
              </a:rPr>
              <a:t>Рудакова Л.В., </a:t>
            </a:r>
          </a:p>
          <a:p>
            <a:r>
              <a:rPr lang="uk-UA" b="1" dirty="0" smtClean="0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j-lt"/>
              </a:rPr>
              <a:t>учитель Новотроицкой ОШ І- ІІІ ст. № 4</a:t>
            </a:r>
          </a:p>
          <a:p>
            <a:r>
              <a:rPr lang="uk-UA" b="1" dirty="0" smtClean="0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j-lt"/>
              </a:rPr>
              <a:t>Донецкой области</a:t>
            </a:r>
            <a:endParaRPr lang="ru-RU" b="1" dirty="0">
              <a:ln w="11430"/>
              <a:solidFill>
                <a:srgbClr val="00206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+mj-lt"/>
            </a:endParaRPr>
          </a:p>
        </p:txBody>
      </p:sp>
      <p:sp>
        <p:nvSpPr>
          <p:cNvPr id="7" name="Управляющая кнопка: справка 6">
            <a:hlinkClick r:id="" action="ppaction://hlinkshowjump?jump=lastslide" highlightClick="1"/>
          </p:cNvPr>
          <p:cNvSpPr/>
          <p:nvPr/>
        </p:nvSpPr>
        <p:spPr>
          <a:xfrm>
            <a:off x="179512" y="260648"/>
            <a:ext cx="504056" cy="576064"/>
          </a:xfrm>
          <a:prstGeom prst="actionButtonHelp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179512" y="6237312"/>
            <a:ext cx="936104" cy="360040"/>
          </a:xfrm>
          <a:prstGeom prst="actionButtonForwardNex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3408" y="1340768"/>
            <a:ext cx="4618665" cy="3268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97498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508104" y="404664"/>
            <a:ext cx="3247795" cy="42481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Капля 4"/>
          <p:cNvSpPr/>
          <p:nvPr/>
        </p:nvSpPr>
        <p:spPr>
          <a:xfrm>
            <a:off x="179512" y="260648"/>
            <a:ext cx="8712968" cy="6480720"/>
          </a:xfrm>
          <a:prstGeom prst="teardrop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7" name="TextBox 6"/>
          <p:cNvSpPr txBox="1"/>
          <p:nvPr/>
        </p:nvSpPr>
        <p:spPr>
          <a:xfrm>
            <a:off x="979139" y="1113350"/>
            <a:ext cx="4851008" cy="353943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2800" b="1" dirty="0" smtClean="0">
                <a:ln w="11430"/>
                <a:solidFill>
                  <a:srgbClr val="FFFF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Ребята, привет!</a:t>
            </a:r>
          </a:p>
          <a:p>
            <a:pPr algn="ctr"/>
            <a:r>
              <a:rPr lang="ru-RU" sz="2800" b="1" dirty="0" smtClean="0">
                <a:ln w="11430"/>
                <a:solidFill>
                  <a:srgbClr val="FFFF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Меня зовут Барсик, </a:t>
            </a:r>
          </a:p>
          <a:p>
            <a:pPr algn="ctr"/>
            <a:r>
              <a:rPr lang="ru-RU" sz="2800" b="1" dirty="0" smtClean="0">
                <a:ln w="11430"/>
                <a:solidFill>
                  <a:srgbClr val="FFFF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я – учёный кот.</a:t>
            </a:r>
          </a:p>
          <a:p>
            <a:pPr algn="ctr"/>
            <a:r>
              <a:rPr lang="ru-RU" sz="2800" b="1" dirty="0" smtClean="0">
                <a:ln w="11430"/>
                <a:solidFill>
                  <a:srgbClr val="FFFF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Решил поиграть с вами в игру</a:t>
            </a:r>
          </a:p>
          <a:p>
            <a:pPr algn="ctr"/>
            <a:r>
              <a:rPr lang="ru-RU" sz="2800" b="1" dirty="0" smtClean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«Волшебная труба»</a:t>
            </a:r>
          </a:p>
          <a:p>
            <a:pPr algn="ctr"/>
            <a:r>
              <a:rPr lang="ru-RU" sz="2800" b="1" dirty="0" smtClean="0">
                <a:ln w="11430"/>
                <a:solidFill>
                  <a:srgbClr val="FFFF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и проверить, </a:t>
            </a:r>
          </a:p>
          <a:p>
            <a:pPr algn="ctr"/>
            <a:r>
              <a:rPr lang="ru-RU" sz="2800" b="1" dirty="0" smtClean="0">
                <a:ln w="11430"/>
                <a:solidFill>
                  <a:srgbClr val="FFFF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умеете ли вы правильно </a:t>
            </a:r>
          </a:p>
          <a:p>
            <a:pPr algn="ctr"/>
            <a:r>
              <a:rPr lang="ru-RU" sz="2800" b="1" dirty="0" smtClean="0">
                <a:ln w="11430"/>
                <a:solidFill>
                  <a:srgbClr val="FFFF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решать сложные примеры.</a:t>
            </a:r>
            <a:endParaRPr lang="uk-UA" sz="2800" b="1" dirty="0">
              <a:ln w="11430"/>
              <a:solidFill>
                <a:srgbClr val="FFFF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8" name="Управляющая кнопка: настраиваемая 7">
            <a:hlinkClick r:id="" action="ppaction://hlinkshowjump?jump=nextslide" highlightClick="1"/>
          </p:cNvPr>
          <p:cNvSpPr/>
          <p:nvPr/>
        </p:nvSpPr>
        <p:spPr>
          <a:xfrm>
            <a:off x="3491880" y="5661248"/>
            <a:ext cx="2338267" cy="360040"/>
          </a:xfrm>
          <a:prstGeom prst="actionButtonBlank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</a:rPr>
              <a:t>Начать игру!</a:t>
            </a:r>
            <a:endParaRPr lang="uk-UA" sz="2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88625" y="4900518"/>
            <a:ext cx="7144776" cy="40011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ru-RU" sz="2000" b="1" dirty="0" smtClean="0">
                <a:ln w="11430"/>
                <a:solidFill>
                  <a:srgbClr val="FFFF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(Для перехода к следующему примеру  щёлкните  на слайде.)</a:t>
            </a:r>
            <a:endParaRPr lang="uk-UA" sz="2000" b="1" dirty="0">
              <a:ln w="11430"/>
              <a:solidFill>
                <a:srgbClr val="FFFF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55589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1 Веснушки_mp3cut.foxcom.su (online-audio-converter.com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10" descr="D:\Загрузки с Интернета\труба\66666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75" y="4954439"/>
            <a:ext cx="3352800" cy="162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4714876" y="8387"/>
            <a:ext cx="4429125" cy="6858000"/>
          </a:xfrm>
          <a:prstGeom prst="rect">
            <a:avLst/>
          </a:prstGeom>
          <a:gradFill>
            <a:gsLst>
              <a:gs pos="0">
                <a:srgbClr val="D6B19C"/>
              </a:gs>
              <a:gs pos="30000">
                <a:srgbClr val="D49E6C"/>
              </a:gs>
              <a:gs pos="70000">
                <a:srgbClr val="A65528"/>
              </a:gs>
              <a:gs pos="100000">
                <a:srgbClr val="663012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179512" y="1008902"/>
            <a:ext cx="432048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4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320+180:1=</a:t>
            </a:r>
            <a:r>
              <a:rPr lang="ru-RU" sz="4400" b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4800" b="1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ru-RU" sz="4800" b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endParaRPr lang="ru-RU" sz="4800" b="1" dirty="0">
              <a:solidFill>
                <a:prstClr val="white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224613" y="1834946"/>
            <a:ext cx="331236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4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630:3</a:t>
            </a:r>
            <a:r>
              <a:rPr lang="ru-RU" sz="4400" b="1" dirty="0" smtClean="0">
                <a:solidFill>
                  <a:prstClr val="black"/>
                </a:solidFill>
                <a:latin typeface="Calibri"/>
                <a:cs typeface="Calibri"/>
              </a:rPr>
              <a:t>:10=</a:t>
            </a:r>
            <a:r>
              <a:rPr lang="ru-RU" sz="4400" b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4800" b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ru-RU" sz="4800" b="1" dirty="0">
              <a:solidFill>
                <a:prstClr val="white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251522" y="2667946"/>
            <a:ext cx="3096343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4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862:2</a:t>
            </a:r>
            <a:r>
              <a:rPr lang="ru-RU" sz="4400" b="1" dirty="0" smtClean="0">
                <a:solidFill>
                  <a:prstClr val="black"/>
                </a:solidFill>
                <a:latin typeface="Calibri"/>
                <a:cs typeface="Calibri"/>
              </a:rPr>
              <a:t>·0</a:t>
            </a:r>
            <a:r>
              <a:rPr lang="ru-RU" sz="4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=</a:t>
            </a:r>
            <a:r>
              <a:rPr lang="ru-RU" sz="4400" b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endParaRPr lang="ru-RU" sz="5400" b="1" dirty="0">
              <a:solidFill>
                <a:prstClr val="white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464" name="Picture 10" descr="D:\Загрузки с Интернета\труба\66666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75" y="4967789"/>
            <a:ext cx="3352800" cy="162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6" name="Заголовок 1"/>
          <p:cNvSpPr>
            <a:spLocks noGrp="1"/>
          </p:cNvSpPr>
          <p:nvPr>
            <p:ph type="title"/>
          </p:nvPr>
        </p:nvSpPr>
        <p:spPr>
          <a:xfrm>
            <a:off x="323851" y="146050"/>
            <a:ext cx="8229600" cy="762000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Назови ответы</a:t>
            </a:r>
            <a:endParaRPr lang="en-US" b="1" i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263224" y="3473956"/>
            <a:ext cx="3168351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4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840:4</a:t>
            </a:r>
            <a:r>
              <a:rPr lang="ru-RU" sz="4400" b="1" dirty="0" smtClean="0">
                <a:solidFill>
                  <a:prstClr val="black"/>
                </a:solidFill>
                <a:latin typeface="Calibri"/>
                <a:cs typeface="Times New Roman" pitchFamily="18" charset="0"/>
              </a:rPr>
              <a:t>:</a:t>
            </a:r>
            <a:r>
              <a:rPr lang="ru-RU" sz="4400" b="1" dirty="0" smtClean="0">
                <a:solidFill>
                  <a:prstClr val="black"/>
                </a:solidFill>
                <a:latin typeface="Calibri"/>
                <a:cs typeface="Calibri"/>
              </a:rPr>
              <a:t>10</a:t>
            </a:r>
            <a:r>
              <a:rPr lang="ru-RU" sz="4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=</a:t>
            </a:r>
            <a:r>
              <a:rPr lang="ru-RU" sz="4400" b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21</a:t>
            </a:r>
            <a:endParaRPr lang="ru-RU" sz="5400" b="1" dirty="0">
              <a:solidFill>
                <a:prstClr val="white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3920" y="4969378"/>
            <a:ext cx="3352800" cy="1627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694" y="4974321"/>
            <a:ext cx="1285913" cy="1681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Управляющая кнопка: далее 1">
            <a:hlinkClick r:id="" action="ppaction://hlinkshowjump?jump=nextslide" highlightClick="1"/>
          </p:cNvPr>
          <p:cNvSpPr/>
          <p:nvPr/>
        </p:nvSpPr>
        <p:spPr>
          <a:xfrm>
            <a:off x="8172400" y="6237312"/>
            <a:ext cx="720080" cy="345902"/>
          </a:xfrm>
          <a:prstGeom prst="actionButtonForwardNext">
            <a:avLst/>
          </a:prstGeom>
          <a:solidFill>
            <a:schemeClr val="accent6">
              <a:lumMod val="5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10830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0 L -2.77778E-6 0.5879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93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8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91 0.6088 L 0.54931 0.6088 " pathEditMode="relative" rAng="0" ptsTypes="AA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55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0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4931 0.6088 L 0.54931 -0.03171 " pathEditMode="relative" rAng="0" ptsTypes="AA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20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2.22222E-6 L -1.66667E-6 0.4618 " pathEditMode="relative" rAng="0" ptsTypes="AA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30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972 0.49422 L 0.53369 0.49422 " pathEditMode="relative" rAng="0" ptsTypes="AA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17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0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3368 0.49421 L 0.53072 -0.02752 " pathEditMode="relative" rAng="0" ptsTypes="AA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6" y="-2608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2.22017E-7 L 0.01076 0.37488 " pathEditMode="relative" rAng="0" ptsTypes="AA">
                                      <p:cBhvr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8" y="187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8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198 0.31389 L 0.53143 0.31389 " pathEditMode="relative" rAng="0" ptsTypes="AA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17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1" presetID="0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4254 0.3772 L 0.54444 -0.02128 " pathEditMode="relative" rAng="0" ptsTypes="AA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" y="-199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6 0.00046 L 0.05191 0.25422 " pathEditMode="relative" rAng="0" ptsTypes="AA">
                                      <p:cBhvr>
                                        <p:cTn id="3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5" y="1267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382 0.23357 L 0.59723 0.23357 " pathEditMode="relative" rAng="0" ptsTypes="AA">
                                      <p:cBhvr>
                                        <p:cTn id="3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17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0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3716 0.26019 L 0.5342 -0.00995 " pathEditMode="relative" rAng="0" ptsTypes="AA">
                                      <p:cBhvr>
                                        <p:cTn id="4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6" y="-135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2" grpId="1"/>
      <p:bldP spid="12" grpId="2"/>
      <p:bldP spid="13" grpId="0"/>
      <p:bldP spid="13" grpId="1"/>
      <p:bldP spid="13" grpId="2"/>
      <p:bldP spid="14" grpId="0"/>
      <p:bldP spid="14" grpId="1"/>
      <p:bldP spid="14" grpId="2"/>
      <p:bldP spid="16" grpId="0"/>
      <p:bldP spid="16" grpId="1"/>
      <p:bldP spid="16" grpId="2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10" descr="D:\Загрузки с Интернета\труба\66666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75" y="4954439"/>
            <a:ext cx="3352800" cy="162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4714876" y="8387"/>
            <a:ext cx="4429125" cy="6858000"/>
          </a:xfrm>
          <a:prstGeom prst="rect">
            <a:avLst/>
          </a:prstGeom>
          <a:gradFill>
            <a:gsLst>
              <a:gs pos="0">
                <a:srgbClr val="D6B19C"/>
              </a:gs>
              <a:gs pos="30000">
                <a:srgbClr val="D49E6C"/>
              </a:gs>
              <a:gs pos="70000">
                <a:srgbClr val="A65528"/>
              </a:gs>
              <a:gs pos="100000">
                <a:srgbClr val="663012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179512" y="1008902"/>
            <a:ext cx="432048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4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310+180:2=</a:t>
            </a:r>
            <a:r>
              <a:rPr lang="ru-RU" sz="4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40</a:t>
            </a:r>
            <a:r>
              <a:rPr lang="ru-RU" sz="4800" b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endParaRPr lang="ru-RU" sz="4800" b="1" dirty="0">
              <a:solidFill>
                <a:prstClr val="white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224613" y="1834946"/>
            <a:ext cx="331236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4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330:3</a:t>
            </a:r>
            <a:r>
              <a:rPr lang="ru-RU" sz="4400" b="1" dirty="0" smtClean="0">
                <a:solidFill>
                  <a:prstClr val="black"/>
                </a:solidFill>
                <a:latin typeface="Calibri"/>
                <a:cs typeface="Calibri"/>
              </a:rPr>
              <a:t>:10=</a:t>
            </a:r>
            <a:r>
              <a:rPr lang="ru-RU" sz="4800" b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11</a:t>
            </a:r>
            <a:endParaRPr lang="ru-RU" sz="4800" b="1" dirty="0">
              <a:solidFill>
                <a:prstClr val="white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251522" y="2667946"/>
            <a:ext cx="3096343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4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4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62:2</a:t>
            </a:r>
            <a:r>
              <a:rPr lang="ru-RU" sz="4400" b="1" dirty="0" smtClean="0">
                <a:solidFill>
                  <a:prstClr val="black"/>
                </a:solidFill>
                <a:latin typeface="Calibri"/>
                <a:cs typeface="Calibri"/>
              </a:rPr>
              <a:t>·0</a:t>
            </a:r>
            <a:r>
              <a:rPr lang="ru-RU" sz="4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=</a:t>
            </a:r>
            <a:r>
              <a:rPr lang="ru-RU" sz="4400" b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endParaRPr lang="ru-RU" sz="5400" b="1" dirty="0">
              <a:solidFill>
                <a:prstClr val="white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464" name="Picture 10" descr="D:\Загрузки с Интернета\труба\66666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75" y="4967789"/>
            <a:ext cx="3352800" cy="162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6" name="Заголовок 1"/>
          <p:cNvSpPr>
            <a:spLocks noGrp="1"/>
          </p:cNvSpPr>
          <p:nvPr>
            <p:ph type="title"/>
          </p:nvPr>
        </p:nvSpPr>
        <p:spPr>
          <a:xfrm>
            <a:off x="323851" y="146050"/>
            <a:ext cx="8229600" cy="762000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Назови ответы</a:t>
            </a:r>
            <a:endParaRPr lang="en-US" b="1" i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263224" y="3473956"/>
            <a:ext cx="3168351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4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400:4</a:t>
            </a:r>
            <a:r>
              <a:rPr lang="ru-RU" sz="4400" b="1" dirty="0" smtClean="0">
                <a:solidFill>
                  <a:prstClr val="black"/>
                </a:solidFill>
                <a:latin typeface="Calibri"/>
                <a:cs typeface="Times New Roman" pitchFamily="18" charset="0"/>
              </a:rPr>
              <a:t>:</a:t>
            </a:r>
            <a:r>
              <a:rPr lang="ru-RU" sz="4400" b="1" dirty="0" smtClean="0">
                <a:solidFill>
                  <a:prstClr val="black"/>
                </a:solidFill>
                <a:latin typeface="Calibri"/>
                <a:cs typeface="Calibri"/>
              </a:rPr>
              <a:t>10</a:t>
            </a:r>
            <a:r>
              <a:rPr lang="ru-RU" sz="4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=</a:t>
            </a:r>
            <a:r>
              <a:rPr lang="ru-RU" sz="4400" b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10</a:t>
            </a:r>
            <a:endParaRPr lang="ru-RU" sz="5400" b="1" dirty="0">
              <a:solidFill>
                <a:prstClr val="white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3920" y="4969378"/>
            <a:ext cx="3352800" cy="1627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694" y="4974321"/>
            <a:ext cx="1285913" cy="1681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Управляющая кнопка: далее 14">
            <a:hlinkClick r:id="" action="ppaction://hlinkshowjump?jump=nextslide" highlightClick="1"/>
          </p:cNvPr>
          <p:cNvSpPr/>
          <p:nvPr/>
        </p:nvSpPr>
        <p:spPr>
          <a:xfrm>
            <a:off x="8172400" y="6237312"/>
            <a:ext cx="720080" cy="345902"/>
          </a:xfrm>
          <a:prstGeom prst="actionButtonForwardNext">
            <a:avLst/>
          </a:prstGeom>
          <a:solidFill>
            <a:schemeClr val="accent6">
              <a:lumMod val="5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37389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0 L -2.77778E-6 0.5879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93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8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91 0.6088 L 0.54931 0.6088 " pathEditMode="relative" rAng="0" ptsTypes="AA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55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0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4931 0.6088 L 0.54931 -0.03171 " pathEditMode="relative" rAng="0" ptsTypes="AA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20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2.22222E-6 L -1.66667E-6 0.4618 " pathEditMode="relative" rAng="0" ptsTypes="AA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30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972 0.49422 L 0.53369 0.49422 " pathEditMode="relative" rAng="0" ptsTypes="AA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17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0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3368 0.49421 L 0.53072 -0.02752 " pathEditMode="relative" rAng="0" ptsTypes="AA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6" y="-2608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2.22017E-7 L 0.01076 0.37488 " pathEditMode="relative" rAng="0" ptsTypes="AA">
                                      <p:cBhvr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8" y="187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8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198 0.31389 L 0.53143 0.31389 " pathEditMode="relative" rAng="0" ptsTypes="AA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17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1" presetID="0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4254 0.3772 L 0.54444 -0.02128 " pathEditMode="relative" rAng="0" ptsTypes="AA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" y="-199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6 0.00046 L 0.05191 0.25422 " pathEditMode="relative" rAng="0" ptsTypes="AA">
                                      <p:cBhvr>
                                        <p:cTn id="3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5" y="1267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382 0.23357 L 0.59723 0.23357 " pathEditMode="relative" rAng="0" ptsTypes="AA">
                                      <p:cBhvr>
                                        <p:cTn id="3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17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0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3716 0.26019 L 0.5342 -0.00995 " pathEditMode="relative" rAng="0" ptsTypes="AA">
                                      <p:cBhvr>
                                        <p:cTn id="4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6" y="-135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2" grpId="1"/>
      <p:bldP spid="12" grpId="2"/>
      <p:bldP spid="13" grpId="0"/>
      <p:bldP spid="13" grpId="1"/>
      <p:bldP spid="13" grpId="2"/>
      <p:bldP spid="14" grpId="0"/>
      <p:bldP spid="14" grpId="1"/>
      <p:bldP spid="14" grpId="2"/>
      <p:bldP spid="16" grpId="0"/>
      <p:bldP spid="16" grpId="1"/>
      <p:bldP spid="16" grpId="2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10" descr="D:\Загрузки с Интернета\труба\66666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75" y="4954439"/>
            <a:ext cx="3352800" cy="162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4714876" y="8387"/>
            <a:ext cx="4429125" cy="6858000"/>
          </a:xfrm>
          <a:prstGeom prst="rect">
            <a:avLst/>
          </a:prstGeom>
          <a:gradFill>
            <a:gsLst>
              <a:gs pos="0">
                <a:srgbClr val="D6B19C"/>
              </a:gs>
              <a:gs pos="30000">
                <a:srgbClr val="D49E6C"/>
              </a:gs>
              <a:gs pos="70000">
                <a:srgbClr val="A65528"/>
              </a:gs>
              <a:gs pos="100000">
                <a:srgbClr val="663012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179512" y="1008902"/>
            <a:ext cx="432048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4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814-140:10=</a:t>
            </a:r>
            <a:r>
              <a:rPr lang="ru-RU" sz="4400" b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80</a:t>
            </a:r>
            <a:r>
              <a:rPr lang="ru-RU" sz="4800" b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endParaRPr lang="ru-RU" sz="4800" b="1" dirty="0">
              <a:solidFill>
                <a:prstClr val="white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224613" y="1834946"/>
            <a:ext cx="331236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4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680:2</a:t>
            </a:r>
            <a:r>
              <a:rPr lang="ru-RU" sz="4400" b="1" dirty="0" smtClean="0">
                <a:solidFill>
                  <a:prstClr val="black"/>
                </a:solidFill>
                <a:latin typeface="Calibri"/>
                <a:cs typeface="Calibri"/>
              </a:rPr>
              <a:t>:10=</a:t>
            </a:r>
            <a:r>
              <a:rPr lang="ru-RU" sz="4400" b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4800" b="1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4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251522" y="2667946"/>
            <a:ext cx="3744414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4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420:20</a:t>
            </a:r>
            <a:r>
              <a:rPr lang="ru-RU" sz="4400" b="1" dirty="0" smtClean="0">
                <a:solidFill>
                  <a:prstClr val="black"/>
                </a:solidFill>
                <a:latin typeface="Calibri"/>
                <a:cs typeface="Times New Roman" pitchFamily="18" charset="0"/>
              </a:rPr>
              <a:t>:1</a:t>
            </a:r>
            <a:r>
              <a:rPr lang="ru-RU" sz="4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=</a:t>
            </a:r>
            <a:r>
              <a:rPr lang="ru-RU" sz="4400" b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21</a:t>
            </a:r>
            <a:endParaRPr lang="ru-RU" sz="5400" b="1" dirty="0">
              <a:solidFill>
                <a:prstClr val="white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464" name="Picture 10" descr="D:\Загрузки с Интернета\труба\66666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75" y="4967789"/>
            <a:ext cx="3352800" cy="162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6" name="Заголовок 1"/>
          <p:cNvSpPr>
            <a:spLocks noGrp="1"/>
          </p:cNvSpPr>
          <p:nvPr>
            <p:ph type="title"/>
          </p:nvPr>
        </p:nvSpPr>
        <p:spPr>
          <a:xfrm>
            <a:off x="323851" y="146050"/>
            <a:ext cx="8229600" cy="762000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Назови ответы</a:t>
            </a:r>
            <a:endParaRPr lang="en-US" b="1" i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263224" y="3473956"/>
            <a:ext cx="3842051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4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96:3</a:t>
            </a:r>
            <a:r>
              <a:rPr lang="ru-RU" sz="4400" b="1" dirty="0" smtClean="0">
                <a:solidFill>
                  <a:prstClr val="black"/>
                </a:solidFill>
                <a:latin typeface="Calibri"/>
                <a:cs typeface="Calibri"/>
              </a:rPr>
              <a:t>·10</a:t>
            </a:r>
            <a:r>
              <a:rPr lang="ru-RU" sz="4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=</a:t>
            </a:r>
            <a:r>
              <a:rPr lang="ru-RU" sz="4400" b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320</a:t>
            </a:r>
            <a:endParaRPr lang="ru-RU" sz="5400" b="1" dirty="0">
              <a:solidFill>
                <a:prstClr val="white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3920" y="4969378"/>
            <a:ext cx="3352800" cy="1627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694" y="4974321"/>
            <a:ext cx="1285913" cy="1681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Управляющая кнопка: далее 14">
            <a:hlinkClick r:id="" action="ppaction://hlinkshowjump?jump=nextslide" highlightClick="1"/>
          </p:cNvPr>
          <p:cNvSpPr/>
          <p:nvPr/>
        </p:nvSpPr>
        <p:spPr>
          <a:xfrm>
            <a:off x="8172400" y="6237312"/>
            <a:ext cx="720080" cy="345902"/>
          </a:xfrm>
          <a:prstGeom prst="actionButtonForwardNext">
            <a:avLst/>
          </a:prstGeom>
          <a:solidFill>
            <a:schemeClr val="accent6">
              <a:lumMod val="5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67277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0 L -2.77778E-6 0.5879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93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8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91 0.6088 L 0.54931 0.6088 " pathEditMode="relative" rAng="0" ptsTypes="AA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55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0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4931 0.6088 L 0.54931 -0.03171 " pathEditMode="relative" rAng="0" ptsTypes="AA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20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2.22222E-6 L -1.66667E-6 0.4618 " pathEditMode="relative" rAng="0" ptsTypes="AA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30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972 0.49422 L 0.53369 0.49422 " pathEditMode="relative" rAng="0" ptsTypes="AA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17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0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3368 0.49421 L 0.53072 -0.02752 " pathEditMode="relative" rAng="0" ptsTypes="AA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6" y="-2608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2.22017E-7 L 0.01076 0.37488 " pathEditMode="relative" rAng="0" ptsTypes="AA">
                                      <p:cBhvr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8" y="187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8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198 0.31389 L 0.53143 0.31389 " pathEditMode="relative" rAng="0" ptsTypes="AA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17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1" presetID="0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4254 0.3772 L 0.54444 -0.02128 " pathEditMode="relative" rAng="0" ptsTypes="AA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" y="-199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6 0.00046 L 0.05191 0.25422 " pathEditMode="relative" rAng="0" ptsTypes="AA">
                                      <p:cBhvr>
                                        <p:cTn id="3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5" y="1267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382 0.23357 L 0.59723 0.23357 " pathEditMode="relative" rAng="0" ptsTypes="AA">
                                      <p:cBhvr>
                                        <p:cTn id="3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17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0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3716 0.26019 L 0.5342 -0.00995 " pathEditMode="relative" rAng="0" ptsTypes="AA">
                                      <p:cBhvr>
                                        <p:cTn id="4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6" y="-135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2" grpId="1"/>
      <p:bldP spid="12" grpId="2"/>
      <p:bldP spid="13" grpId="0"/>
      <p:bldP spid="13" grpId="1"/>
      <p:bldP spid="13" grpId="2"/>
      <p:bldP spid="14" grpId="0"/>
      <p:bldP spid="14" grpId="1"/>
      <p:bldP spid="14" grpId="2"/>
      <p:bldP spid="16" grpId="0"/>
      <p:bldP spid="16" grpId="1"/>
      <p:bldP spid="16" grpId="2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10" descr="D:\Загрузки с Интернета\труба\66666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75" y="4954439"/>
            <a:ext cx="3352800" cy="162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4714876" y="8387"/>
            <a:ext cx="4429125" cy="6858000"/>
          </a:xfrm>
          <a:prstGeom prst="rect">
            <a:avLst/>
          </a:prstGeom>
          <a:gradFill>
            <a:gsLst>
              <a:gs pos="0">
                <a:srgbClr val="D6B19C"/>
              </a:gs>
              <a:gs pos="30000">
                <a:srgbClr val="D49E6C"/>
              </a:gs>
              <a:gs pos="70000">
                <a:srgbClr val="A65528"/>
              </a:gs>
              <a:gs pos="100000">
                <a:srgbClr val="663012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179512" y="1008902"/>
            <a:ext cx="432048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4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980+10:2=</a:t>
            </a:r>
            <a:r>
              <a:rPr lang="ru-RU" sz="4400" b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985</a:t>
            </a:r>
            <a:endParaRPr lang="ru-RU" sz="4800" b="1" dirty="0">
              <a:solidFill>
                <a:prstClr val="white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224613" y="1834946"/>
            <a:ext cx="3312368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4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130</a:t>
            </a:r>
            <a:r>
              <a:rPr lang="ru-RU" sz="4400" b="1" dirty="0" smtClean="0">
                <a:solidFill>
                  <a:prstClr val="black"/>
                </a:solidFill>
                <a:latin typeface="Calibri"/>
                <a:cs typeface="Calibri"/>
              </a:rPr>
              <a:t>·</a:t>
            </a:r>
            <a:r>
              <a:rPr lang="ru-RU" sz="4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4400" b="1" dirty="0" smtClean="0">
                <a:solidFill>
                  <a:prstClr val="black"/>
                </a:solidFill>
                <a:latin typeface="Calibri"/>
                <a:cs typeface="Calibri"/>
              </a:rPr>
              <a:t>:3=</a:t>
            </a:r>
            <a:r>
              <a:rPr lang="ru-RU" sz="4400" b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130</a:t>
            </a:r>
            <a:endParaRPr lang="ru-RU" sz="4800" b="1" dirty="0">
              <a:solidFill>
                <a:prstClr val="white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251522" y="2667946"/>
            <a:ext cx="3096343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4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422:2</a:t>
            </a:r>
            <a:r>
              <a:rPr lang="ru-RU" sz="4400" b="1" dirty="0" smtClean="0">
                <a:solidFill>
                  <a:prstClr val="black"/>
                </a:solidFill>
                <a:latin typeface="Calibri"/>
                <a:cs typeface="Calibri"/>
              </a:rPr>
              <a:t>·3</a:t>
            </a:r>
            <a:r>
              <a:rPr lang="ru-RU" sz="4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=</a:t>
            </a:r>
            <a:r>
              <a:rPr lang="ru-RU" sz="4400" b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663</a:t>
            </a:r>
            <a:endParaRPr lang="ru-RU" sz="5400" b="1" dirty="0">
              <a:solidFill>
                <a:prstClr val="white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464" name="Picture 10" descr="D:\Загрузки с Интернета\труба\66666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75" y="4967789"/>
            <a:ext cx="3352800" cy="162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6" name="Заголовок 1"/>
          <p:cNvSpPr>
            <a:spLocks noGrp="1"/>
          </p:cNvSpPr>
          <p:nvPr>
            <p:ph type="title"/>
          </p:nvPr>
        </p:nvSpPr>
        <p:spPr>
          <a:xfrm>
            <a:off x="323851" y="146050"/>
            <a:ext cx="8229600" cy="762000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Назови ответы</a:t>
            </a:r>
            <a:endParaRPr lang="en-US" b="1" i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263224" y="3473956"/>
            <a:ext cx="3168351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4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404:4</a:t>
            </a:r>
            <a:r>
              <a:rPr lang="ru-RU" sz="4400" b="1" dirty="0" smtClean="0">
                <a:solidFill>
                  <a:prstClr val="black"/>
                </a:solidFill>
                <a:latin typeface="Calibri"/>
                <a:cs typeface="Calibri"/>
              </a:rPr>
              <a:t>·0</a:t>
            </a:r>
            <a:r>
              <a:rPr lang="ru-RU" sz="4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=</a:t>
            </a:r>
            <a:r>
              <a:rPr lang="ru-RU" sz="4400" b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endParaRPr lang="ru-RU" sz="5400" b="1" dirty="0">
              <a:solidFill>
                <a:prstClr val="white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3920" y="4969378"/>
            <a:ext cx="3352800" cy="1627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694" y="4974321"/>
            <a:ext cx="1285913" cy="1681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Управляющая кнопка: далее 14">
            <a:hlinkClick r:id="" action="ppaction://hlinkshowjump?jump=nextslide" highlightClick="1"/>
          </p:cNvPr>
          <p:cNvSpPr/>
          <p:nvPr/>
        </p:nvSpPr>
        <p:spPr>
          <a:xfrm>
            <a:off x="8172400" y="6237312"/>
            <a:ext cx="720080" cy="345902"/>
          </a:xfrm>
          <a:prstGeom prst="actionButtonForwardNext">
            <a:avLst/>
          </a:prstGeom>
          <a:solidFill>
            <a:schemeClr val="accent6">
              <a:lumMod val="5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50950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0 L -2.77778E-6 0.5879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93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8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91 0.6088 L 0.54931 0.6088 " pathEditMode="relative" rAng="0" ptsTypes="AA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55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0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4931 0.6088 L 0.54931 -0.03171 " pathEditMode="relative" rAng="0" ptsTypes="AA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20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2.22222E-6 L -1.66667E-6 0.4618 " pathEditMode="relative" rAng="0" ptsTypes="AA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30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972 0.49422 L 0.53369 0.49422 " pathEditMode="relative" rAng="0" ptsTypes="AA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17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0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3368 0.49421 L 0.53072 -0.02752 " pathEditMode="relative" rAng="0" ptsTypes="AA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6" y="-2608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2.22017E-7 L 0.01076 0.37488 " pathEditMode="relative" rAng="0" ptsTypes="AA">
                                      <p:cBhvr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8" y="187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8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198 0.31389 L 0.53143 0.31389 " pathEditMode="relative" rAng="0" ptsTypes="AA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17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1" presetID="0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4254 0.3772 L 0.54444 -0.02128 " pathEditMode="relative" rAng="0" ptsTypes="AA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" y="-199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6 0.00046 L 0.05191 0.25422 " pathEditMode="relative" rAng="0" ptsTypes="AA">
                                      <p:cBhvr>
                                        <p:cTn id="3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5" y="1267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382 0.23357 L 0.59723 0.23357 " pathEditMode="relative" rAng="0" ptsTypes="AA">
                                      <p:cBhvr>
                                        <p:cTn id="3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17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0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3716 0.26019 L 0.5342 -0.00995 " pathEditMode="relative" rAng="0" ptsTypes="AA">
                                      <p:cBhvr>
                                        <p:cTn id="4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6" y="-135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2" grpId="1"/>
      <p:bldP spid="12" grpId="2"/>
      <p:bldP spid="13" grpId="0"/>
      <p:bldP spid="13" grpId="1"/>
      <p:bldP spid="13" grpId="2"/>
      <p:bldP spid="14" grpId="0"/>
      <p:bldP spid="14" grpId="1"/>
      <p:bldP spid="14" grpId="2"/>
      <p:bldP spid="16" grpId="0"/>
      <p:bldP spid="16" grpId="1"/>
      <p:bldP spid="16" grpId="2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10" descr="D:\Загрузки с Интернета\труба\66666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75" y="4954439"/>
            <a:ext cx="3352800" cy="162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4714876" y="8387"/>
            <a:ext cx="4429125" cy="6858000"/>
          </a:xfrm>
          <a:prstGeom prst="rect">
            <a:avLst/>
          </a:prstGeom>
          <a:gradFill>
            <a:gsLst>
              <a:gs pos="0">
                <a:srgbClr val="D6B19C"/>
              </a:gs>
              <a:gs pos="30000">
                <a:srgbClr val="D49E6C"/>
              </a:gs>
              <a:gs pos="70000">
                <a:srgbClr val="A65528"/>
              </a:gs>
              <a:gs pos="100000">
                <a:srgbClr val="663012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179512" y="1008902"/>
            <a:ext cx="432048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4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990+9:3=</a:t>
            </a:r>
            <a:r>
              <a:rPr lang="ru-RU" sz="4400" b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993</a:t>
            </a:r>
            <a:endParaRPr lang="ru-RU" sz="4800" b="1" dirty="0">
              <a:solidFill>
                <a:prstClr val="white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224613" y="1834946"/>
            <a:ext cx="3880662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4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646:2</a:t>
            </a:r>
            <a:r>
              <a:rPr lang="ru-RU" sz="4400" b="1" dirty="0" smtClean="0">
                <a:solidFill>
                  <a:prstClr val="black"/>
                </a:solidFill>
                <a:latin typeface="Calibri"/>
                <a:cs typeface="Times New Roman" pitchFamily="18" charset="0"/>
              </a:rPr>
              <a:t>+</a:t>
            </a:r>
            <a:r>
              <a:rPr lang="ru-RU" sz="4400" b="1" dirty="0" smtClean="0">
                <a:solidFill>
                  <a:prstClr val="black"/>
                </a:solidFill>
                <a:latin typeface="Calibri"/>
                <a:cs typeface="Calibri"/>
              </a:rPr>
              <a:t>100=</a:t>
            </a:r>
            <a:r>
              <a:rPr lang="ru-RU" sz="4400" b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423</a:t>
            </a:r>
            <a:endParaRPr lang="ru-RU" sz="4800" b="1" dirty="0">
              <a:solidFill>
                <a:prstClr val="white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251522" y="2667946"/>
            <a:ext cx="352839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4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333:3+</a:t>
            </a:r>
            <a:r>
              <a:rPr lang="ru-RU" sz="4400" b="1" dirty="0" smtClean="0">
                <a:solidFill>
                  <a:prstClr val="black"/>
                </a:solidFill>
                <a:latin typeface="Calibri"/>
                <a:cs typeface="Calibri"/>
              </a:rPr>
              <a:t>0</a:t>
            </a:r>
            <a:r>
              <a:rPr lang="ru-RU" sz="4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=</a:t>
            </a:r>
            <a:r>
              <a:rPr lang="ru-RU" sz="4400" b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111</a:t>
            </a:r>
            <a:endParaRPr lang="ru-RU" sz="5400" b="1" dirty="0">
              <a:solidFill>
                <a:prstClr val="white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464" name="Picture 10" descr="D:\Загрузки с Интернета\труба\66666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75" y="4967789"/>
            <a:ext cx="3352800" cy="162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6" name="Заголовок 1"/>
          <p:cNvSpPr>
            <a:spLocks noGrp="1"/>
          </p:cNvSpPr>
          <p:nvPr>
            <p:ph type="title"/>
          </p:nvPr>
        </p:nvSpPr>
        <p:spPr>
          <a:xfrm>
            <a:off x="323851" y="146050"/>
            <a:ext cx="8229600" cy="762000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Назови ответы</a:t>
            </a:r>
            <a:endParaRPr lang="en-US" b="1" i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263224" y="3473956"/>
            <a:ext cx="3660704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4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760-6</a:t>
            </a:r>
            <a:r>
              <a:rPr lang="ru-RU" sz="4400" b="1" dirty="0" smtClean="0">
                <a:solidFill>
                  <a:prstClr val="black"/>
                </a:solidFill>
                <a:latin typeface="Calibri"/>
                <a:cs typeface="Calibri"/>
              </a:rPr>
              <a:t>·10</a:t>
            </a:r>
            <a:r>
              <a:rPr lang="ru-RU" sz="4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=</a:t>
            </a:r>
            <a:r>
              <a:rPr lang="ru-RU" sz="4400" b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700</a:t>
            </a:r>
            <a:endParaRPr lang="ru-RU" sz="5400" b="1" dirty="0">
              <a:solidFill>
                <a:prstClr val="white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3920" y="4969378"/>
            <a:ext cx="3352800" cy="1627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694" y="4974321"/>
            <a:ext cx="1285913" cy="1681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Управляющая кнопка: далее 14">
            <a:hlinkClick r:id="" action="ppaction://hlinkshowjump?jump=nextslide" highlightClick="1"/>
          </p:cNvPr>
          <p:cNvSpPr/>
          <p:nvPr/>
        </p:nvSpPr>
        <p:spPr>
          <a:xfrm>
            <a:off x="8172400" y="6237312"/>
            <a:ext cx="720080" cy="345902"/>
          </a:xfrm>
          <a:prstGeom prst="actionButtonForwardNext">
            <a:avLst/>
          </a:prstGeom>
          <a:solidFill>
            <a:schemeClr val="accent6">
              <a:lumMod val="5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28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0 L -2.77778E-6 0.5879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93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8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91 0.6088 L 0.54931 0.6088 " pathEditMode="relative" rAng="0" ptsTypes="AA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55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0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4931 0.6088 L 0.54931 -0.03171 " pathEditMode="relative" rAng="0" ptsTypes="AA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20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2.22222E-6 L -1.66667E-6 0.4618 " pathEditMode="relative" rAng="0" ptsTypes="AA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30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972 0.49422 L 0.53369 0.49422 " pathEditMode="relative" rAng="0" ptsTypes="AA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17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0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3368 0.49421 L 0.53072 -0.02752 " pathEditMode="relative" rAng="0" ptsTypes="AA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6" y="-2608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2.22017E-7 L 0.01076 0.37488 " pathEditMode="relative" rAng="0" ptsTypes="AA">
                                      <p:cBhvr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8" y="187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8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198 0.31389 L 0.53143 0.31389 " pathEditMode="relative" rAng="0" ptsTypes="AA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17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1" presetID="0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4254 0.3772 L 0.54444 -0.02128 " pathEditMode="relative" rAng="0" ptsTypes="AA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" y="-199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6 0.00046 L 0.05191 0.25422 " pathEditMode="relative" rAng="0" ptsTypes="AA">
                                      <p:cBhvr>
                                        <p:cTn id="3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5" y="1267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382 0.23357 L 0.59723 0.23357 " pathEditMode="relative" rAng="0" ptsTypes="AA">
                                      <p:cBhvr>
                                        <p:cTn id="3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17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0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3716 0.26019 L 0.5342 -0.00995 " pathEditMode="relative" rAng="0" ptsTypes="AA">
                                      <p:cBhvr>
                                        <p:cTn id="4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6" y="-135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2" grpId="1"/>
      <p:bldP spid="12" grpId="2"/>
      <p:bldP spid="13" grpId="0"/>
      <p:bldP spid="13" grpId="1"/>
      <p:bldP spid="13" grpId="2"/>
      <p:bldP spid="14" grpId="0"/>
      <p:bldP spid="14" grpId="1"/>
      <p:bldP spid="14" grpId="2"/>
      <p:bldP spid="16" grpId="0"/>
      <p:bldP spid="16" grpId="1"/>
      <p:bldP spid="16" grpId="2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3D4A8"/>
            </a:gs>
            <a:gs pos="43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076056" y="2276872"/>
            <a:ext cx="3055888" cy="3997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651508" y="652297"/>
            <a:ext cx="5676555" cy="144655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4400" b="1" dirty="0" smtClean="0">
                <a:ln w="11430"/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Вы правильно </a:t>
            </a:r>
          </a:p>
          <a:p>
            <a:pPr algn="ctr"/>
            <a:r>
              <a:rPr lang="ru-RU" sz="4400" b="1" dirty="0">
                <a:ln w="11430"/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р</a:t>
            </a:r>
            <a:r>
              <a:rPr lang="ru-RU" sz="4400" b="1" dirty="0" smtClean="0">
                <a:ln w="11430"/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ешили все примеры!</a:t>
            </a:r>
            <a:endParaRPr lang="uk-UA" sz="4400" b="1" dirty="0">
              <a:ln w="11430"/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52143" y="3140968"/>
            <a:ext cx="4223913" cy="2123658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6600" b="1" dirty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Молодцы, </a:t>
            </a:r>
            <a:endParaRPr lang="ru-RU" sz="6600" b="1" dirty="0" smtClean="0">
              <a:ln w="11430"/>
              <a:solidFill>
                <a:schemeClr val="accent6">
                  <a:lumMod val="50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  <a:p>
            <a:pPr algn="ctr"/>
            <a:r>
              <a:rPr lang="ru-RU" sz="6600" b="1" dirty="0" smtClean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ребята</a:t>
            </a:r>
            <a:r>
              <a:rPr lang="ru-RU" sz="6600" b="1" dirty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!</a:t>
            </a:r>
          </a:p>
        </p:txBody>
      </p:sp>
      <p:sp>
        <p:nvSpPr>
          <p:cNvPr id="6" name="Капля 5"/>
          <p:cNvSpPr/>
          <p:nvPr/>
        </p:nvSpPr>
        <p:spPr>
          <a:xfrm>
            <a:off x="179512" y="260648"/>
            <a:ext cx="8712968" cy="6480720"/>
          </a:xfrm>
          <a:prstGeom prst="teardrop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7" name="Управляющая кнопка: настраиваемая 6">
            <a:hlinkClick r:id="" action="ppaction://hlinkshowjump?jump=endshow" highlightClick="1"/>
          </p:cNvPr>
          <p:cNvSpPr/>
          <p:nvPr/>
        </p:nvSpPr>
        <p:spPr>
          <a:xfrm>
            <a:off x="179512" y="260648"/>
            <a:ext cx="1368152" cy="391649"/>
          </a:xfrm>
          <a:prstGeom prst="actionButtonBlank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</a:rPr>
              <a:t>выход</a:t>
            </a:r>
            <a:endParaRPr lang="uk-UA" sz="2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4268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Minusovka-Chernyy-kotmp3cut.foxcom.su (online-audio-converter.com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6" presetClass="emph" presetSubtype="0" repeatCount="400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34" presetClass="emph" presetSubtype="0" repeatCount="2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6200"/>
                            </p:stCondLst>
                            <p:childTnLst>
                              <p:par>
                                <p:cTn id="22" presetID="34" presetClass="emph" presetSubtype="0" repeatCount="2000" fill="hold" grpId="2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23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24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5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6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7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4" grpId="1"/>
      <p:bldP spid="4" grpId="2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07704" y="1142944"/>
            <a:ext cx="633670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grafamania.org/uploads/posts/2014-09/1411026653_7.jpg</a:t>
            </a:r>
            <a:r>
              <a:rPr lang="ru-RU" dirty="0" smtClean="0"/>
              <a:t>    чёрный кот</a:t>
            </a:r>
          </a:p>
          <a:p>
            <a:endParaRPr lang="ru-RU" dirty="0" smtClean="0"/>
          </a:p>
          <a:p>
            <a:r>
              <a:rPr lang="ru-RU" dirty="0" smtClean="0"/>
              <a:t>В презентации использован технологический приём «Волшебная труба» </a:t>
            </a:r>
            <a:r>
              <a:rPr lang="ru-RU" dirty="0" err="1"/>
              <a:t>Жакулиной</a:t>
            </a:r>
            <a:r>
              <a:rPr lang="ru-RU" dirty="0"/>
              <a:t> И.В. </a:t>
            </a:r>
            <a:endParaRPr lang="ru-RU" dirty="0" smtClean="0"/>
          </a:p>
          <a:p>
            <a:r>
              <a:rPr lang="ru-RU" dirty="0" smtClean="0"/>
              <a:t> </a:t>
            </a:r>
            <a:r>
              <a:rPr lang="en-US" dirty="0">
                <a:hlinkClick r:id="rId3"/>
              </a:rPr>
              <a:t>http://</a:t>
            </a:r>
            <a:r>
              <a:rPr lang="en-US" dirty="0" smtClean="0">
                <a:hlinkClick r:id="rId3"/>
              </a:rPr>
              <a:t>zhakulina281209.blogspot.com/2010/09/ms-powerpoint.html</a:t>
            </a:r>
            <a:r>
              <a:rPr lang="ru-RU" dirty="0" smtClean="0"/>
              <a:t> </a:t>
            </a:r>
            <a:endParaRPr lang="uk-UA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3121255"/>
            <a:ext cx="2780408" cy="3636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131840" y="404664"/>
            <a:ext cx="3564950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ru-RU" sz="3200" b="1" dirty="0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Интернет-ресурсы:</a:t>
            </a:r>
            <a:endParaRPr lang="uk-UA" sz="3200" b="1" dirty="0">
              <a:ln w="11430"/>
              <a:solidFill>
                <a:schemeClr val="accent2">
                  <a:lumMod val="75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6" name="Капля 5"/>
          <p:cNvSpPr/>
          <p:nvPr/>
        </p:nvSpPr>
        <p:spPr>
          <a:xfrm>
            <a:off x="179512" y="260648"/>
            <a:ext cx="8712968" cy="6480720"/>
          </a:xfrm>
          <a:prstGeom prst="teardrop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5" name="Управляющая кнопка: домой 4">
            <a:hlinkClick r:id="" action="ppaction://hlinkshowjump?jump=firstslide" highlightClick="1"/>
          </p:cNvPr>
          <p:cNvSpPr/>
          <p:nvPr/>
        </p:nvSpPr>
        <p:spPr>
          <a:xfrm>
            <a:off x="395536" y="6021288"/>
            <a:ext cx="648072" cy="576064"/>
          </a:xfrm>
          <a:prstGeom prst="actionButtonHom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29207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</TotalTime>
  <Words>132</Words>
  <Application>Microsoft Office PowerPoint</Application>
  <PresentationFormat>Экран (4:3)</PresentationFormat>
  <Paragraphs>51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9</vt:i4>
      </vt:variant>
    </vt:vector>
  </HeadingPairs>
  <TitlesOfParts>
    <vt:vector size="11" baseType="lpstr">
      <vt:lpstr>Тема Office</vt:lpstr>
      <vt:lpstr>1_Тема Office</vt:lpstr>
      <vt:lpstr>Презентация PowerPoint</vt:lpstr>
      <vt:lpstr>Презентация PowerPoint</vt:lpstr>
      <vt:lpstr>Назови ответы</vt:lpstr>
      <vt:lpstr>Назови ответы</vt:lpstr>
      <vt:lpstr>Назови ответы</vt:lpstr>
      <vt:lpstr>Назови ответы</vt:lpstr>
      <vt:lpstr>Назови ответы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Lidia</dc:creator>
  <cp:lastModifiedBy>Lidia</cp:lastModifiedBy>
  <cp:revision>14</cp:revision>
  <dcterms:created xsi:type="dcterms:W3CDTF">2014-10-25T10:25:03Z</dcterms:created>
  <dcterms:modified xsi:type="dcterms:W3CDTF">2014-10-26T05:40:55Z</dcterms:modified>
</cp:coreProperties>
</file>