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0" d="100"/>
          <a:sy n="80" d="100"/>
        </p:scale>
        <p:origin x="-8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F08F7-B511-4AFD-A2E3-FD96E0B20B3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62785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70C0-8854-4ADE-9C54-38DF3DF77649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36945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5C79F-45DB-43AD-98F9-240E373433DB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19023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4BB91A-2791-4045-A635-C0ABD8397C6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6049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22022-AA74-453D-B837-2782C50AB86B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57523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B5CAD-2580-433F-BB28-C94CE6AF7D07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76208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DC37A-1456-449D-998B-C830FB35FBF2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138778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6F1B6-031A-4291-B9E4-7024F047E64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31260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6F022-AD95-481E-9055-A435AC6954F9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06277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CE504-3934-483E-A647-482711B7B343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69664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942B5-1693-4450-812B-A1E19D7325C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1116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5F9A19C-57C6-4706-A972-519F98924DC2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1124744"/>
            <a:ext cx="7486600" cy="1584176"/>
          </a:xfrm>
        </p:spPr>
        <p:txBody>
          <a:bodyPr/>
          <a:lstStyle/>
          <a:p>
            <a:r>
              <a:rPr lang="ru-RU" altLang="ru-RU" dirty="0" smtClean="0"/>
              <a:t>Математика</a:t>
            </a:r>
            <a:endParaRPr lang="ru-RU" alt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2564904"/>
            <a:ext cx="6512768" cy="1512168"/>
          </a:xfrm>
        </p:spPr>
        <p:txBody>
          <a:bodyPr/>
          <a:lstStyle/>
          <a:p>
            <a:r>
              <a:rPr lang="ru-RU" altLang="ru-RU" dirty="0" smtClean="0"/>
              <a:t>Деление Двузначного числа на однозначное 3 класс</a:t>
            </a:r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83968" y="4509120"/>
            <a:ext cx="424847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Учитель начальных классов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МБОУ СОШ №14 г. Балей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Забайкальский край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Чередниченко Валентина Ивановна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Найдите разность чисел в треугольниках, разделите полученный результат на число, записанное в квадрате, результат умножьте на число в круге , прибавьте число в четырехугольнике, разделите на число в пятиугольнике.</a:t>
            </a:r>
            <a:endParaRPr lang="ru-RU" sz="2800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791580" y="694022"/>
            <a:ext cx="1692188" cy="114577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73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10800000" flipV="1">
            <a:off x="3131840" y="4730896"/>
            <a:ext cx="2234738" cy="870401"/>
          </a:xfrm>
          <a:prstGeom prst="triangle">
            <a:avLst>
              <a:gd name="adj" fmla="val 542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55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4725144"/>
            <a:ext cx="1296144" cy="1115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6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2987824" y="597295"/>
            <a:ext cx="1728192" cy="150073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17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Трапеция 7"/>
          <p:cNvSpPr/>
          <p:nvPr/>
        </p:nvSpPr>
        <p:spPr>
          <a:xfrm>
            <a:off x="6110610" y="855533"/>
            <a:ext cx="2107355" cy="984261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29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Правильный пятиугольник 9"/>
          <p:cNvSpPr/>
          <p:nvPr/>
        </p:nvSpPr>
        <p:spPr>
          <a:xfrm>
            <a:off x="1115616" y="5013176"/>
            <a:ext cx="1224136" cy="104088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4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2098033"/>
            <a:ext cx="3528392" cy="2632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20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6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035" y="556744"/>
            <a:ext cx="77724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50123"/>
            <a:ext cx="7774631" cy="4143174"/>
          </a:xfrm>
        </p:spPr>
        <p:txBody>
          <a:bodyPr/>
          <a:lstStyle/>
          <a:p>
            <a:r>
              <a:rPr lang="ru-RU" sz="2800" dirty="0" smtClean="0"/>
              <a:t>Найдите сумму чисел в прямоугольниках.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52+ 44= 96</a:t>
            </a:r>
          </a:p>
          <a:p>
            <a:r>
              <a:rPr lang="ru-RU" sz="2800" dirty="0" smtClean="0"/>
              <a:t>Найдите произведение в кругах.</a:t>
            </a:r>
          </a:p>
          <a:p>
            <a:r>
              <a:rPr lang="ru-RU" sz="2800" dirty="0" smtClean="0"/>
              <a:t>6 х 4=24</a:t>
            </a:r>
          </a:p>
          <a:p>
            <a:r>
              <a:rPr lang="ru-RU" sz="2800" dirty="0" smtClean="0"/>
              <a:t>Из суммы вычтите произведение.</a:t>
            </a:r>
          </a:p>
          <a:p>
            <a:r>
              <a:rPr lang="ru-RU" sz="2800" dirty="0" smtClean="0"/>
              <a:t>96 -24= 72</a:t>
            </a:r>
          </a:p>
          <a:p>
            <a:r>
              <a:rPr lang="ru-RU" sz="2800" dirty="0" smtClean="0"/>
              <a:t>Разделите разность на число в пятиугольнике.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72 : 6= 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8016" y="696196"/>
            <a:ext cx="165618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52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6876256" y="690045"/>
            <a:ext cx="1368152" cy="12241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4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6844535" y="3861048"/>
            <a:ext cx="1130375" cy="118009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6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 rot="1044375">
            <a:off x="3563888" y="836712"/>
            <a:ext cx="1440160" cy="1296017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1445516">
            <a:off x="6561528" y="2750463"/>
            <a:ext cx="187220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44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8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09600"/>
            <a:ext cx="7560840" cy="145124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Определите тему урока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>
                <a:solidFill>
                  <a:srgbClr val="002060"/>
                </a:solidFill>
              </a:rPr>
              <a:t>Чему мы сегодня будем учиться</a:t>
            </a:r>
            <a:r>
              <a:rPr lang="ru-RU" sz="4400" b="1" dirty="0" smtClean="0">
                <a:solidFill>
                  <a:srgbClr val="002060"/>
                </a:solidFill>
              </a:rPr>
              <a:t>?</a:t>
            </a:r>
          </a:p>
          <a:p>
            <a:r>
              <a:rPr lang="ru-RU" sz="4400" b="1" dirty="0" smtClean="0">
                <a:solidFill>
                  <a:srgbClr val="002060"/>
                </a:solidFill>
              </a:rPr>
              <a:t>Как вы предлагаете 72 :6 ?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329298"/>
            <a:ext cx="1967813" cy="180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0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Как разделить двузначное число на однозначное?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   72 : 6= (60 +12): 6 = 10 + 2= 12</a:t>
            </a:r>
          </a:p>
          <a:p>
            <a:pPr marL="514350" indent="-514350">
              <a:buAutoNum type="arabicPlain" startAt="60"/>
            </a:pPr>
            <a:r>
              <a:rPr lang="ru-RU" sz="2800" b="1" dirty="0" smtClean="0"/>
              <a:t>12</a:t>
            </a:r>
          </a:p>
          <a:p>
            <a:pPr marL="0" indent="0">
              <a:buNone/>
            </a:pPr>
            <a:r>
              <a:rPr lang="ru-RU" sz="2800" b="1" dirty="0" smtClean="0"/>
              <a:t>  86: 2 = (80 + 6) :2= 40+3= 43   </a:t>
            </a:r>
          </a:p>
          <a:p>
            <a:pPr marL="0" indent="0">
              <a:buNone/>
            </a:pPr>
            <a:r>
              <a:rPr lang="ru-RU" sz="2800" b="1" dirty="0" smtClean="0"/>
              <a:t>80  6</a:t>
            </a:r>
          </a:p>
          <a:p>
            <a:pPr marL="0" indent="0">
              <a:buNone/>
            </a:pPr>
            <a:r>
              <a:rPr lang="ru-RU" sz="2800" b="1" dirty="0" smtClean="0"/>
              <a:t>  90 : 5= ( 50 + 40) :5= 10+ 8 =18</a:t>
            </a:r>
          </a:p>
          <a:p>
            <a:pPr marL="0" indent="0">
              <a:buNone/>
            </a:pPr>
            <a:r>
              <a:rPr lang="ru-RU" sz="2800" b="1" dirty="0" smtClean="0"/>
              <a:t>50 40</a:t>
            </a:r>
            <a:endParaRPr lang="ru-RU" sz="2800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971600" y="2420888"/>
            <a:ext cx="36004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331640" y="2384884"/>
            <a:ext cx="288032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Выгнутая вверх стрелка 9"/>
          <p:cNvSpPr/>
          <p:nvPr/>
        </p:nvSpPr>
        <p:spPr>
          <a:xfrm>
            <a:off x="2627784" y="1844824"/>
            <a:ext cx="1440160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Выгнутая вниз стрелка 10"/>
          <p:cNvSpPr/>
          <p:nvPr/>
        </p:nvSpPr>
        <p:spPr>
          <a:xfrm>
            <a:off x="3347864" y="2420888"/>
            <a:ext cx="792088" cy="28803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>
            <a:off x="2195736" y="2996952"/>
            <a:ext cx="1152128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Выгнутая вниз стрелка 12"/>
          <p:cNvSpPr/>
          <p:nvPr/>
        </p:nvSpPr>
        <p:spPr>
          <a:xfrm>
            <a:off x="2771800" y="3501008"/>
            <a:ext cx="576064" cy="21597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981073" y="3500954"/>
            <a:ext cx="144016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220942" y="3465004"/>
            <a:ext cx="180020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151620" y="4437112"/>
            <a:ext cx="249342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99592" y="4437112"/>
            <a:ext cx="225497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Выгнутая вверх стрелка 28"/>
          <p:cNvSpPr/>
          <p:nvPr/>
        </p:nvSpPr>
        <p:spPr>
          <a:xfrm>
            <a:off x="2411760" y="4005064"/>
            <a:ext cx="1332148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Выгнутая вниз стрелка 29"/>
          <p:cNvSpPr/>
          <p:nvPr/>
        </p:nvSpPr>
        <p:spPr>
          <a:xfrm>
            <a:off x="3077834" y="4581128"/>
            <a:ext cx="666074" cy="14401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3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Решите самостоятельно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69: 3= ( 60 +9) : 3 =23</a:t>
            </a:r>
          </a:p>
          <a:p>
            <a:r>
              <a:rPr lang="ru-RU" b="1" dirty="0" smtClean="0"/>
              <a:t>75:5= ( 50 +25) : 5=15</a:t>
            </a:r>
          </a:p>
          <a:p>
            <a:r>
              <a:rPr lang="ru-RU" b="1" dirty="0" smtClean="0"/>
              <a:t>78: 3= (60 + 18) :3=26</a:t>
            </a:r>
          </a:p>
          <a:p>
            <a:r>
              <a:rPr lang="ru-RU" b="1" dirty="0" smtClean="0"/>
              <a:t>75 : 3= (60 +15) :3 =25</a:t>
            </a:r>
          </a:p>
          <a:p>
            <a:r>
              <a:rPr lang="ru-RU" b="1" dirty="0" smtClean="0"/>
              <a:t>42:3=  (30 +12 ) :3 =14</a:t>
            </a:r>
          </a:p>
          <a:p>
            <a:r>
              <a:rPr lang="ru-RU" b="1" dirty="0" smtClean="0"/>
              <a:t>96 : 6= ( 60 +36) :6 =16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2060848"/>
            <a:ext cx="266429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725544"/>
            <a:ext cx="273630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96566" y="3252927"/>
            <a:ext cx="266429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96566" y="3861048"/>
            <a:ext cx="266429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4437112"/>
            <a:ext cx="269311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5085184"/>
            <a:ext cx="266429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54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Решите задачу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В 4 одинаковых ящиках 36кг винограда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В одном ящике ___кг винограда.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Масса винограда в двух ящиках_____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Чтобы разложить 99кг винограда потребуется ___ ящиков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В 2 ящиках на ___больше, чем в 3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Масса винограда в 5 ящиках_____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2708920"/>
            <a:ext cx="57606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9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09983" y="3356992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18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4365104"/>
            <a:ext cx="57606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11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5013176"/>
            <a:ext cx="64807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9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6176" y="5589240"/>
            <a:ext cx="79208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45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2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01529"/>
            <a:ext cx="3404162" cy="53544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57" y="601528"/>
            <a:ext cx="5634432" cy="23234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9592" y="3278760"/>
            <a:ext cx="3960440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Молодцы!</a:t>
            </a:r>
            <a:endParaRPr lang="ru-RU" sz="5400" b="1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979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книжная стопка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книжная стопка</Template>
  <TotalTime>88</TotalTime>
  <Words>314</Words>
  <Application>Microsoft Office PowerPoint</Application>
  <PresentationFormat>Экран (4:3)</PresentationFormat>
  <Paragraphs>57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книжная стопка</vt:lpstr>
      <vt:lpstr>Математика</vt:lpstr>
      <vt:lpstr>Презентация PowerPoint</vt:lpstr>
      <vt:lpstr>Презентация PowerPoint</vt:lpstr>
      <vt:lpstr>Определите тему урока. </vt:lpstr>
      <vt:lpstr>Как разделить двузначное число на однозначное?</vt:lpstr>
      <vt:lpstr>Решите самостоятельно</vt:lpstr>
      <vt:lpstr>Решите задачу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</dc:title>
  <dc:creator>qew1</dc:creator>
  <cp:lastModifiedBy>qew1</cp:lastModifiedBy>
  <cp:revision>10</cp:revision>
  <dcterms:created xsi:type="dcterms:W3CDTF">2014-03-22T17:39:26Z</dcterms:created>
  <dcterms:modified xsi:type="dcterms:W3CDTF">2014-03-22T19:09:25Z</dcterms:modified>
</cp:coreProperties>
</file>