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2.jpeg"/><Relationship Id="rId26" Type="http://schemas.openxmlformats.org/officeDocument/2006/relationships/image" Target="../media/image26.jpeg"/><Relationship Id="rId3" Type="http://schemas.openxmlformats.org/officeDocument/2006/relationships/image" Target="../media/image4.jpeg"/><Relationship Id="rId21" Type="http://schemas.openxmlformats.org/officeDocument/2006/relationships/image" Target="../media/image21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5" Type="http://schemas.openxmlformats.org/officeDocument/2006/relationships/image" Target="../media/image25.jpeg"/><Relationship Id="rId33" Type="http://schemas.openxmlformats.org/officeDocument/2006/relationships/slide" Target="slide3.xml"/><Relationship Id="rId2" Type="http://schemas.openxmlformats.org/officeDocument/2006/relationships/image" Target="../media/image3.jpeg"/><Relationship Id="rId16" Type="http://schemas.openxmlformats.org/officeDocument/2006/relationships/image" Target="../media/image17.jpeg"/><Relationship Id="rId20" Type="http://schemas.openxmlformats.org/officeDocument/2006/relationships/image" Target="../media/image20.jpeg"/><Relationship Id="rId29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24" Type="http://schemas.openxmlformats.org/officeDocument/2006/relationships/image" Target="../media/image24.jpeg"/><Relationship Id="rId32" Type="http://schemas.openxmlformats.org/officeDocument/2006/relationships/image" Target="../media/image3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23" Type="http://schemas.openxmlformats.org/officeDocument/2006/relationships/image" Target="../media/image23.jpeg"/><Relationship Id="rId28" Type="http://schemas.openxmlformats.org/officeDocument/2006/relationships/image" Target="../media/image28.jpeg"/><Relationship Id="rId10" Type="http://schemas.openxmlformats.org/officeDocument/2006/relationships/image" Target="../media/image11.jpeg"/><Relationship Id="rId19" Type="http://schemas.openxmlformats.org/officeDocument/2006/relationships/image" Target="../media/image19.jpeg"/><Relationship Id="rId31" Type="http://schemas.openxmlformats.org/officeDocument/2006/relationships/image" Target="../media/image3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Relationship Id="rId22" Type="http://schemas.openxmlformats.org/officeDocument/2006/relationships/image" Target="../media/image22.jpeg"/><Relationship Id="rId27" Type="http://schemas.openxmlformats.org/officeDocument/2006/relationships/image" Target="../media/image27.jpeg"/><Relationship Id="rId30" Type="http://schemas.openxmlformats.org/officeDocument/2006/relationships/image" Target="../media/image3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img1.liveinternet.ru/images/attach/c/6/91/375/91375363_large_4.jpg" TargetMode="External"/><Relationship Id="rId13" Type="http://schemas.openxmlformats.org/officeDocument/2006/relationships/hyperlink" Target="http://www.agroxxi.ru/images/10g-07.jpg" TargetMode="External"/><Relationship Id="rId18" Type="http://schemas.openxmlformats.org/officeDocument/2006/relationships/hyperlink" Target="http://www.playcast.ru/uploads/2014/10/01/10045193.jpg" TargetMode="External"/><Relationship Id="rId3" Type="http://schemas.openxmlformats.org/officeDocument/2006/relationships/hyperlink" Target="http://www.look.com.ua/pic/201209/640x480/look.com.ua-31077.jpg" TargetMode="External"/><Relationship Id="rId21" Type="http://schemas.openxmlformats.org/officeDocument/2006/relationships/slide" Target="slide2.xml"/><Relationship Id="rId7" Type="http://schemas.openxmlformats.org/officeDocument/2006/relationships/hyperlink" Target="http://imgtube.ru/images/stories/2013/03/008-arctika-jiv/11.jpg" TargetMode="External"/><Relationship Id="rId12" Type="http://schemas.openxmlformats.org/officeDocument/2006/relationships/hyperlink" Target="http://nashiskidki.ru/content/images/delfinar5.jpg" TargetMode="External"/><Relationship Id="rId17" Type="http://schemas.openxmlformats.org/officeDocument/2006/relationships/hyperlink" Target="http://www.proprofs.com/flashcards/upload/q10781099.jpg" TargetMode="External"/><Relationship Id="rId2" Type="http://schemas.openxmlformats.org/officeDocument/2006/relationships/hyperlink" Target="http://img1.liveinternet.ru/images/attach/c/7/94/852/94852221_14.jpg" TargetMode="External"/><Relationship Id="rId16" Type="http://schemas.openxmlformats.org/officeDocument/2006/relationships/hyperlink" Target="http://islandlife.ru/uploads/gallery/main/7/krasnie-mhi-champ.jpg" TargetMode="Externa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tube.ru/images/stories/2013/03/008-arctika-jiv/9.jpg" TargetMode="External"/><Relationship Id="rId11" Type="http://schemas.openxmlformats.org/officeDocument/2006/relationships/hyperlink" Target="http://cryazone.com/uploads/posts/1235175876_cetacea_4.jpg" TargetMode="External"/><Relationship Id="rId5" Type="http://schemas.openxmlformats.org/officeDocument/2006/relationships/hyperlink" Target="http://img0.liveinternet.ru/images/attach/c/2/67/537/67537656_bezymmedved1.jpg" TargetMode="External"/><Relationship Id="rId15" Type="http://schemas.openxmlformats.org/officeDocument/2006/relationships/hyperlink" Target="http://img.bhs4.com/ff/2/ff2d8930bb000e4e80af273477ca6ed796ffc268_large.jpg" TargetMode="External"/><Relationship Id="rId10" Type="http://schemas.openxmlformats.org/officeDocument/2006/relationships/hyperlink" Target="https://im1-tub-ru.yandex.net/i?id=c2f3de58f2e44ed382acd7e3cf230bc3&amp;n=33&amp;h=170" TargetMode="External"/><Relationship Id="rId19" Type="http://schemas.openxmlformats.org/officeDocument/2006/relationships/hyperlink" Target="http://othereal.ru/wp-content/uploads/2012/12/002.jpg" TargetMode="External"/><Relationship Id="rId4" Type="http://schemas.openxmlformats.org/officeDocument/2006/relationships/hyperlink" Target="http://user.vse42.ru/files/ui-52b92686f129e4.31135727.jpeg" TargetMode="External"/><Relationship Id="rId9" Type="http://schemas.openxmlformats.org/officeDocument/2006/relationships/hyperlink" Target="http://4.s7usercontent.com/u41/photoBC8F/10020328619350-0/large.jpg" TargetMode="External"/><Relationship Id="rId14" Type="http://schemas.openxmlformats.org/officeDocument/2006/relationships/hyperlink" Target="http://imgtube.ru/images/stories/2013/03/008-arctika-jiv/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85728"/>
            <a:ext cx="7772400" cy="3214710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5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«Животные и растения </a:t>
            </a:r>
            <a:br>
              <a:rPr lang="ru-RU" sz="5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5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ледяных пустынь»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Интерактивный фотоальбом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5572140"/>
            <a:ext cx="7286676" cy="785794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Исаева </a:t>
            </a:r>
            <a:r>
              <a:rPr lang="ru-RU" sz="2000" b="1" dirty="0" err="1" smtClean="0">
                <a:solidFill>
                  <a:srgbClr val="C00000"/>
                </a:solidFill>
              </a:rPr>
              <a:t>Анжелика</a:t>
            </a:r>
            <a:r>
              <a:rPr lang="ru-RU" sz="2000" b="1" dirty="0" smtClean="0">
                <a:solidFill>
                  <a:srgbClr val="C00000"/>
                </a:solidFill>
              </a:rPr>
              <a:t> Владимировна, учитель начальных классов 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МБОУ «СОШ №2» г. Сосногорска Республики Коми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849"/>
            </a:avLst>
          </a:prstGeom>
          <a:blipFill>
            <a:blip r:embed="rId3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Управляющая кнопка: в конец 3">
            <a:hlinkClick r:id="rId4" action="ppaction://hlinksldjump" highlightClick="1"/>
          </p:cNvPr>
          <p:cNvSpPr/>
          <p:nvPr/>
        </p:nvSpPr>
        <p:spPr>
          <a:xfrm>
            <a:off x="8358214" y="6357958"/>
            <a:ext cx="785786" cy="500042"/>
          </a:xfrm>
          <a:prstGeom prst="actionButtonEnd">
            <a:avLst/>
          </a:prstGeom>
          <a:solidFill>
            <a:srgbClr val="FFFF0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Группа 31"/>
          <p:cNvGrpSpPr/>
          <p:nvPr/>
        </p:nvGrpSpPr>
        <p:grpSpPr>
          <a:xfrm flipV="1">
            <a:off x="4214810" y="1285860"/>
            <a:ext cx="714380" cy="4398800"/>
            <a:chOff x="5796844" y="1919110"/>
            <a:chExt cx="587022" cy="3112916"/>
          </a:xfrm>
        </p:grpSpPr>
        <p:sp>
          <p:nvSpPr>
            <p:cNvPr id="33" name="Арка 32"/>
            <p:cNvSpPr/>
            <p:nvPr/>
          </p:nvSpPr>
          <p:spPr>
            <a:xfrm>
              <a:off x="5819422" y="1919110"/>
              <a:ext cx="564444" cy="270935"/>
            </a:xfrm>
            <a:prstGeom prst="blockArc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Арка 33"/>
            <p:cNvSpPr/>
            <p:nvPr/>
          </p:nvSpPr>
          <p:spPr>
            <a:xfrm>
              <a:off x="5808133" y="2404532"/>
              <a:ext cx="564444" cy="270935"/>
            </a:xfrm>
            <a:prstGeom prst="blockArc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5" name="Арка 34"/>
            <p:cNvSpPr/>
            <p:nvPr/>
          </p:nvSpPr>
          <p:spPr>
            <a:xfrm>
              <a:off x="5819422" y="2867377"/>
              <a:ext cx="564444" cy="270935"/>
            </a:xfrm>
            <a:prstGeom prst="blockArc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Арка 35"/>
            <p:cNvSpPr/>
            <p:nvPr/>
          </p:nvSpPr>
          <p:spPr>
            <a:xfrm>
              <a:off x="5819422" y="3338688"/>
              <a:ext cx="564444" cy="270935"/>
            </a:xfrm>
            <a:prstGeom prst="blockArc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7" name="Арка 36"/>
            <p:cNvSpPr/>
            <p:nvPr/>
          </p:nvSpPr>
          <p:spPr>
            <a:xfrm>
              <a:off x="5808133" y="3812821"/>
              <a:ext cx="564444" cy="270935"/>
            </a:xfrm>
            <a:prstGeom prst="blockArc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Арка 37"/>
            <p:cNvSpPr/>
            <p:nvPr/>
          </p:nvSpPr>
          <p:spPr>
            <a:xfrm>
              <a:off x="5796844" y="4298244"/>
              <a:ext cx="564444" cy="270935"/>
            </a:xfrm>
            <a:prstGeom prst="blockArc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Арка 38"/>
            <p:cNvSpPr/>
            <p:nvPr/>
          </p:nvSpPr>
          <p:spPr>
            <a:xfrm>
              <a:off x="5808134" y="4765323"/>
              <a:ext cx="564444" cy="266703"/>
            </a:xfrm>
            <a:prstGeom prst="blockArc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60" name="Скругленный прямоугольник 59"/>
          <p:cNvSpPr/>
          <p:nvPr/>
        </p:nvSpPr>
        <p:spPr>
          <a:xfrm>
            <a:off x="4572000" y="359786"/>
            <a:ext cx="4214841" cy="6143668"/>
          </a:xfrm>
          <a:prstGeom prst="round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4572000" y="359786"/>
            <a:ext cx="4214841" cy="6143668"/>
          </a:xfrm>
          <a:prstGeom prst="round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4572000" y="359786"/>
            <a:ext cx="4214841" cy="6143668"/>
          </a:xfrm>
          <a:prstGeom prst="round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4572000" y="359786"/>
            <a:ext cx="4214841" cy="6143668"/>
          </a:xfrm>
          <a:prstGeom prst="round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4572000" y="359786"/>
            <a:ext cx="4214841" cy="6143668"/>
          </a:xfrm>
          <a:prstGeom prst="round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4572000" y="359786"/>
            <a:ext cx="4214841" cy="6143668"/>
          </a:xfrm>
          <a:prstGeom prst="round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4572000" y="359786"/>
            <a:ext cx="4214841" cy="6143668"/>
          </a:xfrm>
          <a:prstGeom prst="round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4572000" y="359786"/>
            <a:ext cx="4214841" cy="6143668"/>
          </a:xfrm>
          <a:prstGeom prst="round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572000" y="359786"/>
            <a:ext cx="4214841" cy="6143668"/>
          </a:xfrm>
          <a:prstGeom prst="round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572000" y="359786"/>
            <a:ext cx="4214841" cy="6143668"/>
          </a:xfrm>
          <a:prstGeom prst="round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4572000" y="359786"/>
            <a:ext cx="4214841" cy="6143668"/>
          </a:xfrm>
          <a:prstGeom prst="round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572000" y="359786"/>
            <a:ext cx="4214841" cy="6143668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572000" y="359786"/>
            <a:ext cx="4214841" cy="6143668"/>
          </a:xfrm>
          <a:prstGeom prst="round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572000" y="359786"/>
            <a:ext cx="4214841" cy="6143668"/>
          </a:xfrm>
          <a:prstGeom prst="roundRect">
            <a:avLst/>
          </a:prstGeom>
          <a:blipFill dpi="0" rotWithShape="1">
            <a:blip r:embed="rId15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72000" y="359786"/>
            <a:ext cx="4214841" cy="6143668"/>
          </a:xfrm>
          <a:prstGeom prst="roundRect">
            <a:avLst/>
          </a:prstGeom>
          <a:blipFill dpi="0" rotWithShape="1">
            <a:blip r:embed="rId16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7158" y="357166"/>
            <a:ext cx="4214842" cy="6143668"/>
          </a:xfrm>
          <a:prstGeom prst="roundRect">
            <a:avLst/>
          </a:prstGeom>
          <a:blipFill dpi="0" rotWithShape="1">
            <a:blip r:embed="rId17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Рамка 2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849"/>
            </a:avLst>
          </a:prstGeom>
          <a:blipFill>
            <a:blip r:embed="rId18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57158" y="357166"/>
            <a:ext cx="4214842" cy="6143668"/>
          </a:xfrm>
          <a:prstGeom prst="roundRect">
            <a:avLst/>
          </a:prstGeom>
          <a:blipFill dpi="0" rotWithShape="1">
            <a:blip r:embed="rId19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57158" y="357166"/>
            <a:ext cx="4214842" cy="6143668"/>
          </a:xfrm>
          <a:prstGeom prst="roundRect">
            <a:avLst/>
          </a:prstGeom>
          <a:blipFill dpi="0" rotWithShape="1">
            <a:blip r:embed="rId20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57158" y="357166"/>
            <a:ext cx="4214842" cy="6143668"/>
          </a:xfrm>
          <a:prstGeom prst="roundRect">
            <a:avLst/>
          </a:prstGeom>
          <a:blipFill dpi="0" rotWithShape="1">
            <a:blip r:embed="rId21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57158" y="357166"/>
            <a:ext cx="4214842" cy="6143668"/>
          </a:xfrm>
          <a:prstGeom prst="roundRect">
            <a:avLst/>
          </a:prstGeom>
          <a:blipFill dpi="0" rotWithShape="1">
            <a:blip r:embed="rId22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57158" y="357166"/>
            <a:ext cx="4214842" cy="6143668"/>
          </a:xfrm>
          <a:prstGeom prst="roundRect">
            <a:avLst/>
          </a:prstGeom>
          <a:blipFill dpi="0" rotWithShape="1">
            <a:blip r:embed="rId23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357158" y="357166"/>
            <a:ext cx="4214842" cy="6143668"/>
          </a:xfrm>
          <a:prstGeom prst="roundRect">
            <a:avLst/>
          </a:prstGeom>
          <a:blipFill dpi="0" rotWithShape="1">
            <a:blip r:embed="rId24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357158" y="357166"/>
            <a:ext cx="4214842" cy="6143668"/>
          </a:xfrm>
          <a:prstGeom prst="roundRect">
            <a:avLst/>
          </a:prstGeom>
          <a:blipFill dpi="0" rotWithShape="1">
            <a:blip r:embed="rId25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357158" y="357166"/>
            <a:ext cx="4214842" cy="6143668"/>
          </a:xfrm>
          <a:prstGeom prst="roundRect">
            <a:avLst/>
          </a:prstGeom>
          <a:blipFill dpi="0" rotWithShape="1">
            <a:blip r:embed="rId26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357158" y="357166"/>
            <a:ext cx="4214842" cy="6143668"/>
          </a:xfrm>
          <a:prstGeom prst="roundRect">
            <a:avLst/>
          </a:prstGeom>
          <a:blipFill dpi="0" rotWithShape="1">
            <a:blip r:embed="rId27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357158" y="357166"/>
            <a:ext cx="4214842" cy="6143668"/>
          </a:xfrm>
          <a:prstGeom prst="roundRect">
            <a:avLst/>
          </a:prstGeom>
          <a:blipFill dpi="0" rotWithShape="1">
            <a:blip r:embed="rId28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357158" y="357166"/>
            <a:ext cx="4214842" cy="6143668"/>
          </a:xfrm>
          <a:prstGeom prst="roundRect">
            <a:avLst/>
          </a:prstGeom>
          <a:blipFill dpi="0" rotWithShape="1">
            <a:blip r:embed="rId29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357158" y="357166"/>
            <a:ext cx="4214842" cy="6143668"/>
          </a:xfrm>
          <a:prstGeom prst="roundRect">
            <a:avLst/>
          </a:prstGeom>
          <a:blipFill dpi="0" rotWithShape="1">
            <a:blip r:embed="rId30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7158" y="357166"/>
            <a:ext cx="4214842" cy="6143668"/>
          </a:xfrm>
          <a:prstGeom prst="roundRect">
            <a:avLst/>
          </a:prstGeom>
          <a:blipFill dpi="0" rotWithShape="1">
            <a:blip r:embed="rId31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357158" y="357166"/>
            <a:ext cx="4214842" cy="6143668"/>
          </a:xfrm>
          <a:prstGeom prst="roundRect">
            <a:avLst/>
          </a:prstGeom>
          <a:blipFill dpi="0" rotWithShape="1">
            <a:blip r:embed="rId32"/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4214810" y="1285861"/>
            <a:ext cx="714380" cy="4429156"/>
            <a:chOff x="5808133" y="1896532"/>
            <a:chExt cx="575733" cy="3112913"/>
          </a:xfrm>
        </p:grpSpPr>
        <p:sp>
          <p:nvSpPr>
            <p:cNvPr id="7" name="Арка 6"/>
            <p:cNvSpPr/>
            <p:nvPr/>
          </p:nvSpPr>
          <p:spPr>
            <a:xfrm>
              <a:off x="5819422" y="1896532"/>
              <a:ext cx="564444" cy="270935"/>
            </a:xfrm>
            <a:prstGeom prst="blockArc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8" name="Арка 7"/>
            <p:cNvSpPr/>
            <p:nvPr/>
          </p:nvSpPr>
          <p:spPr>
            <a:xfrm>
              <a:off x="5808133" y="2359376"/>
              <a:ext cx="564444" cy="270935"/>
            </a:xfrm>
            <a:prstGeom prst="blockArc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9" name="Арка 8"/>
            <p:cNvSpPr/>
            <p:nvPr/>
          </p:nvSpPr>
          <p:spPr>
            <a:xfrm>
              <a:off x="5819422" y="2833510"/>
              <a:ext cx="564444" cy="270935"/>
            </a:xfrm>
            <a:prstGeom prst="blockArc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0" name="Арка 9"/>
            <p:cNvSpPr/>
            <p:nvPr/>
          </p:nvSpPr>
          <p:spPr>
            <a:xfrm>
              <a:off x="5819422" y="3316110"/>
              <a:ext cx="564444" cy="270935"/>
            </a:xfrm>
            <a:prstGeom prst="blockArc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" name="Арка 10"/>
            <p:cNvSpPr/>
            <p:nvPr/>
          </p:nvSpPr>
          <p:spPr>
            <a:xfrm>
              <a:off x="5819422" y="3790243"/>
              <a:ext cx="564444" cy="270935"/>
            </a:xfrm>
            <a:prstGeom prst="blockArc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" name="Арка 11"/>
            <p:cNvSpPr/>
            <p:nvPr/>
          </p:nvSpPr>
          <p:spPr>
            <a:xfrm>
              <a:off x="5819422" y="4253088"/>
              <a:ext cx="564444" cy="270935"/>
            </a:xfrm>
            <a:prstGeom prst="blockArc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" name="Арка 12"/>
            <p:cNvSpPr/>
            <p:nvPr/>
          </p:nvSpPr>
          <p:spPr>
            <a:xfrm>
              <a:off x="5819422" y="4738510"/>
              <a:ext cx="564444" cy="270935"/>
            </a:xfrm>
            <a:prstGeom prst="blockArc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62" name="Управляющая кнопка: возврат 61">
            <a:hlinkClick r:id="" action="ppaction://hlinkshowjump?jump=endshow" highlightClick="1"/>
          </p:cNvPr>
          <p:cNvSpPr/>
          <p:nvPr/>
        </p:nvSpPr>
        <p:spPr>
          <a:xfrm>
            <a:off x="8643966" y="0"/>
            <a:ext cx="500034" cy="500042"/>
          </a:xfrm>
          <a:prstGeom prst="actionButtonReturn">
            <a:avLst/>
          </a:prstGeom>
          <a:solidFill>
            <a:srgbClr val="FFFF0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Управляющая кнопка: сведения 62">
            <a:hlinkClick r:id="rId33" action="ppaction://hlinksldjump" highlightClick="1"/>
          </p:cNvPr>
          <p:cNvSpPr/>
          <p:nvPr/>
        </p:nvSpPr>
        <p:spPr>
          <a:xfrm>
            <a:off x="0" y="0"/>
            <a:ext cx="500034" cy="500042"/>
          </a:xfrm>
          <a:prstGeom prst="actionButtonInformation">
            <a:avLst/>
          </a:prstGeom>
          <a:solidFill>
            <a:srgbClr val="FFFF0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"/>
                            </p:stCondLst>
                            <p:childTnLst>
                              <p:par>
                                <p:cTn id="17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500"/>
                            </p:stCondLst>
                            <p:childTnLst>
                              <p:par>
                                <p:cTn id="20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500"/>
                            </p:stCondLst>
                            <p:childTnLst>
                              <p:par>
                                <p:cTn id="220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500"/>
                            </p:stCondLst>
                            <p:childTnLst>
                              <p:par>
                                <p:cTn id="23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500"/>
                            </p:stCondLst>
                            <p:childTnLst>
                              <p:par>
                                <p:cTn id="252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500"/>
                            </p:stCondLst>
                            <p:childTnLst>
                              <p:par>
                                <p:cTn id="26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7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5" fill="hold">
                      <p:stCondLst>
                        <p:cond delay="0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500"/>
                            </p:stCondLst>
                            <p:childTnLst>
                              <p:par>
                                <p:cTn id="284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500"/>
                            </p:stCondLst>
                            <p:childTnLst>
                              <p:par>
                                <p:cTn id="30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30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7" fill="hold">
                      <p:stCondLst>
                        <p:cond delay="0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00"/>
                            </p:stCondLst>
                            <p:childTnLst>
                              <p:par>
                                <p:cTn id="316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32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3" fill="hold">
                      <p:stCondLst>
                        <p:cond delay="0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6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500"/>
                            </p:stCondLst>
                            <p:childTnLst>
                              <p:par>
                                <p:cTn id="33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338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9" fill="hold">
                      <p:stCondLst>
                        <p:cond delay="0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7" fill="hold">
                            <p:stCondLst>
                              <p:cond delay="500"/>
                            </p:stCondLst>
                            <p:childTnLst>
                              <p:par>
                                <p:cTn id="348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54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5" fill="hold">
                      <p:stCondLst>
                        <p:cond delay="0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8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00"/>
                            </p:stCondLst>
                            <p:childTnLst>
                              <p:par>
                                <p:cTn id="36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37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1" fill="hold">
                      <p:stCondLst>
                        <p:cond delay="0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9" fill="hold">
                            <p:stCondLst>
                              <p:cond delay="500"/>
                            </p:stCondLst>
                            <p:childTnLst>
                              <p:par>
                                <p:cTn id="380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5" fill="hold">
                            <p:stCondLst>
                              <p:cond delay="500"/>
                            </p:stCondLst>
                            <p:childTnLst>
                              <p:par>
                                <p:cTn id="39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40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3" fill="hold">
                      <p:stCondLst>
                        <p:cond delay="0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1" fill="hold">
                            <p:stCondLst>
                              <p:cond delay="500"/>
                            </p:stCondLst>
                            <p:childTnLst>
                              <p:par>
                                <p:cTn id="412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41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9" fill="hold">
                      <p:stCondLst>
                        <p:cond delay="0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7" fill="hold">
                            <p:stCondLst>
                              <p:cond delay="500"/>
                            </p:stCondLst>
                            <p:childTnLst>
                              <p:par>
                                <p:cTn id="42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43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5" fill="hold">
                      <p:stCondLst>
                        <p:cond delay="0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4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45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1" fill="hold">
                      <p:stCondLst>
                        <p:cond delay="0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9" fill="hold">
                            <p:stCondLst>
                              <p:cond delay="500"/>
                            </p:stCondLst>
                            <p:childTnLst>
                              <p:par>
                                <p:cTn id="46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6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7" fill="hold">
                      <p:stCondLst>
                        <p:cond delay="0"/>
                      </p:stCondLst>
                      <p:childTnLst>
                        <p:par>
                          <p:cTn id="468" fill="hold">
                            <p:stCondLst>
                              <p:cond delay="0"/>
                            </p:stCondLst>
                            <p:childTnLst>
                              <p:par>
                                <p:cTn id="469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0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5" fill="hold">
                            <p:stCondLst>
                              <p:cond delay="500"/>
                            </p:stCondLst>
                            <p:childTnLst>
                              <p:par>
                                <p:cTn id="476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</p:childTnLst>
        </p:cTn>
      </p:par>
    </p:tnLst>
    <p:bldLst>
      <p:bldP spid="60" grpId="0" animBg="1"/>
      <p:bldP spid="60" grpId="1" animBg="1"/>
      <p:bldP spid="58" grpId="0" animBg="1"/>
      <p:bldP spid="58" grpId="1" animBg="1"/>
      <p:bldP spid="56" grpId="0" animBg="1"/>
      <p:bldP spid="56" grpId="1" animBg="1"/>
      <p:bldP spid="54" grpId="0" animBg="1"/>
      <p:bldP spid="54" grpId="1" animBg="1"/>
      <p:bldP spid="52" grpId="0" animBg="1"/>
      <p:bldP spid="52" grpId="1" animBg="1"/>
      <p:bldP spid="50" grpId="0" animBg="1"/>
      <p:bldP spid="50" grpId="1" animBg="1"/>
      <p:bldP spid="48" grpId="0" animBg="1"/>
      <p:bldP spid="48" grpId="1" animBg="1"/>
      <p:bldP spid="46" grpId="0" animBg="1"/>
      <p:bldP spid="46" grpId="1" animBg="1"/>
      <p:bldP spid="44" grpId="0" animBg="1"/>
      <p:bldP spid="44" grpId="1" animBg="1"/>
      <p:bldP spid="42" grpId="0" animBg="1"/>
      <p:bldP spid="42" grpId="1" animBg="1"/>
      <p:bldP spid="40" grpId="0" animBg="1"/>
      <p:bldP spid="40" grpId="1" animBg="1"/>
      <p:bldP spid="30" grpId="0" animBg="1"/>
      <p:bldP spid="30" grpId="1" animBg="1"/>
      <p:bldP spid="28" grpId="0" animBg="1"/>
      <p:bldP spid="28" grpId="1" animBg="1"/>
      <p:bldP spid="26" grpId="0" animBg="1"/>
      <p:bldP spid="26" grpId="1" animBg="1"/>
      <p:bldP spid="4" grpId="0" animBg="1"/>
      <p:bldP spid="4" grpId="1" animBg="1"/>
      <p:bldP spid="5" grpId="0" animBg="1"/>
      <p:bldP spid="5" grpId="1" animBg="1"/>
      <p:bldP spid="27" grpId="0" animBg="1"/>
      <p:bldP spid="27" grpId="1" animBg="1"/>
      <p:bldP spid="29" grpId="0" animBg="1"/>
      <p:bldP spid="29" grpId="1" animBg="1"/>
      <p:bldP spid="31" grpId="0" animBg="1"/>
      <p:bldP spid="31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61" grpId="0" animBg="1"/>
      <p:bldP spid="6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Интернет-источники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5785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600" dirty="0" smtClean="0"/>
              <a:t>Картинка для фона </a:t>
            </a:r>
            <a:r>
              <a:rPr lang="en-US" sz="1600" dirty="0" smtClean="0">
                <a:hlinkClick r:id="rId2"/>
              </a:rPr>
              <a:t>http://img1.liveinternet.ru/images/attach/c/7/94/852/94852221_14.jpg</a:t>
            </a:r>
            <a:endParaRPr lang="en-US" sz="1600" dirty="0" smtClean="0"/>
          </a:p>
          <a:p>
            <a:pPr>
              <a:buNone/>
            </a:pPr>
            <a:r>
              <a:rPr lang="ru-RU" sz="1600" dirty="0" smtClean="0"/>
              <a:t>Картинка для рамки </a:t>
            </a:r>
            <a:r>
              <a:rPr lang="en-US" sz="1600" dirty="0" smtClean="0">
                <a:hlinkClick r:id="rId3"/>
              </a:rPr>
              <a:t>http://www.look.com.ua/pic/201209/640x480/look.com.ua-31077.jpg</a:t>
            </a:r>
            <a:endParaRPr lang="en-US" sz="1600" dirty="0" smtClean="0"/>
          </a:p>
          <a:p>
            <a:pPr>
              <a:buNone/>
            </a:pPr>
            <a:r>
              <a:rPr lang="ru-RU" sz="1600" dirty="0" smtClean="0"/>
              <a:t>Фото  для обложки  </a:t>
            </a:r>
            <a:r>
              <a:rPr lang="en-US" sz="1600" dirty="0" smtClean="0">
                <a:hlinkClick r:id="rId4"/>
              </a:rPr>
              <a:t>http://user.vse42.ru/files/ui-52b92686f129e4.31135727.jpeg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Белый медведь </a:t>
            </a:r>
            <a:r>
              <a:rPr lang="en-US" sz="1600" dirty="0" smtClean="0">
                <a:hlinkClick r:id="rId5"/>
              </a:rPr>
              <a:t>http://img0.liveinternet.ru/images/attach/c/2/67/537/67537656_bezymmedved1.jpg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Тюлень </a:t>
            </a:r>
            <a:r>
              <a:rPr lang="en-US" sz="1600" dirty="0" smtClean="0">
                <a:hlinkClick r:id="rId6"/>
              </a:rPr>
              <a:t>http://imgtube.ru/images/stories/2013/03/008-arctika-jiv/9.jpg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Морской заяц </a:t>
            </a:r>
            <a:r>
              <a:rPr lang="en-US" sz="1600" dirty="0" smtClean="0">
                <a:hlinkClick r:id="rId7"/>
              </a:rPr>
              <a:t>http://imgtube.ru/images/stories/2013/03/008-arctika-jiv/11.jpg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Морж </a:t>
            </a:r>
            <a:r>
              <a:rPr lang="en-US" sz="1600" dirty="0" smtClean="0">
                <a:hlinkClick r:id="rId8"/>
              </a:rPr>
              <a:t>http://img1.liveinternet.ru/images/attach/c/6/91/375/91375363_large_4.jpg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Полярный волк </a:t>
            </a:r>
            <a:r>
              <a:rPr lang="en-US" sz="1600" dirty="0" smtClean="0">
                <a:hlinkClick r:id="rId9"/>
              </a:rPr>
              <a:t>http://4.s7usercontent.com/u41/photoBC8F/10020328619350-0/large.jpg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Песец </a:t>
            </a:r>
            <a:r>
              <a:rPr lang="en-US" sz="1600" dirty="0" smtClean="0">
                <a:hlinkClick r:id="rId10"/>
              </a:rPr>
              <a:t>https://im1-tub-ru.yandex.net/i?id=c2f3de58f2e44ed382acd7e3cf230bc3&amp;n=33&amp;h=170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Гренландский кит </a:t>
            </a:r>
            <a:r>
              <a:rPr lang="en-US" sz="1600" dirty="0" smtClean="0">
                <a:hlinkClick r:id="rId11"/>
              </a:rPr>
              <a:t>http://cryazone.com/uploads/posts/1235175876_cetacea_4.jpg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Полярный дельфин </a:t>
            </a:r>
            <a:r>
              <a:rPr lang="en-US" sz="1600" dirty="0" smtClean="0">
                <a:hlinkClick r:id="rId12"/>
              </a:rPr>
              <a:t>http://nashiskidki.ru/content/images/delfinar5.jpg</a:t>
            </a:r>
            <a:endParaRPr lang="ru-RU" sz="1600" dirty="0" smtClean="0"/>
          </a:p>
          <a:p>
            <a:pPr>
              <a:buNone/>
            </a:pPr>
            <a:r>
              <a:rPr lang="ru-RU" sz="1600" dirty="0" err="1" smtClean="0"/>
              <a:t>Розовая</a:t>
            </a:r>
            <a:r>
              <a:rPr lang="ru-RU" sz="1600" dirty="0" smtClean="0"/>
              <a:t> чайка </a:t>
            </a:r>
            <a:r>
              <a:rPr lang="en-US" sz="1600" dirty="0" smtClean="0">
                <a:hlinkClick r:id="rId13"/>
              </a:rPr>
              <a:t>http://www.agroxxi.ru/images/10g-07.jpg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Кайра </a:t>
            </a:r>
            <a:r>
              <a:rPr lang="en-US" sz="1600" dirty="0" smtClean="0">
                <a:hlinkClick r:id="rId14"/>
              </a:rPr>
              <a:t>http://imgtube.ru/images/stories/2013/03/008-arctika-jiv/2.jpg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Гагарка </a:t>
            </a:r>
            <a:r>
              <a:rPr lang="en-US" sz="1600" dirty="0" smtClean="0">
                <a:hlinkClick r:id="rId15"/>
              </a:rPr>
              <a:t>http://img.bhs4.com/ff/2/ff2d8930bb000e4e80af273477ca6ed796ffc268_large.jpg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Лишайники </a:t>
            </a:r>
            <a:r>
              <a:rPr lang="en-US" sz="1600" dirty="0" smtClean="0">
                <a:hlinkClick r:id="rId16"/>
              </a:rPr>
              <a:t>http://islandlife.ru/uploads/gallery/main/7/krasnie-mhi-champ.jpg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Мхи </a:t>
            </a:r>
            <a:r>
              <a:rPr lang="en-US" sz="1600" dirty="0" smtClean="0">
                <a:hlinkClick r:id="rId17"/>
              </a:rPr>
              <a:t>http://www.proprofs.com/flashcards/upload/q10781099.jpg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Полярные маки </a:t>
            </a:r>
            <a:r>
              <a:rPr lang="en-US" sz="1600" dirty="0" smtClean="0">
                <a:hlinkClick r:id="rId18"/>
              </a:rPr>
              <a:t>http://www.playcast.ru/uploads/2014/10/01/10045193.jpg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Полярное сияние </a:t>
            </a:r>
            <a:r>
              <a:rPr lang="en-US" sz="1600" dirty="0" smtClean="0">
                <a:hlinkClick r:id="rId19"/>
              </a:rPr>
              <a:t>http://othereal.ru/wp-content/uploads/2012/12/002.jpg</a:t>
            </a: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287"/>
            </a:avLst>
          </a:prstGeom>
          <a:blipFill>
            <a:blip r:embed="rId20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Управляющая кнопка: возврат 4">
            <a:hlinkClick r:id="" action="ppaction://hlinkshowjump?jump=endshow" highlightClick="1"/>
          </p:cNvPr>
          <p:cNvSpPr/>
          <p:nvPr/>
        </p:nvSpPr>
        <p:spPr>
          <a:xfrm>
            <a:off x="8572528" y="0"/>
            <a:ext cx="571472" cy="571480"/>
          </a:xfrm>
          <a:prstGeom prst="actionButtonReturn">
            <a:avLst/>
          </a:prstGeom>
          <a:solidFill>
            <a:srgbClr val="FFFF0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в начало 5">
            <a:hlinkClick r:id="rId21" action="ppaction://hlinksldjump" highlightClick="1"/>
          </p:cNvPr>
          <p:cNvSpPr/>
          <p:nvPr/>
        </p:nvSpPr>
        <p:spPr>
          <a:xfrm>
            <a:off x="0" y="0"/>
            <a:ext cx="571472" cy="571480"/>
          </a:xfrm>
          <a:prstGeom prst="actionButtonBeginning">
            <a:avLst/>
          </a:prstGeom>
          <a:solidFill>
            <a:srgbClr val="FFFF0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110</Words>
  <PresentationFormat>Экран (4:3)</PresentationFormat>
  <Paragraphs>36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«Животные и растения  ледяных пустынь»  Интерактивный фотоальбом</vt:lpstr>
      <vt:lpstr>Слайд 2</vt:lpstr>
      <vt:lpstr>Интернет-источники: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«Животные и растения  ледяных пустынь»    Интерактивный фотоальбом</dc:title>
  <dc:creator>Администратор</dc:creator>
  <cp:lastModifiedBy>Admin</cp:lastModifiedBy>
  <cp:revision>40</cp:revision>
  <dcterms:created xsi:type="dcterms:W3CDTF">2015-06-14T18:10:57Z</dcterms:created>
  <dcterms:modified xsi:type="dcterms:W3CDTF">2015-06-20T20:40:39Z</dcterms:modified>
</cp:coreProperties>
</file>