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84" r:id="rId3"/>
    <p:sldId id="274" r:id="rId4"/>
    <p:sldId id="281" r:id="rId5"/>
    <p:sldId id="287" r:id="rId6"/>
    <p:sldId id="261" r:id="rId7"/>
    <p:sldId id="285" r:id="rId8"/>
    <p:sldId id="279" r:id="rId9"/>
    <p:sldId id="278" r:id="rId10"/>
    <p:sldId id="280" r:id="rId11"/>
    <p:sldId id="286" r:id="rId12"/>
    <p:sldId id="258" r:id="rId13"/>
    <p:sldId id="273" r:id="rId14"/>
    <p:sldId id="259" r:id="rId15"/>
    <p:sldId id="260" r:id="rId16"/>
    <p:sldId id="262" r:id="rId17"/>
    <p:sldId id="263" r:id="rId18"/>
    <p:sldId id="264" r:id="rId19"/>
    <p:sldId id="268" r:id="rId20"/>
    <p:sldId id="27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2" autoAdjust="0"/>
    <p:restoredTop sz="94660"/>
  </p:normalViewPr>
  <p:slideViewPr>
    <p:cSldViewPr>
      <p:cViewPr>
        <p:scale>
          <a:sx n="81" d="100"/>
          <a:sy n="81" d="100"/>
        </p:scale>
        <p:origin x="-7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FAD683-03E5-4F0E-8ED2-CAF52555A1FE}" type="datetimeFigureOut">
              <a:rPr lang="ru-RU" smtClean="0"/>
              <a:t>12.01.2012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F5D82A-6E03-47CB-8A4D-9048ACEDFA1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5D82A-6E03-47CB-8A4D-9048ACEDFA14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0E570-1234-4F7A-BBA6-CC45A8D7FEF6}" type="datetimeFigureOut">
              <a:rPr lang="ru-RU" smtClean="0"/>
              <a:pPr/>
              <a:t>12.01.2012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6A2F5-F30C-4687-8329-E6FF4BC873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0E570-1234-4F7A-BBA6-CC45A8D7FEF6}" type="datetimeFigureOut">
              <a:rPr lang="ru-RU" smtClean="0"/>
              <a:pPr/>
              <a:t>12.01.2012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6A2F5-F30C-4687-8329-E6FF4BC873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0E570-1234-4F7A-BBA6-CC45A8D7FEF6}" type="datetimeFigureOut">
              <a:rPr lang="ru-RU" smtClean="0"/>
              <a:pPr/>
              <a:t>12.01.2012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6A2F5-F30C-4687-8329-E6FF4BC873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0E570-1234-4F7A-BBA6-CC45A8D7FEF6}" type="datetimeFigureOut">
              <a:rPr lang="ru-RU" smtClean="0"/>
              <a:pPr/>
              <a:t>12.01.2012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6A2F5-F30C-4687-8329-E6FF4BC873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0E570-1234-4F7A-BBA6-CC45A8D7FEF6}" type="datetimeFigureOut">
              <a:rPr lang="ru-RU" smtClean="0"/>
              <a:pPr/>
              <a:t>12.01.2012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6A2F5-F30C-4687-8329-E6FF4BC873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0E570-1234-4F7A-BBA6-CC45A8D7FEF6}" type="datetimeFigureOut">
              <a:rPr lang="ru-RU" smtClean="0"/>
              <a:pPr/>
              <a:t>12.01.2012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6A2F5-F30C-4687-8329-E6FF4BC873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0E570-1234-4F7A-BBA6-CC45A8D7FEF6}" type="datetimeFigureOut">
              <a:rPr lang="ru-RU" smtClean="0"/>
              <a:pPr/>
              <a:t>12.01.2012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6A2F5-F30C-4687-8329-E6FF4BC873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0E570-1234-4F7A-BBA6-CC45A8D7FEF6}" type="datetimeFigureOut">
              <a:rPr lang="ru-RU" smtClean="0"/>
              <a:pPr/>
              <a:t>12.01.2012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6A2F5-F30C-4687-8329-E6FF4BC873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0E570-1234-4F7A-BBA6-CC45A8D7FEF6}" type="datetimeFigureOut">
              <a:rPr lang="ru-RU" smtClean="0"/>
              <a:pPr/>
              <a:t>12.01.2012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6A2F5-F30C-4687-8329-E6FF4BC873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0E570-1234-4F7A-BBA6-CC45A8D7FEF6}" type="datetimeFigureOut">
              <a:rPr lang="ru-RU" smtClean="0"/>
              <a:pPr/>
              <a:t>12.01.2012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6A2F5-F30C-4687-8329-E6FF4BC873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0E570-1234-4F7A-BBA6-CC45A8D7FEF6}" type="datetimeFigureOut">
              <a:rPr lang="ru-RU" smtClean="0"/>
              <a:pPr/>
              <a:t>12.01.2012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6A2F5-F30C-4687-8329-E6FF4BC873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0E570-1234-4F7A-BBA6-CC45A8D7FEF6}" type="datetimeFigureOut">
              <a:rPr lang="ru-RU" smtClean="0"/>
              <a:pPr/>
              <a:t>12.01.2012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6A2F5-F30C-4687-8329-E6FF4BC873A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sno.navy.mil/USNO/astronomical-applications/images_aa/Moon_phases.jpg" TargetMode="External"/><Relationship Id="rId3" Type="http://schemas.openxmlformats.org/officeDocument/2006/relationships/hyperlink" Target="http://www.klass39.ru/wp-content/uploads/2011/09/1239790857_ploskaya_zemlay.jpg" TargetMode="External"/><Relationship Id="rId7" Type="http://schemas.openxmlformats.org/officeDocument/2006/relationships/hyperlink" Target="http://www.xrest.ru/images/collection/00171/294/preview.jpg" TargetMode="External"/><Relationship Id="rId2" Type="http://schemas.openxmlformats.org/officeDocument/2006/relationships/hyperlink" Target="http://images01.olx.ru/ui/11/94/09/1304627120_188508509_1----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i072.radikal.ru/0907/66/bcb2629c31fe.jpg" TargetMode="External"/><Relationship Id="rId5" Type="http://schemas.openxmlformats.org/officeDocument/2006/relationships/hyperlink" Target="http://www.laertsky.com/talks/arch_for/for/1210081721.jpg" TargetMode="External"/><Relationship Id="rId4" Type="http://schemas.openxmlformats.org/officeDocument/2006/relationships/hyperlink" Target="http://cars9.uchicago.edu/gsecars/Earth2.gif" TargetMode="External"/><Relationship Id="rId9" Type="http://schemas.openxmlformats.org/officeDocument/2006/relationships/hyperlink" Target="http://www.klass39.ru/forma-zeml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31640" y="692696"/>
            <a:ext cx="603883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  <a:latin typeface="Georgia" pitchFamily="18" charset="0"/>
              </a:rPr>
              <a:t>Форма Земли</a:t>
            </a:r>
          </a:p>
          <a:p>
            <a:r>
              <a:rPr lang="ru-RU" sz="7200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endParaRPr lang="ru-RU" sz="72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9632" y="5157192"/>
            <a:ext cx="7200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Хохлова Ирина Борисовна,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учитель начальных классов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МБОУ «Гимназия №166 г.Новоалтайска Алтайского края»</a:t>
            </a:r>
            <a:endParaRPr lang="ru-RU" sz="2400" b="1" dirty="0">
              <a:ln w="18415" cmpd="sng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79712" y="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Georgia" pitchFamily="18" charset="0"/>
              </a:rPr>
              <a:t>УМК «Гармония»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Georgia" pitchFamily="18" charset="0"/>
              </a:rPr>
              <a:t>Окружающий мир 2 класс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642918"/>
            <a:ext cx="19720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600" b="1" i="1" dirty="0" smtClean="0">
                <a:latin typeface="Georgia" pitchFamily="18" charset="0"/>
              </a:rPr>
              <a:t>Цель: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43174" y="642918"/>
            <a:ext cx="576792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latin typeface="Georgia" pitchFamily="18" charset="0"/>
              </a:rPr>
              <a:t>Доказать шарообразную </a:t>
            </a:r>
          </a:p>
          <a:p>
            <a:r>
              <a:rPr lang="ru-RU" sz="3200" b="1" dirty="0" smtClean="0">
                <a:latin typeface="Georgia" pitchFamily="18" charset="0"/>
              </a:rPr>
              <a:t>форму Земли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28662" y="3571876"/>
            <a:ext cx="32207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600" b="1" i="1" dirty="0" smtClean="0">
                <a:latin typeface="Georgia" pitchFamily="18" charset="0"/>
              </a:rPr>
              <a:t>Гипотеза: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71934" y="364331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 smtClean="0">
                <a:latin typeface="Georgia" pitchFamily="18" charset="0"/>
              </a:rPr>
              <a:t>Предположим, что Земля плоская, как круг </a:t>
            </a:r>
          </a:p>
        </p:txBody>
      </p:sp>
      <p:sp>
        <p:nvSpPr>
          <p:cNvPr id="8" name="Стрелка вправо 7">
            <a:hlinkClick r:id="rId2" action="ppaction://hlinksldjump"/>
          </p:cNvPr>
          <p:cNvSpPr/>
          <p:nvPr/>
        </p:nvSpPr>
        <p:spPr>
          <a:xfrm>
            <a:off x="8460432" y="6453336"/>
            <a:ext cx="432048" cy="288032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Земля из космоса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23528" y="1340768"/>
            <a:ext cx="3293616" cy="3119437"/>
          </a:xfrm>
          <a:prstGeom prst="rect">
            <a:avLst/>
          </a:prstGeom>
          <a:noFill/>
          <a:ln w="76200" cmpd="tri">
            <a:solidFill>
              <a:srgbClr val="333399"/>
            </a:solidFill>
          </a:ln>
        </p:spPr>
      </p:pic>
      <p:pic>
        <p:nvPicPr>
          <p:cNvPr id="3" name="Picture 10" descr="Гагарин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23928" y="1268760"/>
            <a:ext cx="4656137" cy="3776663"/>
          </a:xfrm>
          <a:prstGeom prst="rect">
            <a:avLst/>
          </a:prstGeom>
          <a:noFill/>
          <a:ln w="57150" cmpd="thinThick">
            <a:solidFill>
              <a:srgbClr val="3333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/>
          <a:srcRect l="18698" t="568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35696" y="0"/>
            <a:ext cx="54726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rId3" action="ppaction://hlinksldjump"/>
          </p:cNvPr>
          <p:cNvSpPr/>
          <p:nvPr/>
        </p:nvSpPr>
        <p:spPr>
          <a:xfrm>
            <a:off x="8244408" y="6381328"/>
            <a:ext cx="432048" cy="288032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/>
          <a:srcRect l="10167" t="6667" r="7147" b="933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/>
          <a:srcRect l="8198" t="5792" r="5834" b="108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/>
          <a:srcRect l="10167" t="6667" r="7147" b="10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/>
          <a:srcRect b="8861"/>
          <a:stretch>
            <a:fillRect/>
          </a:stretch>
        </p:blipFill>
        <p:spPr bwMode="auto">
          <a:xfrm>
            <a:off x="2267744" y="908720"/>
            <a:ext cx="4464495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Новая папка\здравств мир\glob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57356" y="857232"/>
            <a:ext cx="5214974" cy="58125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Georgia" pitchFamily="18" charset="0"/>
              </a:rPr>
              <a:t>Интернет - источники</a:t>
            </a:r>
            <a:endParaRPr lang="ru-RU" sz="2800" b="1" dirty="0"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196752"/>
            <a:ext cx="86409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Georgia" pitchFamily="18" charset="0"/>
                <a:hlinkClick r:id="rId2"/>
              </a:rPr>
              <a:t>http://images01.olx.ru/ui/11/94/09/1304627120_188508509_1----.jpg</a:t>
            </a:r>
            <a:r>
              <a:rPr lang="ru-RU" sz="1200" dirty="0" smtClean="0">
                <a:latin typeface="Georgia" pitchFamily="18" charset="0"/>
              </a:rPr>
              <a:t> Пифагор</a:t>
            </a:r>
            <a:endParaRPr lang="ru-RU" sz="1200" dirty="0"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412776"/>
            <a:ext cx="86409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Georgia" pitchFamily="18" charset="0"/>
                <a:hlinkClick r:id="rId3"/>
              </a:rPr>
              <a:t>http://www.klass39.ru/wp-content/uploads/2011/09/1239790857_ploskaya_zemlay.jpg</a:t>
            </a:r>
            <a:r>
              <a:rPr lang="en-US" sz="1200" dirty="0" smtClean="0">
                <a:latin typeface="Georgia" pitchFamily="18" charset="0"/>
              </a:rPr>
              <a:t> </a:t>
            </a:r>
            <a:r>
              <a:rPr lang="ru-RU" sz="1200" dirty="0" smtClean="0">
                <a:latin typeface="Georgia" pitchFamily="18" charset="0"/>
              </a:rPr>
              <a:t>фон слайда №1</a:t>
            </a:r>
            <a:endParaRPr lang="ru-RU" sz="1200" dirty="0"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132856"/>
            <a:ext cx="7920880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200" dirty="0" smtClean="0">
                <a:latin typeface="Georgia" pitchFamily="18" charset="0"/>
                <a:hlinkClick r:id="rId4"/>
              </a:rPr>
              <a:t>http://cars9.uchicago.edu/gsecars/Earth2.gif</a:t>
            </a:r>
            <a:r>
              <a:rPr lang="ru-RU" sz="1200" dirty="0" smtClean="0">
                <a:latin typeface="Georgia" pitchFamily="18" charset="0"/>
              </a:rPr>
              <a:t>  Земля из </a:t>
            </a:r>
            <a:r>
              <a:rPr lang="ru-RU" sz="1200" dirty="0" smtClean="0">
                <a:latin typeface="Georgia" pitchFamily="18" charset="0"/>
              </a:rPr>
              <a:t>космоса, фон слайда №4  </a:t>
            </a:r>
            <a:endParaRPr lang="ru-RU" sz="1200" dirty="0"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916832"/>
            <a:ext cx="8208912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200" dirty="0" smtClean="0">
                <a:latin typeface="Georgia" pitchFamily="18" charset="0"/>
                <a:hlinkClick r:id="rId5"/>
              </a:rPr>
              <a:t>http://www.laertsky.com/talks/arch_for/for/1210081721.jpg</a:t>
            </a:r>
            <a:r>
              <a:rPr lang="ru-RU" sz="1200" dirty="0" smtClean="0">
                <a:latin typeface="Georgia" pitchFamily="18" charset="0"/>
              </a:rPr>
              <a:t> ЮА Гагарин</a:t>
            </a:r>
            <a:endParaRPr lang="ru-RU" sz="1200" dirty="0">
              <a:latin typeface="Georg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1628800"/>
            <a:ext cx="86409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Georgia" pitchFamily="18" charset="0"/>
                <a:hlinkClick r:id="rId6"/>
              </a:rPr>
              <a:t>  </a:t>
            </a:r>
            <a:r>
              <a:rPr lang="en-US" sz="1200" dirty="0" smtClean="0">
                <a:latin typeface="Georgia" pitchFamily="18" charset="0"/>
                <a:hlinkClick r:id="rId6"/>
              </a:rPr>
              <a:t>http</a:t>
            </a:r>
            <a:r>
              <a:rPr lang="en-US" sz="1200" dirty="0" smtClean="0">
                <a:latin typeface="Georgia" pitchFamily="18" charset="0"/>
                <a:hlinkClick r:id="rId6"/>
              </a:rPr>
              <a:t>://</a:t>
            </a:r>
            <a:r>
              <a:rPr lang="en-US" sz="1200" dirty="0" smtClean="0">
                <a:latin typeface="Georgia" pitchFamily="18" charset="0"/>
                <a:hlinkClick r:id="rId6"/>
              </a:rPr>
              <a:t>i072.radikal.ru/0907/66/bcb2629c31fe.jpg</a:t>
            </a:r>
            <a:r>
              <a:rPr lang="ru-RU" sz="1200" dirty="0" smtClean="0">
                <a:latin typeface="Georgia" pitchFamily="18" charset="0"/>
              </a:rPr>
              <a:t> лунное затмение 10 декабря 2011г.</a:t>
            </a:r>
            <a:endParaRPr lang="ru-RU" sz="1200" dirty="0">
              <a:latin typeface="Georg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980728"/>
            <a:ext cx="82089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Georgia" pitchFamily="18" charset="0"/>
                <a:hlinkClick r:id="rId7"/>
              </a:rPr>
              <a:t>http://</a:t>
            </a:r>
            <a:r>
              <a:rPr lang="en-US" sz="1200" dirty="0" smtClean="0">
                <a:latin typeface="Georgia" pitchFamily="18" charset="0"/>
                <a:hlinkClick r:id="rId7"/>
              </a:rPr>
              <a:t>www.xrest.ru/images/collection/00171/294/preview.jpg</a:t>
            </a:r>
            <a:r>
              <a:rPr lang="ru-RU" sz="1200" dirty="0" smtClean="0">
                <a:latin typeface="Georgia" pitchFamily="18" charset="0"/>
              </a:rPr>
              <a:t>  Земля на трёх слонах фон слайда №10</a:t>
            </a:r>
            <a:endParaRPr lang="ru-RU" sz="1200" dirty="0">
              <a:latin typeface="Georg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764704"/>
            <a:ext cx="8892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Georgia" pitchFamily="18" charset="0"/>
                <a:hlinkClick r:id="rId8"/>
              </a:rPr>
              <a:t>http://</a:t>
            </a:r>
            <a:r>
              <a:rPr lang="en-US" sz="1200" dirty="0" smtClean="0">
                <a:latin typeface="Georgia" pitchFamily="18" charset="0"/>
                <a:hlinkClick r:id="rId8"/>
              </a:rPr>
              <a:t>www.usno.navy.mil/USNO/astronomical-applications/images_aa/Moon_phases.jpg</a:t>
            </a:r>
            <a:r>
              <a:rPr lang="ru-RU" sz="1200" dirty="0" smtClean="0">
                <a:latin typeface="Georgia" pitchFamily="18" charset="0"/>
              </a:rPr>
              <a:t> фазы Луны</a:t>
            </a:r>
            <a:endParaRPr lang="ru-RU" sz="1200" dirty="0">
              <a:latin typeface="Georgi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2348880"/>
            <a:ext cx="84969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Georgia" pitchFamily="18" charset="0"/>
              </a:rPr>
              <a:t>Слайды №№8,9,10 - скриншоты с учебного диска «Мир природы» издательство «Учитель»</a:t>
            </a:r>
            <a:endParaRPr lang="ru-RU" sz="1200" dirty="0">
              <a:latin typeface="Georgi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2564904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Georgia" pitchFamily="18" charset="0"/>
              </a:rPr>
              <a:t>Слайды №№6,14, 15</a:t>
            </a:r>
            <a:r>
              <a:rPr lang="ru-RU" sz="1200" dirty="0" smtClean="0">
                <a:latin typeface="Georgia" pitchFamily="18" charset="0"/>
              </a:rPr>
              <a:t>, 16,17,18 </a:t>
            </a:r>
            <a:r>
              <a:rPr lang="ru-RU" sz="1200" dirty="0" smtClean="0">
                <a:latin typeface="Georgia" pitchFamily="18" charset="0"/>
              </a:rPr>
              <a:t>с сайта </a:t>
            </a:r>
            <a:r>
              <a:rPr lang="ru-RU" sz="1200" dirty="0" err="1" smtClean="0">
                <a:latin typeface="Georgia" pitchFamily="18" charset="0"/>
              </a:rPr>
              <a:t>Ковшиной</a:t>
            </a:r>
            <a:r>
              <a:rPr lang="ru-RU" sz="1200" dirty="0" smtClean="0">
                <a:latin typeface="Georgia" pitchFamily="18" charset="0"/>
              </a:rPr>
              <a:t> Елены Владимировны, учителя начальных классов МАОУ ООШ (Прогимназия "Вектор") </a:t>
            </a:r>
            <a:r>
              <a:rPr lang="en-US" sz="1200" dirty="0" smtClean="0">
                <a:latin typeface="Georgia" pitchFamily="18" charset="0"/>
                <a:hlinkClick r:id="rId9"/>
              </a:rPr>
              <a:t>http://www.klass39.ru/forma-zemli</a:t>
            </a:r>
            <a:r>
              <a:rPr lang="en-US" sz="1200" dirty="0" smtClean="0">
                <a:latin typeface="Georgia" pitchFamily="18" charset="0"/>
                <a:hlinkClick r:id="rId9"/>
              </a:rPr>
              <a:t>/</a:t>
            </a:r>
            <a:r>
              <a:rPr lang="ru-RU" sz="1200" dirty="0" smtClean="0">
                <a:latin typeface="Georgia" pitchFamily="18" charset="0"/>
              </a:rPr>
              <a:t> </a:t>
            </a:r>
            <a:endParaRPr lang="ru-RU" sz="12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145</Words>
  <Application>Microsoft Office PowerPoint</Application>
  <PresentationFormat>Экран (4:3)</PresentationFormat>
  <Paragraphs>23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Интернет - источники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Ирина</cp:lastModifiedBy>
  <cp:revision>26</cp:revision>
  <dcterms:created xsi:type="dcterms:W3CDTF">2011-12-01T12:48:20Z</dcterms:created>
  <dcterms:modified xsi:type="dcterms:W3CDTF">2012-01-12T14:50:27Z</dcterms:modified>
</cp:coreProperties>
</file>