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DE013-3425-4534-9F3E-FBD7AD71CD94}" type="datetimeFigureOut">
              <a:rPr lang="ru-RU" smtClean="0"/>
              <a:pPr/>
              <a:t>02.03.2016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C29DC-E36D-4FF6-A824-981A27D8E8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jpeg"/><Relationship Id="rId3" Type="http://schemas.openxmlformats.org/officeDocument/2006/relationships/image" Target="../media/image4.jpeg"/><Relationship Id="rId21" Type="http://schemas.openxmlformats.org/officeDocument/2006/relationships/image" Target="../media/image22.jpeg"/><Relationship Id="rId34" Type="http://schemas.openxmlformats.org/officeDocument/2006/relationships/image" Target="../media/image35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jpeg"/><Relationship Id="rId33" Type="http://schemas.openxmlformats.org/officeDocument/2006/relationships/image" Target="../media/image34.pn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3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9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31" Type="http://schemas.openxmlformats.org/officeDocument/2006/relationships/image" Target="../media/image32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Relationship Id="rId30" Type="http://schemas.openxmlformats.org/officeDocument/2006/relationships/image" Target="../media/image3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hyperlink" Target="http://allforchildren.ru/pictures/dog.php?page=4" TargetMode="External"/><Relationship Id="rId7" Type="http://schemas.openxmlformats.org/officeDocument/2006/relationships/image" Target="../media/image36.png"/><Relationship Id="rId2" Type="http://schemas.openxmlformats.org/officeDocument/2006/relationships/hyperlink" Target="http://img-fotki.yandex.ru/get/6206/153292660.2f9/0_75737_9e36c539_X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iafilmy.su/547-schenok.html" TargetMode="External"/><Relationship Id="rId5" Type="http://schemas.openxmlformats.org/officeDocument/2006/relationships/hyperlink" Target="http://optom.atlant.de/uploads/shop/icons_thumbnails/big/00620749.jpg" TargetMode="External"/><Relationship Id="rId4" Type="http://schemas.openxmlformats.org/officeDocument/2006/relationships/hyperlink" Target="http://www.tequibou.com/BBN13/Echo/BMD-037.gif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30000">
              <a:schemeClr val="bg1"/>
            </a:gs>
            <a:gs pos="70000">
              <a:srgbClr val="FFFF99"/>
            </a:gs>
            <a:gs pos="100000">
              <a:srgbClr val="FFFF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08" y="5105400"/>
            <a:ext cx="4343408" cy="1752600"/>
          </a:xfr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Arial" charset="0"/>
              </a:rPr>
              <a:t>Подготовила </a:t>
            </a:r>
          </a:p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Arial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Arial" charset="0"/>
              </a:rPr>
              <a:t>МОУ «</a:t>
            </a:r>
            <a:r>
              <a:rPr lang="ru-RU" b="1" dirty="0" err="1" smtClean="0">
                <a:solidFill>
                  <a:srgbClr val="C00000"/>
                </a:solidFill>
                <a:latin typeface="Arial" charset="0"/>
              </a:rPr>
              <a:t>Ракитянская</a:t>
            </a:r>
            <a:r>
              <a:rPr lang="ru-RU" b="1" dirty="0" smtClean="0">
                <a:solidFill>
                  <a:srgbClr val="C00000"/>
                </a:solidFill>
                <a:latin typeface="Arial" charset="0"/>
              </a:rPr>
              <a:t> СОШ №1»</a:t>
            </a:r>
          </a:p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Arial" charset="0"/>
              </a:rPr>
              <a:t>п. Ракитное Белгородской обл.</a:t>
            </a:r>
          </a:p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Arial" charset="0"/>
              </a:rPr>
              <a:t>Латышева </a:t>
            </a:r>
          </a:p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Arial" charset="0"/>
              </a:rPr>
              <a:t>Татьяна Анатольевна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dmin\Рабочий стол\Щенок\006207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6357982" cy="507207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Мои документы\В работе 1\Анимашки\Фигнюшки\0_75737_9e36c539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00298" cy="3429000"/>
          </a:xfrm>
          <a:prstGeom prst="rect">
            <a:avLst/>
          </a:prstGeom>
          <a:noFill/>
        </p:spPr>
      </p:pic>
      <p:pic>
        <p:nvPicPr>
          <p:cNvPr id="9" name="Picture 3" descr="C:\Documents and Settings\Admin\Мои документы\В работе 1\Анимашки\Фигнюшки\0_75737_9e36c539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2000232" cy="3429000"/>
          </a:xfrm>
          <a:prstGeom prst="rect">
            <a:avLst/>
          </a:prstGeom>
          <a:noFill/>
        </p:spPr>
      </p:pic>
      <p:pic>
        <p:nvPicPr>
          <p:cNvPr id="10" name="Picture 3" descr="C:\Documents and Settings\Admin\Мои документы\В работе 1\Анимашки\Фигнюшки\0_75737_9e36c539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643702" y="0"/>
            <a:ext cx="2500298" cy="3429000"/>
          </a:xfrm>
          <a:prstGeom prst="rect">
            <a:avLst/>
          </a:prstGeom>
          <a:noFill/>
        </p:spPr>
      </p:pic>
      <p:pic>
        <p:nvPicPr>
          <p:cNvPr id="11" name="Picture 3" descr="C:\Documents and Settings\Admin\Мои документы\В работе 1\Анимашки\Фигнюшки\0_75737_9e36c539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929454" y="3500438"/>
            <a:ext cx="2214546" cy="3357562"/>
          </a:xfrm>
          <a:prstGeom prst="rect">
            <a:avLst/>
          </a:prstGeom>
          <a:noFill/>
        </p:spPr>
      </p:pic>
      <p:sp>
        <p:nvSpPr>
          <p:cNvPr id="12" name="Управляющая кнопка: сведения 11">
            <a:hlinkClick r:id="" action="ppaction://hlinkshowjump?jump=lastslide" highlightClick="1"/>
          </p:cNvPr>
          <p:cNvSpPr/>
          <p:nvPr/>
        </p:nvSpPr>
        <p:spPr>
          <a:xfrm>
            <a:off x="8286776" y="214290"/>
            <a:ext cx="685258" cy="857256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0" y="571480"/>
            <a:ext cx="4286280" cy="500066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1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2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3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5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6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7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8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29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30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31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32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85720" y="571480"/>
            <a:ext cx="4286280" cy="5000660"/>
          </a:xfrm>
          <a:prstGeom prst="rect">
            <a:avLst/>
          </a:prstGeom>
          <a:blipFill>
            <a:blip r:embed="rId33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8" name="Picture 2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5572140"/>
            <a:ext cx="1866157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00"/>
                            </p:stCondLst>
                            <p:childTnLst>
                              <p:par>
                                <p:cTn id="26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500"/>
                            </p:stCondLst>
                            <p:childTnLst>
                              <p:par>
                                <p:cTn id="28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500"/>
                            </p:stCondLst>
                            <p:childTnLst>
                              <p:par>
                                <p:cTn id="30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00"/>
                            </p:stCondLst>
                            <p:childTnLst>
                              <p:par>
                                <p:cTn id="31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00"/>
                            </p:stCondLst>
                            <p:childTnLst>
                              <p:par>
                                <p:cTn id="33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500"/>
                            </p:stCondLst>
                            <p:childTnLst>
                              <p:par>
                                <p:cTn id="34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00"/>
                            </p:stCondLst>
                            <p:childTnLst>
                              <p:par>
                                <p:cTn id="36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7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1" fill="hold">
                      <p:stCondLst>
                        <p:cond delay="0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500"/>
                            </p:stCondLst>
                            <p:childTnLst>
                              <p:par>
                                <p:cTn id="38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500"/>
                            </p:stCondLst>
                            <p:childTnLst>
                              <p:par>
                                <p:cTn id="39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500"/>
                            </p:stCondLst>
                            <p:childTnLst>
                              <p:par>
                                <p:cTn id="41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500"/>
                            </p:stCondLst>
                            <p:childTnLst>
                              <p:par>
                                <p:cTn id="42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4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500"/>
                            </p:stCondLst>
                            <p:childTnLst>
                              <p:par>
                                <p:cTn id="46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6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7" fill="hold">
                      <p:stCondLst>
                        <p:cond delay="0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500"/>
                            </p:stCondLst>
                            <p:childTnLst>
                              <p:par>
                                <p:cTn id="47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500"/>
                            </p:stCondLst>
                            <p:childTnLst>
                              <p:par>
                                <p:cTn id="49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9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9" fill="hold">
                      <p:stCondLst>
                        <p:cond delay="0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500"/>
                            </p:stCondLst>
                            <p:childTnLst>
                              <p:par>
                                <p:cTn id="50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4" grpId="0" animBg="1"/>
      <p:bldP spid="34" grpId="1" animBg="1"/>
      <p:bldP spid="32" grpId="0" animBg="1"/>
      <p:bldP spid="32" grpId="1" animBg="1"/>
      <p:bldP spid="30" grpId="0" animBg="1"/>
      <p:bldP spid="30" grpId="1" animBg="1"/>
      <p:bldP spid="28" grpId="0" animBg="1"/>
      <p:bldP spid="28" grpId="1" animBg="1"/>
      <p:bldP spid="26" grpId="0" animBg="1"/>
      <p:bldP spid="26" grpId="1" animBg="1"/>
      <p:bldP spid="22" grpId="0" animBg="1"/>
      <p:bldP spid="22" grpId="1" animBg="1"/>
      <p:bldP spid="20" grpId="0" animBg="1"/>
      <p:bldP spid="20" grpId="1" animBg="1"/>
      <p:bldP spid="18" grpId="0" animBg="1"/>
      <p:bldP spid="18" grpId="1" animBg="1"/>
      <p:bldP spid="16" grpId="0" animBg="1"/>
      <p:bldP spid="16" grpId="1" animBg="1"/>
      <p:bldP spid="14" grpId="0" animBg="1"/>
      <p:bldP spid="14" grpId="1" animBg="1"/>
      <p:bldP spid="12" grpId="0" animBg="1"/>
      <p:bldP spid="12" grpId="1" animBg="1"/>
      <p:bldP spid="10" grpId="0" animBg="1"/>
      <p:bldP spid="10" grpId="1" animBg="1"/>
      <p:bldP spid="8" grpId="0" animBg="1"/>
      <p:bldP spid="8" grpId="1" animBg="1"/>
      <p:bldP spid="5" grpId="0" animBg="1"/>
      <p:bldP spid="5" grpId="1" animBg="1"/>
      <p:bldP spid="25" grpId="0" animBg="1"/>
      <p:bldP spid="25" grpId="1" animBg="1"/>
      <p:bldP spid="24" grpId="0" animBg="1"/>
      <p:bldP spid="24" grpId="1" animBg="1"/>
      <p:bldP spid="4" grpId="0" animBg="1"/>
      <p:bldP spid="4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3" grpId="0" animBg="1"/>
      <p:bldP spid="23" grpId="1" animBg="1"/>
      <p:bldP spid="27" grpId="0" animBg="1"/>
      <p:bldP spid="27" grpId="1" animBg="1"/>
      <p:bldP spid="29" grpId="0" animBg="1"/>
      <p:bldP spid="29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0000">
              <a:schemeClr val="tx2">
                <a:lumMod val="40000"/>
                <a:lumOff val="60000"/>
              </a:schemeClr>
            </a:gs>
            <a:gs pos="70000">
              <a:schemeClr val="accent1">
                <a:lumMod val="75000"/>
              </a:schemeClr>
            </a:gs>
            <a:gs pos="100000">
              <a:schemeClr val="tx2">
                <a:lumMod val="75000"/>
              </a:schemeClr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8992" y="1857364"/>
            <a:ext cx="3149260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hlinkClick r:id="rId2"/>
              </a:rPr>
              <a:t>Бабочки </a:t>
            </a:r>
            <a:endParaRPr lang="ru-RU" sz="3200" dirty="0" smtClean="0"/>
          </a:p>
          <a:p>
            <a:pPr algn="ctr"/>
            <a:r>
              <a:rPr lang="ru-RU" sz="3200" dirty="0" smtClean="0">
                <a:hlinkClick r:id="rId3"/>
              </a:rPr>
              <a:t>Щенок </a:t>
            </a:r>
            <a:endParaRPr lang="ru-RU" sz="3200" dirty="0" smtClean="0"/>
          </a:p>
          <a:p>
            <a:pPr algn="ctr"/>
            <a:r>
              <a:rPr lang="ru-RU" sz="3200" dirty="0" smtClean="0">
                <a:hlinkClick r:id="rId4"/>
              </a:rPr>
              <a:t>Собачка</a:t>
            </a:r>
            <a:r>
              <a:rPr lang="ru-RU" sz="3200" dirty="0" smtClean="0"/>
              <a:t> </a:t>
            </a:r>
          </a:p>
          <a:p>
            <a:pPr algn="ctr"/>
            <a:r>
              <a:rPr lang="ru-RU" sz="3200" dirty="0" smtClean="0">
                <a:hlinkClick r:id="rId5"/>
              </a:rPr>
              <a:t>Титульный слайд</a:t>
            </a:r>
            <a:endParaRPr lang="ru-RU" sz="3200" dirty="0" smtClean="0"/>
          </a:p>
          <a:p>
            <a:pPr algn="ctr"/>
            <a:r>
              <a:rPr lang="ru-RU" sz="3200" dirty="0" smtClean="0">
                <a:hlinkClick r:id="rId6"/>
              </a:rPr>
              <a:t>Диафильм </a:t>
            </a:r>
            <a:endParaRPr lang="ru-RU" sz="3200" dirty="0" smtClean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9" y="4429132"/>
            <a:ext cx="3071801" cy="218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928794" y="357166"/>
            <a:ext cx="50720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Источники</a:t>
            </a:r>
            <a:endParaRPr lang="ru-RU" sz="7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Управляющая кнопка: возврат 8">
            <a:hlinkClick r:id="rId8" action="ppaction://hlinksldjump" highlightClick="1"/>
          </p:cNvPr>
          <p:cNvSpPr/>
          <p:nvPr/>
        </p:nvSpPr>
        <p:spPr>
          <a:xfrm>
            <a:off x="8001024" y="285728"/>
            <a:ext cx="756664" cy="1000132"/>
          </a:xfrm>
          <a:prstGeom prst="actionButtonReturn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3" descr="C:\Documents and Settings\Admin\Мои документы\В работе 1\Анимашки\Фигнюшки\0_75737_9e36c539_XL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500174"/>
            <a:ext cx="3071834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27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Танюша</dc:creator>
  <cp:lastModifiedBy>Admin</cp:lastModifiedBy>
  <cp:revision>33</cp:revision>
  <dcterms:created xsi:type="dcterms:W3CDTF">2015-12-17T17:17:03Z</dcterms:created>
  <dcterms:modified xsi:type="dcterms:W3CDTF">2016-03-02T17:24:58Z</dcterms:modified>
</cp:coreProperties>
</file>