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sldIdLst>
    <p:sldId id="256" r:id="rId2"/>
    <p:sldId id="302" r:id="rId3"/>
    <p:sldId id="303" r:id="rId4"/>
    <p:sldId id="304" r:id="rId5"/>
    <p:sldId id="305" r:id="rId6"/>
    <p:sldId id="307" r:id="rId7"/>
    <p:sldId id="308" r:id="rId8"/>
    <p:sldId id="310" r:id="rId9"/>
    <p:sldId id="311" r:id="rId1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Олег Воронов" initials="ОВ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130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72EE37-55DA-4D54-809E-5F9F73EA721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6FB7C9-4540-49B1-902D-905AC5FA4483}">
      <dgm:prSet custT="1"/>
      <dgm:spPr>
        <a:solidFill>
          <a:srgbClr val="FFFF00"/>
        </a:solidFill>
      </dgm:spPr>
      <dgm:t>
        <a:bodyPr/>
        <a:lstStyle/>
        <a:p>
          <a:pPr marL="361950" indent="0" rtl="0"/>
          <a:r>
            <a:rPr lang="ru-RU" sz="3000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rPr>
            <a:t>Устройства и ПО для воспроизведения аудио- </a:t>
          </a:r>
          <a:br>
            <a:rPr lang="ru-RU" sz="3000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3000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rPr>
            <a:t>и видео файлов</a:t>
          </a:r>
          <a:endParaRPr lang="ru-RU" sz="3000" b="1" dirty="0">
            <a:solidFill>
              <a:schemeClr val="bg2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3A6ABB-7782-412A-8B57-D02266809D96}" type="parTrans" cxnId="{7CE4CC65-12D4-47F2-92C5-2A19B95F1DDA}">
      <dgm:prSet/>
      <dgm:spPr/>
      <dgm:t>
        <a:bodyPr/>
        <a:lstStyle/>
        <a:p>
          <a:endParaRPr lang="ru-RU"/>
        </a:p>
      </dgm:t>
    </dgm:pt>
    <dgm:pt modelId="{1993BE6D-2CB7-4200-B0B2-03E57C977778}" type="sibTrans" cxnId="{7CE4CC65-12D4-47F2-92C5-2A19B95F1DDA}">
      <dgm:prSet/>
      <dgm:spPr/>
      <dgm:t>
        <a:bodyPr/>
        <a:lstStyle/>
        <a:p>
          <a:endParaRPr lang="ru-RU"/>
        </a:p>
      </dgm:t>
    </dgm:pt>
    <dgm:pt modelId="{C8B8B482-76A9-4F60-8EFA-27F9CFA9A747}" type="pres">
      <dgm:prSet presAssocID="{5F72EE37-55DA-4D54-809E-5F9F73EA721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CE07BE-0949-45E9-A06A-5A5C2016DEDE}" type="pres">
      <dgm:prSet presAssocID="{EA6FB7C9-4540-49B1-902D-905AC5FA4483}" presName="composite" presStyleCnt="0"/>
      <dgm:spPr/>
    </dgm:pt>
    <dgm:pt modelId="{A4B10853-09E2-4E0C-921E-5563CB6DE4A4}" type="pres">
      <dgm:prSet presAssocID="{EA6FB7C9-4540-49B1-902D-905AC5FA4483}" presName="imgShp" presStyleLbl="fgImgPlace1" presStyleIdx="0" presStyleCnt="1" custScaleX="98905" custScaleY="97861" custLinFactNeighborX="-5568" custLinFactNeighborY="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ru-RU"/>
        </a:p>
      </dgm:t>
    </dgm:pt>
    <dgm:pt modelId="{F75DA8E1-EE58-45AA-A20F-80F870119541}" type="pres">
      <dgm:prSet presAssocID="{EA6FB7C9-4540-49B1-902D-905AC5FA4483}" presName="txShp" presStyleLbl="node1" presStyleIdx="0" presStyleCnt="1" custScaleX="124916" custScaleY="72488" custLinFactNeighborX="187" custLinFactNeighborY="-4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B3CCCB-8307-4EFC-AAE0-704D37489F49}" type="presOf" srcId="{5F72EE37-55DA-4D54-809E-5F9F73EA721F}" destId="{C8B8B482-76A9-4F60-8EFA-27F9CFA9A747}" srcOrd="0" destOrd="0" presId="urn:microsoft.com/office/officeart/2005/8/layout/vList3"/>
    <dgm:cxn modelId="{7CE4CC65-12D4-47F2-92C5-2A19B95F1DDA}" srcId="{5F72EE37-55DA-4D54-809E-5F9F73EA721F}" destId="{EA6FB7C9-4540-49B1-902D-905AC5FA4483}" srcOrd="0" destOrd="0" parTransId="{AF3A6ABB-7782-412A-8B57-D02266809D96}" sibTransId="{1993BE6D-2CB7-4200-B0B2-03E57C977778}"/>
    <dgm:cxn modelId="{4386C91D-E5B7-477C-AF2C-C8920414328A}" type="presOf" srcId="{EA6FB7C9-4540-49B1-902D-905AC5FA4483}" destId="{F75DA8E1-EE58-45AA-A20F-80F870119541}" srcOrd="0" destOrd="0" presId="urn:microsoft.com/office/officeart/2005/8/layout/vList3"/>
    <dgm:cxn modelId="{F06489EB-1671-4827-84D9-01D9B9B58836}" type="presParOf" srcId="{C8B8B482-76A9-4F60-8EFA-27F9CFA9A747}" destId="{4DCE07BE-0949-45E9-A06A-5A5C2016DEDE}" srcOrd="0" destOrd="0" presId="urn:microsoft.com/office/officeart/2005/8/layout/vList3"/>
    <dgm:cxn modelId="{4FF0F5A2-65AC-4A55-87A3-81E68A9784CA}" type="presParOf" srcId="{4DCE07BE-0949-45E9-A06A-5A5C2016DEDE}" destId="{A4B10853-09E2-4E0C-921E-5563CB6DE4A4}" srcOrd="0" destOrd="0" presId="urn:microsoft.com/office/officeart/2005/8/layout/vList3"/>
    <dgm:cxn modelId="{97A7C45F-1967-4D9D-AE37-B39E77D2A9CC}" type="presParOf" srcId="{4DCE07BE-0949-45E9-A06A-5A5C2016DEDE}" destId="{F75DA8E1-EE58-45AA-A20F-80F87011954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5DA8E1-EE58-45AA-A20F-80F870119541}">
      <dsp:nvSpPr>
        <dsp:cNvPr id="0" name=""/>
        <dsp:cNvSpPr/>
      </dsp:nvSpPr>
      <dsp:spPr>
        <a:xfrm rot="10800000">
          <a:off x="1117686" y="504072"/>
          <a:ext cx="7297604" cy="2131214"/>
        </a:xfrm>
        <a:prstGeom prst="homePlat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6499" tIns="114300" rIns="213360" bIns="114300" numCol="1" spcCol="1270" anchor="ctr" anchorCtr="0">
          <a:noAutofit/>
        </a:bodyPr>
        <a:lstStyle/>
        <a:p>
          <a:pPr marL="36195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rPr>
            <a:t>Устройства и ПО для воспроизведения аудио- </a:t>
          </a:r>
          <a:br>
            <a:rPr lang="ru-RU" sz="3000" b="1" kern="12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3000" b="1" kern="12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rPr>
            <a:t>и видео файлов</a:t>
          </a:r>
          <a:endParaRPr lang="ru-RU" sz="3000" b="1" kern="1200" dirty="0">
            <a:solidFill>
              <a:schemeClr val="bg2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650489" y="504072"/>
        <a:ext cx="6764801" cy="2131214"/>
      </dsp:txXfrm>
    </dsp:sp>
    <dsp:sp modelId="{A4B10853-09E2-4E0C-921E-5563CB6DE4A4}">
      <dsp:nvSpPr>
        <dsp:cNvPr id="0" name=""/>
        <dsp:cNvSpPr/>
      </dsp:nvSpPr>
      <dsp:spPr>
        <a:xfrm>
          <a:off x="216905" y="145424"/>
          <a:ext cx="2907898" cy="28772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A07A126-512B-40E9-A713-77D34B6A77D3}" type="datetimeFigureOut">
              <a:rPr lang="ru-RU"/>
              <a:pPr>
                <a:defRPr/>
              </a:pPr>
              <a:t>12.10.2015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70BA836-F254-4E08-9AAE-AF2CCC8497F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67607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ABC7E9A-6A2F-4C0C-9CC7-D3D1BD5BEE5D}" type="slidenum">
              <a:rPr lang="ru-RU" altLang="ru-RU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2895600" y="0"/>
            <a:ext cx="33528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ru-RU" sz="2400">
              <a:cs typeface="Arial" panose="020B0604020202020204" pitchFamily="34" charset="0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133600" y="473075"/>
            <a:ext cx="4878388" cy="3490913"/>
            <a:chOff x="1344" y="298"/>
            <a:chExt cx="3073" cy="2199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344" y="1035"/>
              <a:ext cx="1019" cy="907"/>
            </a:xfrm>
            <a:custGeom>
              <a:avLst/>
              <a:gdLst>
                <a:gd name="T0" fmla="*/ 0 w 1019"/>
                <a:gd name="T1" fmla="*/ 566 h 907"/>
                <a:gd name="T2" fmla="*/ 0 w 1019"/>
                <a:gd name="T3" fmla="*/ 906 h 907"/>
                <a:gd name="T4" fmla="*/ 1014 w 1019"/>
                <a:gd name="T5" fmla="*/ 283 h 907"/>
                <a:gd name="T6" fmla="*/ 1018 w 1019"/>
                <a:gd name="T7" fmla="*/ 307 h 907"/>
                <a:gd name="T8" fmla="*/ 869 w 1019"/>
                <a:gd name="T9" fmla="*/ 0 h 907"/>
                <a:gd name="T10" fmla="*/ 0 w 1019"/>
                <a:gd name="T11" fmla="*/ 566 h 9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19" h="907">
                  <a:moveTo>
                    <a:pt x="0" y="566"/>
                  </a:moveTo>
                  <a:lnTo>
                    <a:pt x="0" y="906"/>
                  </a:lnTo>
                  <a:lnTo>
                    <a:pt x="1014" y="283"/>
                  </a:lnTo>
                  <a:lnTo>
                    <a:pt x="1018" y="307"/>
                  </a:lnTo>
                  <a:lnTo>
                    <a:pt x="869" y="0"/>
                  </a:lnTo>
                  <a:lnTo>
                    <a:pt x="0" y="566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398" y="1035"/>
              <a:ext cx="1019" cy="907"/>
            </a:xfrm>
            <a:custGeom>
              <a:avLst/>
              <a:gdLst>
                <a:gd name="T0" fmla="*/ 1018 w 1019"/>
                <a:gd name="T1" fmla="*/ 566 h 907"/>
                <a:gd name="T2" fmla="*/ 1018 w 1019"/>
                <a:gd name="T3" fmla="*/ 906 h 907"/>
                <a:gd name="T4" fmla="*/ 3 w 1019"/>
                <a:gd name="T5" fmla="*/ 283 h 907"/>
                <a:gd name="T6" fmla="*/ 0 w 1019"/>
                <a:gd name="T7" fmla="*/ 307 h 907"/>
                <a:gd name="T8" fmla="*/ 148 w 1019"/>
                <a:gd name="T9" fmla="*/ 0 h 907"/>
                <a:gd name="T10" fmla="*/ 1018 w 1019"/>
                <a:gd name="T11" fmla="*/ 566 h 9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19" h="907">
                  <a:moveTo>
                    <a:pt x="1018" y="566"/>
                  </a:moveTo>
                  <a:lnTo>
                    <a:pt x="1018" y="906"/>
                  </a:lnTo>
                  <a:lnTo>
                    <a:pt x="3" y="283"/>
                  </a:lnTo>
                  <a:lnTo>
                    <a:pt x="0" y="307"/>
                  </a:lnTo>
                  <a:lnTo>
                    <a:pt x="148" y="0"/>
                  </a:lnTo>
                  <a:lnTo>
                    <a:pt x="1018" y="566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1571" y="298"/>
              <a:ext cx="2632" cy="2199"/>
              <a:chOff x="1571" y="298"/>
              <a:chExt cx="2632" cy="2199"/>
            </a:xfrm>
          </p:grpSpPr>
          <p:sp>
            <p:nvSpPr>
              <p:cNvPr id="10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71" y="298"/>
                <a:ext cx="2631" cy="2198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smtClean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1571" y="298"/>
                <a:ext cx="1316" cy="2199"/>
              </a:xfrm>
              <a:custGeom>
                <a:avLst/>
                <a:gdLst>
                  <a:gd name="T0" fmla="*/ 1315 w 1316"/>
                  <a:gd name="T1" fmla="*/ 2198 h 2199"/>
                  <a:gd name="T2" fmla="*/ 1315 w 1316"/>
                  <a:gd name="T3" fmla="*/ 1815 h 2199"/>
                  <a:gd name="T4" fmla="*/ 409 w 1316"/>
                  <a:gd name="T5" fmla="*/ 214 h 2199"/>
                  <a:gd name="T6" fmla="*/ 0 w 1316"/>
                  <a:gd name="T7" fmla="*/ 0 h 2199"/>
                  <a:gd name="T8" fmla="*/ 1315 w 1316"/>
                  <a:gd name="T9" fmla="*/ 2198 h 21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16" h="2199">
                    <a:moveTo>
                      <a:pt x="1315" y="2198"/>
                    </a:moveTo>
                    <a:lnTo>
                      <a:pt x="1315" y="1815"/>
                    </a:lnTo>
                    <a:lnTo>
                      <a:pt x="409" y="214"/>
                    </a:lnTo>
                    <a:lnTo>
                      <a:pt x="0" y="0"/>
                    </a:lnTo>
                    <a:lnTo>
                      <a:pt x="1315" y="2198"/>
                    </a:lnTo>
                  </a:path>
                </a:pathLst>
              </a:custGeom>
              <a:solidFill>
                <a:srgbClr val="002010">
                  <a:alpha val="50195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1571" y="298"/>
                <a:ext cx="2632" cy="217"/>
              </a:xfrm>
              <a:custGeom>
                <a:avLst/>
                <a:gdLst>
                  <a:gd name="T0" fmla="*/ 0 w 2632"/>
                  <a:gd name="T1" fmla="*/ 0 h 217"/>
                  <a:gd name="T2" fmla="*/ 409 w 2632"/>
                  <a:gd name="T3" fmla="*/ 216 h 217"/>
                  <a:gd name="T4" fmla="*/ 2279 w 2632"/>
                  <a:gd name="T5" fmla="*/ 216 h 217"/>
                  <a:gd name="T6" fmla="*/ 2631 w 2632"/>
                  <a:gd name="T7" fmla="*/ 0 h 217"/>
                  <a:gd name="T8" fmla="*/ 0 w 2632"/>
                  <a:gd name="T9" fmla="*/ 0 h 2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32" h="217">
                    <a:moveTo>
                      <a:pt x="0" y="0"/>
                    </a:moveTo>
                    <a:lnTo>
                      <a:pt x="409" y="216"/>
                    </a:lnTo>
                    <a:lnTo>
                      <a:pt x="2279" y="216"/>
                    </a:lnTo>
                    <a:lnTo>
                      <a:pt x="263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195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2886" y="298"/>
                <a:ext cx="1317" cy="2199"/>
              </a:xfrm>
              <a:custGeom>
                <a:avLst/>
                <a:gdLst>
                  <a:gd name="T0" fmla="*/ 0 w 1317"/>
                  <a:gd name="T1" fmla="*/ 2198 h 2199"/>
                  <a:gd name="T2" fmla="*/ 0 w 1317"/>
                  <a:gd name="T3" fmla="*/ 1815 h 2199"/>
                  <a:gd name="T4" fmla="*/ 906 w 1317"/>
                  <a:gd name="T5" fmla="*/ 214 h 2199"/>
                  <a:gd name="T6" fmla="*/ 1316 w 1317"/>
                  <a:gd name="T7" fmla="*/ 0 h 2199"/>
                  <a:gd name="T8" fmla="*/ 0 w 1317"/>
                  <a:gd name="T9" fmla="*/ 2198 h 21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17" h="2199">
                    <a:moveTo>
                      <a:pt x="0" y="2198"/>
                    </a:moveTo>
                    <a:lnTo>
                      <a:pt x="0" y="1815"/>
                    </a:lnTo>
                    <a:lnTo>
                      <a:pt x="906" y="214"/>
                    </a:lnTo>
                    <a:lnTo>
                      <a:pt x="1316" y="0"/>
                    </a:lnTo>
                    <a:lnTo>
                      <a:pt x="0" y="2198"/>
                    </a:lnTo>
                  </a:path>
                </a:pathLst>
              </a:custGeom>
              <a:solidFill>
                <a:srgbClr val="006633">
                  <a:alpha val="50195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1344" y="1631"/>
              <a:ext cx="3069" cy="31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Arial" panose="020B0604020202020204" pitchFamily="34" charset="0"/>
              </a:endParaRPr>
            </a:p>
          </p:txBody>
        </p:sp>
      </p:grpSp>
      <p:sp>
        <p:nvSpPr>
          <p:cNvPr id="4108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8862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410200"/>
            <a:ext cx="6400800" cy="1295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noProof="0" smtClean="0"/>
              <a:t>Правка образца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9B39060-6557-4188-93F1-77C3E4684E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605956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CC20A-4375-4864-8468-E4517382EF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7601675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F5547C-16EE-435A-AF43-172BC3A627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6901981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E652C0-CEB2-4021-AB92-C3575C22AA5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8577235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B5EF45-E84C-4B27-AA28-1675CF4510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6431051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487B07-9827-49C1-9044-16F75ED163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2547767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25122E-302F-43B9-BA2F-5E0857F08A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7009520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FC3B83-3D7B-475B-B256-5DE2D8CC282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5586014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8B8FD-2B5C-492D-9ABC-10DCD9C2C65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6708795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79102-08D5-47C7-B0C4-4227A32C41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53167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228600"/>
            <a:ext cx="2081212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61988" y="228600"/>
            <a:ext cx="609600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1201AA-7510-459A-8344-574EB55CA0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2329533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hidden">
          <a:xfrm>
            <a:off x="0" y="0"/>
            <a:ext cx="17526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ru-RU" sz="2400">
              <a:cs typeface="Arial" panose="020B0604020202020204" pitchFamily="34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152400" y="374650"/>
            <a:ext cx="1525588" cy="1227138"/>
            <a:chOff x="96" y="236"/>
            <a:chExt cx="961" cy="773"/>
          </a:xfrm>
        </p:grpSpPr>
        <p:sp>
          <p:nvSpPr>
            <p:cNvPr id="1033" name="Freeform 4"/>
            <p:cNvSpPr>
              <a:spLocks/>
            </p:cNvSpPr>
            <p:nvPr/>
          </p:nvSpPr>
          <p:spPr bwMode="auto">
            <a:xfrm>
              <a:off x="738" y="495"/>
              <a:ext cx="319" cy="319"/>
            </a:xfrm>
            <a:custGeom>
              <a:avLst/>
              <a:gdLst>
                <a:gd name="T0" fmla="*/ 318 w 319"/>
                <a:gd name="T1" fmla="*/ 198 h 319"/>
                <a:gd name="T2" fmla="*/ 318 w 319"/>
                <a:gd name="T3" fmla="*/ 318 h 319"/>
                <a:gd name="T4" fmla="*/ 1 w 319"/>
                <a:gd name="T5" fmla="*/ 99 h 319"/>
                <a:gd name="T6" fmla="*/ 0 w 319"/>
                <a:gd name="T7" fmla="*/ 108 h 319"/>
                <a:gd name="T8" fmla="*/ 46 w 319"/>
                <a:gd name="T9" fmla="*/ 0 h 319"/>
                <a:gd name="T10" fmla="*/ 318 w 319"/>
                <a:gd name="T11" fmla="*/ 198 h 3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9" h="319">
                  <a:moveTo>
                    <a:pt x="318" y="198"/>
                  </a:moveTo>
                  <a:lnTo>
                    <a:pt x="318" y="318"/>
                  </a:lnTo>
                  <a:lnTo>
                    <a:pt x="1" y="99"/>
                  </a:lnTo>
                  <a:lnTo>
                    <a:pt x="0" y="108"/>
                  </a:lnTo>
                  <a:lnTo>
                    <a:pt x="46" y="0"/>
                  </a:lnTo>
                  <a:lnTo>
                    <a:pt x="318" y="198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auto">
            <a:xfrm>
              <a:off x="96" y="495"/>
              <a:ext cx="319" cy="319"/>
            </a:xfrm>
            <a:custGeom>
              <a:avLst/>
              <a:gdLst>
                <a:gd name="T0" fmla="*/ 0 w 319"/>
                <a:gd name="T1" fmla="*/ 198 h 319"/>
                <a:gd name="T2" fmla="*/ 0 w 319"/>
                <a:gd name="T3" fmla="*/ 318 h 319"/>
                <a:gd name="T4" fmla="*/ 316 w 319"/>
                <a:gd name="T5" fmla="*/ 99 h 319"/>
                <a:gd name="T6" fmla="*/ 318 w 319"/>
                <a:gd name="T7" fmla="*/ 108 h 319"/>
                <a:gd name="T8" fmla="*/ 271 w 319"/>
                <a:gd name="T9" fmla="*/ 0 h 319"/>
                <a:gd name="T10" fmla="*/ 0 w 319"/>
                <a:gd name="T11" fmla="*/ 198 h 3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9" h="319">
                  <a:moveTo>
                    <a:pt x="0" y="198"/>
                  </a:moveTo>
                  <a:lnTo>
                    <a:pt x="0" y="318"/>
                  </a:lnTo>
                  <a:lnTo>
                    <a:pt x="316" y="99"/>
                  </a:lnTo>
                  <a:lnTo>
                    <a:pt x="318" y="108"/>
                  </a:lnTo>
                  <a:lnTo>
                    <a:pt x="271" y="0"/>
                  </a:lnTo>
                  <a:lnTo>
                    <a:pt x="0" y="198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152" y="236"/>
              <a:ext cx="823" cy="773"/>
              <a:chOff x="152" y="236"/>
              <a:chExt cx="823" cy="773"/>
            </a:xfrm>
          </p:grpSpPr>
          <p:sp>
            <p:nvSpPr>
              <p:cNvPr id="1037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2" y="236"/>
                <a:ext cx="822" cy="772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smtClean="0"/>
              </a:p>
            </p:txBody>
          </p:sp>
          <p:sp>
            <p:nvSpPr>
              <p:cNvPr id="1038" name="Freeform 8"/>
              <p:cNvSpPr>
                <a:spLocks/>
              </p:cNvSpPr>
              <p:nvPr/>
            </p:nvSpPr>
            <p:spPr bwMode="auto">
              <a:xfrm>
                <a:off x="152" y="236"/>
                <a:ext cx="412" cy="773"/>
              </a:xfrm>
              <a:custGeom>
                <a:avLst/>
                <a:gdLst>
                  <a:gd name="T0" fmla="*/ 411 w 412"/>
                  <a:gd name="T1" fmla="*/ 772 h 773"/>
                  <a:gd name="T2" fmla="*/ 411 w 412"/>
                  <a:gd name="T3" fmla="*/ 637 h 773"/>
                  <a:gd name="T4" fmla="*/ 127 w 412"/>
                  <a:gd name="T5" fmla="*/ 75 h 773"/>
                  <a:gd name="T6" fmla="*/ 0 w 412"/>
                  <a:gd name="T7" fmla="*/ 0 h 773"/>
                  <a:gd name="T8" fmla="*/ 411 w 412"/>
                  <a:gd name="T9" fmla="*/ 772 h 7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2" h="773">
                    <a:moveTo>
                      <a:pt x="411" y="772"/>
                    </a:moveTo>
                    <a:lnTo>
                      <a:pt x="411" y="637"/>
                    </a:lnTo>
                    <a:lnTo>
                      <a:pt x="127" y="75"/>
                    </a:lnTo>
                    <a:lnTo>
                      <a:pt x="0" y="0"/>
                    </a:lnTo>
                    <a:lnTo>
                      <a:pt x="411" y="772"/>
                    </a:lnTo>
                  </a:path>
                </a:pathLst>
              </a:custGeom>
              <a:solidFill>
                <a:srgbClr val="002010">
                  <a:alpha val="50195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9" name="Freeform 9"/>
              <p:cNvSpPr>
                <a:spLocks/>
              </p:cNvSpPr>
              <p:nvPr/>
            </p:nvSpPr>
            <p:spPr bwMode="auto">
              <a:xfrm>
                <a:off x="152" y="236"/>
                <a:ext cx="823" cy="77"/>
              </a:xfrm>
              <a:custGeom>
                <a:avLst/>
                <a:gdLst>
                  <a:gd name="T0" fmla="*/ 0 w 823"/>
                  <a:gd name="T1" fmla="*/ 0 h 77"/>
                  <a:gd name="T2" fmla="*/ 127 w 823"/>
                  <a:gd name="T3" fmla="*/ 76 h 77"/>
                  <a:gd name="T4" fmla="*/ 712 w 823"/>
                  <a:gd name="T5" fmla="*/ 76 h 77"/>
                  <a:gd name="T6" fmla="*/ 822 w 823"/>
                  <a:gd name="T7" fmla="*/ 0 h 77"/>
                  <a:gd name="T8" fmla="*/ 0 w 823"/>
                  <a:gd name="T9" fmla="*/ 0 h 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23" h="77">
                    <a:moveTo>
                      <a:pt x="0" y="0"/>
                    </a:moveTo>
                    <a:lnTo>
                      <a:pt x="127" y="76"/>
                    </a:lnTo>
                    <a:lnTo>
                      <a:pt x="712" y="76"/>
                    </a:lnTo>
                    <a:lnTo>
                      <a:pt x="822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195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0" name="Freeform 10"/>
              <p:cNvSpPr>
                <a:spLocks/>
              </p:cNvSpPr>
              <p:nvPr/>
            </p:nvSpPr>
            <p:spPr bwMode="auto">
              <a:xfrm>
                <a:off x="563" y="236"/>
                <a:ext cx="412" cy="773"/>
              </a:xfrm>
              <a:custGeom>
                <a:avLst/>
                <a:gdLst>
                  <a:gd name="T0" fmla="*/ 0 w 412"/>
                  <a:gd name="T1" fmla="*/ 772 h 773"/>
                  <a:gd name="T2" fmla="*/ 0 w 412"/>
                  <a:gd name="T3" fmla="*/ 637 h 773"/>
                  <a:gd name="T4" fmla="*/ 283 w 412"/>
                  <a:gd name="T5" fmla="*/ 75 h 773"/>
                  <a:gd name="T6" fmla="*/ 411 w 412"/>
                  <a:gd name="T7" fmla="*/ 0 h 773"/>
                  <a:gd name="T8" fmla="*/ 0 w 412"/>
                  <a:gd name="T9" fmla="*/ 772 h 7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2" h="773">
                    <a:moveTo>
                      <a:pt x="0" y="772"/>
                    </a:moveTo>
                    <a:lnTo>
                      <a:pt x="0" y="637"/>
                    </a:lnTo>
                    <a:lnTo>
                      <a:pt x="283" y="75"/>
                    </a:lnTo>
                    <a:lnTo>
                      <a:pt x="411" y="0"/>
                    </a:lnTo>
                    <a:lnTo>
                      <a:pt x="0" y="772"/>
                    </a:lnTo>
                  </a:path>
                </a:pathLst>
              </a:custGeom>
              <a:solidFill>
                <a:srgbClr val="006633">
                  <a:alpha val="50195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083" name="Rectangle 11"/>
            <p:cNvSpPr>
              <a:spLocks noChangeArrowheads="1"/>
            </p:cNvSpPr>
            <p:nvPr/>
          </p:nvSpPr>
          <p:spPr bwMode="auto">
            <a:xfrm>
              <a:off x="96" y="704"/>
              <a:ext cx="959" cy="10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Arial" panose="020B0604020202020204" pitchFamily="34" charset="0"/>
              </a:endParaRPr>
            </a:p>
          </p:txBody>
        </p:sp>
      </p:grpSp>
      <p:sp>
        <p:nvSpPr>
          <p:cNvPr id="308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7086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92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921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/>
            </a:lvl1pPr>
          </a:lstStyle>
          <a:p>
            <a:fld id="{AFE4BB50-95CA-4233-B406-DCC7C76C441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1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/>
      <p:bldP spid="308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308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Ú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8843683"/>
              </p:ext>
            </p:extLst>
          </p:nvPr>
        </p:nvGraphicFramePr>
        <p:xfrm>
          <a:off x="179512" y="3140968"/>
          <a:ext cx="8784976" cy="3168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Звуковая карта</a:t>
            </a:r>
            <a:endParaRPr lang="ru-RU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Олег\Desktop\59brhifp4kje0bm95gtqa32co2_z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3" b="16483"/>
          <a:stretch/>
        </p:blipFill>
        <p:spPr bwMode="auto">
          <a:xfrm>
            <a:off x="833082" y="1556792"/>
            <a:ext cx="7488832" cy="493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59676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Звуковая карта</a:t>
            </a:r>
            <a:endParaRPr lang="ru-RU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Олег\Desktop\post-1166-1180812319_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488832" cy="493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37090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Видеокарта</a:t>
            </a:r>
            <a:endParaRPr lang="ru-RU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Олег\Desktop\14180160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7" b="5581"/>
          <a:stretch/>
        </p:blipFill>
        <p:spPr bwMode="auto">
          <a:xfrm>
            <a:off x="539552" y="1412776"/>
            <a:ext cx="7977463" cy="491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60207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Видеокарта</a:t>
            </a:r>
            <a:endParaRPr lang="ru-RU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Олег\Desktop\14180160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7" b="5581"/>
          <a:stretch/>
        </p:blipFill>
        <p:spPr bwMode="auto">
          <a:xfrm>
            <a:off x="539552" y="1412776"/>
            <a:ext cx="7977463" cy="491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Олег\Desktop\65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11" y="1412776"/>
            <a:ext cx="7977904" cy="495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35166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8600"/>
            <a:ext cx="7668344" cy="1447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Разъемы звуковой карты</a:t>
            </a:r>
            <a:endParaRPr lang="ru-RU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Олег\Desktop\Снимок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628800"/>
            <a:ext cx="8419555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53055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8600"/>
            <a:ext cx="7668344" cy="1447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Устройства ввода/вывода звука</a:t>
            </a:r>
            <a:endParaRPr lang="ru-RU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Олег\Desktop\PS_Entera_Binaural_M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8" t="3265" r="14247" b="22597"/>
          <a:stretch/>
        </p:blipFill>
        <p:spPr bwMode="auto">
          <a:xfrm rot="602398">
            <a:off x="3937036" y="2305486"/>
            <a:ext cx="2309794" cy="327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Олег\Desktop\15459042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9564">
            <a:off x="-90272" y="1906614"/>
            <a:ext cx="3981621" cy="335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Олег\Desktop\XG1O6aYTG3iD7xRbF4-2fRuQ-3d-3d_BigProductImag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2" r="24696"/>
          <a:stretch/>
        </p:blipFill>
        <p:spPr bwMode="auto">
          <a:xfrm rot="219285">
            <a:off x="6450461" y="1242289"/>
            <a:ext cx="2460688" cy="253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Олег\Desktop\1_e84619f48ef26506c9a446efaeaca09a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9" r="29494"/>
          <a:stretch/>
        </p:blipFill>
        <p:spPr bwMode="auto">
          <a:xfrm rot="20631960">
            <a:off x="6222291" y="3716773"/>
            <a:ext cx="2097104" cy="283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72553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8600"/>
            <a:ext cx="7668344" cy="1447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Программа-плеер</a:t>
            </a:r>
            <a:b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предоставляет возможности:</a:t>
            </a:r>
            <a:endParaRPr lang="ru-RU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905000"/>
            <a:ext cx="6984776" cy="4114800"/>
          </a:xfrm>
        </p:spPr>
        <p:txBody>
          <a:bodyPr/>
          <a:lstStyle/>
          <a:p>
            <a:pPr lvl="0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Загрузить файл</a:t>
            </a:r>
          </a:p>
          <a:p>
            <a:pPr lvl="0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Воспроизвести</a:t>
            </a:r>
          </a:p>
          <a:p>
            <a:pPr lvl="0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Остановить</a:t>
            </a:r>
          </a:p>
          <a:p>
            <a:pPr lvl="0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Установить точку воспроизведения</a:t>
            </a:r>
          </a:p>
          <a:p>
            <a:pPr lvl="0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Изменить уровень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громкости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9805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8600"/>
            <a:ext cx="7668344" cy="89614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Программа-плеер</a:t>
            </a:r>
            <a:endParaRPr lang="ru-RU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905000"/>
            <a:ext cx="6984776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Рассмотрим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интерфейс программы-проигрывателя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(плеера) 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Media</a:t>
            </a: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учебнике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странице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8251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usiness Plan">
  <a:themeElements>
    <a:clrScheme name="Business Plan 1">
      <a:dk1>
        <a:srgbClr val="000000"/>
      </a:dk1>
      <a:lt1>
        <a:srgbClr val="EAEAEA"/>
      </a:lt1>
      <a:dk2>
        <a:srgbClr val="00763B"/>
      </a:dk2>
      <a:lt2>
        <a:srgbClr val="FFFFCC"/>
      </a:lt2>
      <a:accent1>
        <a:srgbClr val="CC6600"/>
      </a:accent1>
      <a:accent2>
        <a:srgbClr val="FF9900"/>
      </a:accent2>
      <a:accent3>
        <a:srgbClr val="AABDAF"/>
      </a:accent3>
      <a:accent4>
        <a:srgbClr val="C8C8C8"/>
      </a:accent4>
      <a:accent5>
        <a:srgbClr val="E2B8AA"/>
      </a:accent5>
      <a:accent6>
        <a:srgbClr val="E78A00"/>
      </a:accent6>
      <a:hlink>
        <a:srgbClr val="CC3300"/>
      </a:hlink>
      <a:folHlink>
        <a:srgbClr val="71BB96"/>
      </a:folHlink>
    </a:clrScheme>
    <a:fontScheme name="Business Pla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Business Plan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Plan</Template>
  <TotalTime>722</TotalTime>
  <Words>37</Words>
  <Application>Microsoft Office PowerPoint</Application>
  <PresentationFormat>Экран (4:3)</PresentationFormat>
  <Paragraphs>17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Business Plan</vt:lpstr>
      <vt:lpstr>Презентация PowerPoint</vt:lpstr>
      <vt:lpstr>Звуковая карта</vt:lpstr>
      <vt:lpstr>Звуковая карта</vt:lpstr>
      <vt:lpstr>Видеокарта</vt:lpstr>
      <vt:lpstr>Видеокарта</vt:lpstr>
      <vt:lpstr>Разъемы звуковой карты</vt:lpstr>
      <vt:lpstr>Устройства ввода/вывода звука</vt:lpstr>
      <vt:lpstr>Программа-плеер предоставляет возможности:</vt:lpstr>
      <vt:lpstr>Программа-плеер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Евгений</dc:creator>
  <cp:lastModifiedBy>Олег</cp:lastModifiedBy>
  <cp:revision>90</cp:revision>
  <dcterms:created xsi:type="dcterms:W3CDTF">2007-03-19T11:25:13Z</dcterms:created>
  <dcterms:modified xsi:type="dcterms:W3CDTF">2015-10-12T19:42:06Z</dcterms:modified>
</cp:coreProperties>
</file>