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72" r:id="rId8"/>
    <p:sldId id="261" r:id="rId9"/>
    <p:sldId id="273" r:id="rId10"/>
    <p:sldId id="262" r:id="rId11"/>
    <p:sldId id="264" r:id="rId12"/>
    <p:sldId id="266" r:id="rId13"/>
    <p:sldId id="270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092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1FE0C-00A2-45B7-BBEA-8606B49513EB}" type="datetimeFigureOut">
              <a:rPr lang="ru-RU" smtClean="0"/>
              <a:pPr/>
              <a:t>09.08.2015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71C9-0EA7-4130-BC92-ACBBAE3421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vseskazki.su/images/perro/zolushka/zolushka-chitat.jpg" TargetMode="External"/><Relationship Id="rId13" Type="http://schemas.openxmlformats.org/officeDocument/2006/relationships/hyperlink" Target="http://yl-gavrilov.ru/cache/img_49_max.jpg" TargetMode="External"/><Relationship Id="rId3" Type="http://schemas.openxmlformats.org/officeDocument/2006/relationships/hyperlink" Target="http://www.litkniga.ru/images/540033.jpg" TargetMode="External"/><Relationship Id="rId7" Type="http://schemas.openxmlformats.org/officeDocument/2006/relationships/hyperlink" Target="http://s017.radikal.ru/i436/1501/fc/154f1013437d.jpg" TargetMode="External"/><Relationship Id="rId12" Type="http://schemas.openxmlformats.org/officeDocument/2006/relationships/hyperlink" Target="http://vseskazki.su/images/pryanichnyj-domik.jpg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://&#1084;&#1076;&#1086;&#1091;53&#1090;&#1086;&#1083;&#1100;&#1103;&#1090;&#1090;&#1080;.&#1088;&#1086;&#1089;&#1096;&#1082;&#1086;&#1083;&#1072;.&#1088;&#1092;/attachments/Image/mask2_2.jpg?template=generi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1.endata.cx/data/games/22798/0920232L.jpg" TargetMode="External"/><Relationship Id="rId11" Type="http://schemas.openxmlformats.org/officeDocument/2006/relationships/hyperlink" Target="http://vseskazki.su/images/oslinaya-shkura.jpg" TargetMode="External"/><Relationship Id="rId5" Type="http://schemas.openxmlformats.org/officeDocument/2006/relationships/hyperlink" Target="http://webserver.modus2.ru/kimages/4823.jpg" TargetMode="External"/><Relationship Id="rId15" Type="http://schemas.openxmlformats.org/officeDocument/2006/relationships/hyperlink" Target="http://vsebesplatno.clan.su/3/petya.i.krasnaya.shapochka.0-17-18.jpg" TargetMode="External"/><Relationship Id="rId10" Type="http://schemas.openxmlformats.org/officeDocument/2006/relationships/hyperlink" Target="http://vseskazki.su/images/malchik-s-palchik.jpg" TargetMode="External"/><Relationship Id="rId4" Type="http://schemas.openxmlformats.org/officeDocument/2006/relationships/hyperlink" Target="http://mors.sibnet.ru/upload/imganonsbig/1392784331.jpg" TargetMode="External"/><Relationship Id="rId9" Type="http://schemas.openxmlformats.org/officeDocument/2006/relationships/hyperlink" Target="http://vseskazki.su/images/perro/chitat-kot-v-sapogah.jpg" TargetMode="External"/><Relationship Id="rId14" Type="http://schemas.openxmlformats.org/officeDocument/2006/relationships/hyperlink" Target="http://sami-s-rukami.ru/wp-content/uploads/2014/02/krasnaya-shapochk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99592" y="980729"/>
            <a:ext cx="799288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  </a:t>
            </a:r>
            <a:r>
              <a:rPr lang="ru-RU" sz="5400" dirty="0" smtClean="0">
                <a:cs typeface="Arabic Typesetting" pitchFamily="66" charset="-78"/>
              </a:rPr>
              <a:t>Тема:  Пьесы.</a:t>
            </a:r>
          </a:p>
          <a:p>
            <a:r>
              <a:rPr lang="ru-RU" sz="4400" dirty="0" smtClean="0">
                <a:cs typeface="Arabic Typesetting" pitchFamily="66" charset="-78"/>
              </a:rPr>
              <a:t>Е.Л.Шварц «Красная шапочка»</a:t>
            </a:r>
          </a:p>
          <a:p>
            <a:endParaRPr lang="ru-RU" sz="5400" dirty="0">
              <a:cs typeface="Arabic Typesetting" pitchFamily="66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5517232"/>
            <a:ext cx="75608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Учитель начальных </a:t>
            </a:r>
            <a:r>
              <a:rPr lang="ru-RU" sz="2800" b="1" dirty="0" err="1" smtClean="0"/>
              <a:t>классов:Козырева</a:t>
            </a:r>
            <a:r>
              <a:rPr lang="ru-RU" sz="2800" b="1" dirty="0" smtClean="0"/>
              <a:t> Р.С</a:t>
            </a:r>
          </a:p>
          <a:p>
            <a:r>
              <a:rPr lang="ru-RU" sz="2800" b="1" dirty="0" smtClean="0"/>
              <a:t>МБОУ СОМШ №44 </a:t>
            </a:r>
            <a:r>
              <a:rPr lang="ru-RU" sz="2800" b="1" dirty="0" err="1" smtClean="0"/>
              <a:t>г.Вдадикавказ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04664"/>
            <a:ext cx="7863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Литературное чтение  3 класс</a:t>
            </a:r>
            <a:endParaRPr lang="ru-RU" sz="4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36912"/>
            <a:ext cx="725996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91282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10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4509120"/>
            <a:ext cx="8892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Пьеса - это драматическое произведение, предназначенное для представления в театре. В зависимости от сложности и длительности воплощаемых событий пьеса делится на акты и действия. Обычно в первом действии дается экспозиция и происходит завязка, в последнем действии происходит развязка.</a:t>
            </a:r>
            <a:endParaRPr lang="ru-RU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23528" y="548680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Действующее лицо</a:t>
            </a:r>
            <a:r>
              <a:rPr lang="ru-RU" sz="2800" dirty="0" smtClean="0"/>
              <a:t> - персонаж, участвующий в пьесе.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8478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Картина</a:t>
            </a:r>
            <a:r>
              <a:rPr lang="ru-RU" sz="2400" dirty="0" smtClean="0"/>
              <a:t> - в драме, опере, балете — законченная часть акта. Картины отделяются друг от друга коротким перерывом, во время которого опускается занавес, публика остается на местах, а на сцене происходит быстрая смена декораций.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356991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Ремарка</a:t>
            </a:r>
            <a:r>
              <a:rPr lang="ru-RU" sz="2400" dirty="0" smtClean="0"/>
              <a:t> - авторское примечание, пояснение или указание для читателя, постановщика и актера в тексте пьесы. Ремарка содержит краткую характеристику обстановки действия, внешности, манеры произношения и особенностей поведения персонажей.</a:t>
            </a:r>
          </a:p>
          <a:p>
            <a:r>
              <a:rPr lang="ru-RU" sz="2400" b="1" dirty="0" smtClean="0"/>
              <a:t>Сцена</a:t>
            </a:r>
            <a:r>
              <a:rPr lang="ru-RU" sz="2400" dirty="0" smtClean="0"/>
              <a:t> - отдельная часть действия, акта, пьесы или спектакля.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4464496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716016" y="1124744"/>
            <a:ext cx="44279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12 января 1628 - 16 мая 1703</a:t>
            </a:r>
          </a:p>
          <a:p>
            <a:r>
              <a:rPr lang="ru-RU" sz="2800" b="1" dirty="0" smtClean="0"/>
              <a:t>французский критик и поэт, знаменитый сказочник.</a:t>
            </a:r>
          </a:p>
          <a:p>
            <a:r>
              <a:rPr lang="ru-RU" sz="2800" b="1" dirty="0" smtClean="0"/>
              <a:t>Давайте </a:t>
            </a:r>
            <a:r>
              <a:rPr lang="ru-RU" sz="2800" b="1" dirty="0" err="1" smtClean="0"/>
              <a:t>вспомним,какие</a:t>
            </a:r>
            <a:r>
              <a:rPr lang="ru-RU" sz="2800" b="1" dirty="0" smtClean="0"/>
              <a:t> сказки написал Ш.Перро</a:t>
            </a:r>
            <a:endParaRPr lang="ru-RU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39552" y="0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Пряничный домик</a:t>
            </a:r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76672"/>
            <a:ext cx="424847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52120" y="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Золушка</a:t>
            </a:r>
            <a:endParaRPr lang="ru-RU" sz="20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2536" y="3789040"/>
            <a:ext cx="2667000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933056"/>
            <a:ext cx="3635896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940152" y="3501008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Мальчик с пальчик</a:t>
            </a:r>
            <a:endParaRPr lang="ru-RU" sz="2000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3861048"/>
            <a:ext cx="2667000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80528" y="476672"/>
            <a:ext cx="4176464" cy="288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38884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355976" y="672649"/>
            <a:ext cx="453650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Шварц Евгений Львович (1896 - 1958)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Российский прозаик, драматург, сценарист. Родился 21 октября (по старому стилю - 9 октября) 1896 в Казани, в семье врача. 1914 - 1916 - после окончания гимназии поступил на юридический факультет Московского университета. 1917 - 1921 - уезжает в Ростов-на-Дону и устраивается в Театральную мастерскую. В молодости выступал на сцене студийного театра, прекрасно пел и танцевал, владел искусством пантомимы.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1520" y="494455"/>
            <a:ext cx="864096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Евгений Львович Шварц – один из самых известных в мире сказочников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XXв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Он с молодых лет мечтал о литературе и театре, и даже играл в театре. Он был веселым и остроумным человеком, прекрасным рассказчиком. Свой путь в литературе он начинал книгами для детей, в основном сказками, но потом стал писать пьесы, тоже сказки. По его сценарию был снят любимый всеми кинофильм «Золушка».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основу своей пьесы – сказки «Красная Шапочка положил автор сказку Шарля Перро с таким же названием, хотя очень многое изменил, добавил от себя.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Давайте кратко вспомним сюжет сказки Ш. Перро.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357188"/>
            <a:ext cx="857250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76263"/>
            <a:ext cx="76200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875" y="852488"/>
            <a:ext cx="809625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3" y="571500"/>
            <a:ext cx="82581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813690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61897"/>
            <a:ext cx="8820472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547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ыделите главную мысль каждой из картин, подберите заглавие: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5475" algn="l"/>
              </a:tabLst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5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 Волк съел бабушку и Красную Шапочку.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5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Мать ищет Красную Шапочку.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5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Птицы сообщают Леснику о происшествии.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5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Лесник спасает Красную Шапочку и бабушку.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5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герои ловят и связывают волка.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-180528" y="3048003"/>
            <a:ext cx="9324528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43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Формы работы :</a:t>
            </a:r>
          </a:p>
          <a:p>
            <a:pPr marL="0" marR="0" lvl="0" indent="3143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4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1)Чтение текста в ролях по желанию.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4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2)Отбор исполнителей на роли.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4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3)Разыгрывание сценок. Отработка выразительности их исполнения.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7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79512" y="1268761"/>
            <a:ext cx="89644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3"/>
              </a:rPr>
              <a:t>1.http://www.litkniga.ru/images/540033.jpg</a:t>
            </a:r>
            <a:r>
              <a:rPr lang="ru-RU" dirty="0" smtClean="0"/>
              <a:t>  </a:t>
            </a:r>
          </a:p>
          <a:p>
            <a:r>
              <a:rPr lang="ru-RU" u="sng" dirty="0" smtClean="0">
                <a:hlinkClick r:id="rId4"/>
              </a:rPr>
              <a:t>2.http://mors.sibnet.ru/upload/imganonsbig/1392784331.jpg</a:t>
            </a:r>
            <a:r>
              <a:rPr lang="ru-RU" dirty="0" smtClean="0"/>
              <a:t>  </a:t>
            </a:r>
          </a:p>
          <a:p>
            <a:r>
              <a:rPr lang="ru-RU" u="sng" dirty="0" smtClean="0">
                <a:hlinkClick r:id="rId5"/>
              </a:rPr>
              <a:t>3.http://webserver.modus2.ru/kimages/4823.jpg</a:t>
            </a:r>
            <a:r>
              <a:rPr lang="ru-RU" dirty="0" smtClean="0"/>
              <a:t>  </a:t>
            </a:r>
          </a:p>
          <a:p>
            <a:r>
              <a:rPr lang="ru-RU" u="sng" dirty="0" smtClean="0">
                <a:hlinkClick r:id="rId6"/>
              </a:rPr>
              <a:t>4.http://d1.endata.cx/data/games/22798/0920232L.jpg</a:t>
            </a:r>
            <a:r>
              <a:rPr lang="ru-RU" dirty="0" smtClean="0"/>
              <a:t>  </a:t>
            </a:r>
          </a:p>
          <a:p>
            <a:r>
              <a:rPr lang="ru-RU" u="sng" dirty="0" smtClean="0">
                <a:hlinkClick r:id="rId7"/>
              </a:rPr>
              <a:t>5.http://s017.radikal.ru/i436/1501/fc/154f1013437d.jpg</a:t>
            </a:r>
            <a:r>
              <a:rPr lang="ru-RU" dirty="0" smtClean="0"/>
              <a:t> </a:t>
            </a:r>
          </a:p>
          <a:p>
            <a:r>
              <a:rPr lang="ru-RU" u="sng" dirty="0" smtClean="0"/>
              <a:t>6.http://loffit.abc.es/wp-content/uploads/2014/01/loffit_charles-perrault_04.jpg       </a:t>
            </a:r>
            <a:endParaRPr lang="ru-RU" dirty="0" smtClean="0"/>
          </a:p>
          <a:p>
            <a:r>
              <a:rPr lang="ru-RU" u="sng" dirty="0" smtClean="0">
                <a:hlinkClick r:id="rId8"/>
              </a:rPr>
              <a:t>7.http://vseskazki.su/images/perro/zolushka/zolushka-chitat.jpg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9"/>
              </a:rPr>
              <a:t>8.http://vseskazki.su/images/perro/chitat-kot-v-sapogah.jpg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10"/>
              </a:rPr>
              <a:t>9.http://vseskazki.su/images/malchik-s-palchik.jpg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11"/>
              </a:rPr>
              <a:t>10http://vseskazki.su/images/oslinaya-shkura.jpg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12"/>
              </a:rPr>
              <a:t>11.http://vseskazki.su/images/pryanichnyj-domik.jpg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13"/>
              </a:rPr>
              <a:t>12юhttp://yl-gavrilov.ru/cache/img_49_max.jpg</a:t>
            </a:r>
            <a:r>
              <a:rPr lang="ru-RU" dirty="0" smtClean="0"/>
              <a:t> </a:t>
            </a:r>
            <a:r>
              <a:rPr lang="ru-RU" u="sng" dirty="0" smtClean="0"/>
              <a:t>. </a:t>
            </a:r>
            <a:endParaRPr lang="ru-RU" dirty="0" smtClean="0"/>
          </a:p>
          <a:p>
            <a:r>
              <a:rPr lang="ru-RU" u="sng" dirty="0" smtClean="0">
                <a:hlinkClick r:id="rId14"/>
              </a:rPr>
              <a:t>13.http://sami-s-rukami.ru/wp-content/uploads/2014/02/krasnaya-shapochka.jpg</a:t>
            </a:r>
            <a:endParaRPr lang="ru-RU" dirty="0" smtClean="0"/>
          </a:p>
          <a:p>
            <a:r>
              <a:rPr lang="ru-RU" u="sng" dirty="0" smtClean="0">
                <a:hlinkClick r:id="rId15"/>
              </a:rPr>
              <a:t>14.http://vsebesplatno.clan.su/3/petya.i.krasnaya.shapochka.0-17-18.jpg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16"/>
              </a:rPr>
              <a:t>15http://мдоу53тольятти.росшкола.рф/attachments/Image/mask2_2.jpg?template=generic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404664"/>
            <a:ext cx="5207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Ссылки на интернет-ресурсы:</a:t>
            </a: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292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Рита</dc:creator>
  <cp:lastModifiedBy>Рита</cp:lastModifiedBy>
  <cp:revision>18</cp:revision>
  <dcterms:created xsi:type="dcterms:W3CDTF">2015-08-09T10:24:53Z</dcterms:created>
  <dcterms:modified xsi:type="dcterms:W3CDTF">2015-08-09T12:57:41Z</dcterms:modified>
</cp:coreProperties>
</file>