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9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muchen.edu.27.ru/files/uploads/images/126_2748644.jpg-" TargetMode="External"/><Relationship Id="rId2" Type="http://schemas.openxmlformats.org/officeDocument/2006/relationships/hyperlink" Target="http://www.sakha.gov.ru/sites/default/files/story/img/2013_12/2/kreml.jp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772400" cy="2046089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Интерактивный кроссворд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окружающему миру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«Твои родные и твоя Родина </a:t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потоке времени»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95936" y="5013176"/>
            <a:ext cx="5032648" cy="129614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Автор: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Ефимова Ольга Александровна</a:t>
            </a:r>
          </a:p>
          <a:p>
            <a:pPr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классов</a:t>
            </a:r>
          </a:p>
          <a:p>
            <a:pPr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МОБУ СОШ№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г.Мелеуза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Башкортостан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20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CFFFF"/>
            </a:solidFill>
          </a:ln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вертикали: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Люди, которые родились и живут </a:t>
            </a:r>
            <a:br>
              <a:rPr lang="ru-RU" sz="2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одно время.</a:t>
            </a:r>
            <a:endParaRPr lang="ru-RU" sz="2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1794306"/>
              </p:ext>
            </p:extLst>
          </p:nvPr>
        </p:nvGraphicFramePr>
        <p:xfrm>
          <a:off x="1403648" y="1412776"/>
          <a:ext cx="5904645" cy="51697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3643"/>
                <a:gridCol w="393643"/>
                <a:gridCol w="393643"/>
                <a:gridCol w="393643"/>
                <a:gridCol w="393643"/>
                <a:gridCol w="393643"/>
                <a:gridCol w="393643"/>
                <a:gridCol w="412851"/>
                <a:gridCol w="432048"/>
                <a:gridCol w="336030"/>
                <a:gridCol w="393643"/>
                <a:gridCol w="393643"/>
                <a:gridCol w="393643"/>
                <a:gridCol w="393643"/>
                <a:gridCol w="393643"/>
              </a:tblGrid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4888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733231" y="2940431"/>
            <a:ext cx="444352" cy="36933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26" y="4152694"/>
            <a:ext cx="1577215" cy="270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17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CFFFF"/>
            </a:solidFill>
          </a:ln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вертикали: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Событие, которое становится точкой отсчёта;</a:t>
            </a:r>
            <a:b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начальный момент летоисчисления.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6867682"/>
              </p:ext>
            </p:extLst>
          </p:nvPr>
        </p:nvGraphicFramePr>
        <p:xfrm>
          <a:off x="1403648" y="1412776"/>
          <a:ext cx="5904645" cy="51697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40"/>
                <a:gridCol w="427246"/>
                <a:gridCol w="393643"/>
                <a:gridCol w="393643"/>
                <a:gridCol w="393643"/>
                <a:gridCol w="393643"/>
                <a:gridCol w="393643"/>
                <a:gridCol w="412851"/>
                <a:gridCol w="432048"/>
                <a:gridCol w="336030"/>
                <a:gridCol w="393643"/>
                <a:gridCol w="393643"/>
                <a:gridCol w="393643"/>
                <a:gridCol w="393643"/>
                <a:gridCol w="393643"/>
              </a:tblGrid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4888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733231" y="2940431"/>
            <a:ext cx="444352" cy="36933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55776" y="2132856"/>
            <a:ext cx="425116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lvl="0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26" y="4152694"/>
            <a:ext cx="1577215" cy="270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6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1"/>
            <a:ext cx="8208912" cy="160521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CFFFF"/>
            </a:solidFill>
          </a:ln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вертикали: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Место, где человек родился и вырос. Это город, село, а также страна, гражданином которой он является.</a:t>
            </a:r>
            <a:endParaRPr lang="ru-RU" sz="2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9927267"/>
              </p:ext>
            </p:extLst>
          </p:nvPr>
        </p:nvGraphicFramePr>
        <p:xfrm>
          <a:off x="1403648" y="1412776"/>
          <a:ext cx="5904645" cy="51697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40"/>
                <a:gridCol w="427246"/>
                <a:gridCol w="393643"/>
                <a:gridCol w="393643"/>
                <a:gridCol w="393643"/>
                <a:gridCol w="393643"/>
                <a:gridCol w="393643"/>
                <a:gridCol w="412851"/>
                <a:gridCol w="432048"/>
                <a:gridCol w="336030"/>
                <a:gridCol w="393643"/>
                <a:gridCol w="393643"/>
                <a:gridCol w="393643"/>
                <a:gridCol w="393643"/>
                <a:gridCol w="393643"/>
              </a:tblGrid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4888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733231" y="2940431"/>
            <a:ext cx="444352" cy="36933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55776" y="2132856"/>
            <a:ext cx="425116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lvl="0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47864" y="1721849"/>
            <a:ext cx="444352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  <a:p>
            <a:pPr lvl="0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26" y="4152694"/>
            <a:ext cx="1577215" cy="270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97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CFFFF"/>
            </a:solidFill>
          </a:ln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вертикали: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Все люди, живущие в одной стране и связанные  друг с другом.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3418908"/>
              </p:ext>
            </p:extLst>
          </p:nvPr>
        </p:nvGraphicFramePr>
        <p:xfrm>
          <a:off x="1403648" y="1412776"/>
          <a:ext cx="5904645" cy="51697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40"/>
                <a:gridCol w="427246"/>
                <a:gridCol w="393643"/>
                <a:gridCol w="393643"/>
                <a:gridCol w="393643"/>
                <a:gridCol w="393643"/>
                <a:gridCol w="393643"/>
                <a:gridCol w="412851"/>
                <a:gridCol w="432048"/>
                <a:gridCol w="336030"/>
                <a:gridCol w="393643"/>
                <a:gridCol w="393643"/>
                <a:gridCol w="393643"/>
                <a:gridCol w="393643"/>
                <a:gridCol w="393643"/>
              </a:tblGrid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4888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733231" y="2940431"/>
            <a:ext cx="444352" cy="36933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55776" y="2132856"/>
            <a:ext cx="425116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lvl="0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47864" y="1721849"/>
            <a:ext cx="444352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  <a:p>
            <a:pPr lvl="0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29011" y="1778913"/>
            <a:ext cx="406135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lvl="0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endParaRPr lang="ru-RU" sz="2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26" y="4152694"/>
            <a:ext cx="1577215" cy="270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2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CFFFF"/>
            </a:solidFill>
          </a:ln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вертикали: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Механизм управления обществом </a:t>
            </a:r>
            <a:br>
              <a:rPr lang="ru-RU" sz="2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какой-либо стране.</a:t>
            </a:r>
            <a:endParaRPr lang="ru-RU" sz="2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0054045"/>
              </p:ext>
            </p:extLst>
          </p:nvPr>
        </p:nvGraphicFramePr>
        <p:xfrm>
          <a:off x="1403648" y="1412776"/>
          <a:ext cx="5904645" cy="51697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40"/>
                <a:gridCol w="427246"/>
                <a:gridCol w="393643"/>
                <a:gridCol w="393643"/>
                <a:gridCol w="393643"/>
                <a:gridCol w="393643"/>
                <a:gridCol w="393643"/>
                <a:gridCol w="412851"/>
                <a:gridCol w="432048"/>
                <a:gridCol w="336030"/>
                <a:gridCol w="393643"/>
                <a:gridCol w="393643"/>
                <a:gridCol w="393643"/>
                <a:gridCol w="393643"/>
                <a:gridCol w="393643"/>
              </a:tblGrid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4888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733231" y="2940431"/>
            <a:ext cx="444352" cy="36933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55776" y="2132856"/>
            <a:ext cx="425116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lvl="0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47864" y="1721849"/>
            <a:ext cx="444352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  <a:p>
            <a:pPr lvl="0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29011" y="1778913"/>
            <a:ext cx="406135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lvl="0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endParaRPr lang="ru-RU" sz="2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92080" y="2140212"/>
            <a:ext cx="444352" cy="44935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lvl="0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endParaRPr lang="ru-RU" sz="2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26" y="4152694"/>
            <a:ext cx="1577215" cy="270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322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CFFFF"/>
            </a:solidFill>
          </a:ln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вертикали: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Промежуток времени в сто лет. 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5537757"/>
              </p:ext>
            </p:extLst>
          </p:nvPr>
        </p:nvGraphicFramePr>
        <p:xfrm>
          <a:off x="1403648" y="1412776"/>
          <a:ext cx="5904645" cy="51697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40"/>
                <a:gridCol w="427246"/>
                <a:gridCol w="393643"/>
                <a:gridCol w="393643"/>
                <a:gridCol w="393643"/>
                <a:gridCol w="393643"/>
                <a:gridCol w="393643"/>
                <a:gridCol w="412851"/>
                <a:gridCol w="432048"/>
                <a:gridCol w="336030"/>
                <a:gridCol w="393643"/>
                <a:gridCol w="393643"/>
                <a:gridCol w="393643"/>
                <a:gridCol w="393643"/>
                <a:gridCol w="393643"/>
              </a:tblGrid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4888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733231" y="2940431"/>
            <a:ext cx="444352" cy="36933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55776" y="2132856"/>
            <a:ext cx="425116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lvl="0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47864" y="1721849"/>
            <a:ext cx="444352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  <a:p>
            <a:pPr lvl="0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29011" y="1778913"/>
            <a:ext cx="406135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lvl="0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endParaRPr lang="ru-RU" sz="2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92080" y="2140212"/>
            <a:ext cx="444352" cy="44935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lvl="0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endParaRPr lang="ru-RU" sz="2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84168" y="2949142"/>
            <a:ext cx="426720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26" y="4152694"/>
            <a:ext cx="1577215" cy="270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548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CFFFF"/>
            </a:solidFill>
          </a:ln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горизонтали: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Управляет страной, принимает</a:t>
            </a:r>
            <a:b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важные решения.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9451507"/>
              </p:ext>
            </p:extLst>
          </p:nvPr>
        </p:nvGraphicFramePr>
        <p:xfrm>
          <a:off x="1403648" y="1412776"/>
          <a:ext cx="5904645" cy="51697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40"/>
                <a:gridCol w="427246"/>
                <a:gridCol w="393643"/>
                <a:gridCol w="393643"/>
                <a:gridCol w="393643"/>
                <a:gridCol w="393643"/>
                <a:gridCol w="393643"/>
                <a:gridCol w="412851"/>
                <a:gridCol w="432048"/>
                <a:gridCol w="336030"/>
                <a:gridCol w="393643"/>
                <a:gridCol w="393643"/>
                <a:gridCol w="393643"/>
                <a:gridCol w="393643"/>
                <a:gridCol w="393643"/>
              </a:tblGrid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4888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733231" y="2940431"/>
            <a:ext cx="444352" cy="36933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55776" y="2132856"/>
            <a:ext cx="425116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lvl="0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47864" y="1794792"/>
            <a:ext cx="444352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  <a:p>
            <a:pPr lvl="0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29011" y="1778913"/>
            <a:ext cx="406135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lvl="0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endParaRPr lang="ru-RU" sz="2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92080" y="2170907"/>
            <a:ext cx="444352" cy="44935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lvl="0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endParaRPr lang="ru-RU" sz="2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84168" y="2949142"/>
            <a:ext cx="426720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177583" y="2974506"/>
            <a:ext cx="478688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       В       Т       Л  Ь       Т      О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26" y="4152694"/>
            <a:ext cx="1577215" cy="270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53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CFFFF"/>
            </a:solidFill>
          </a:ln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горизонтали: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Специальная наука, которая изучает прошлое нашей страны и всего человечества.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5943194"/>
              </p:ext>
            </p:extLst>
          </p:nvPr>
        </p:nvGraphicFramePr>
        <p:xfrm>
          <a:off x="1403648" y="1412776"/>
          <a:ext cx="5904645" cy="51697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40"/>
                <a:gridCol w="427246"/>
                <a:gridCol w="393643"/>
                <a:gridCol w="393643"/>
                <a:gridCol w="393643"/>
                <a:gridCol w="393643"/>
                <a:gridCol w="393643"/>
                <a:gridCol w="412851"/>
                <a:gridCol w="432048"/>
                <a:gridCol w="336030"/>
                <a:gridCol w="393643"/>
                <a:gridCol w="393643"/>
                <a:gridCol w="393643"/>
                <a:gridCol w="393643"/>
                <a:gridCol w="393643"/>
              </a:tblGrid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4888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733231" y="2940431"/>
            <a:ext cx="444352" cy="36933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55776" y="2132856"/>
            <a:ext cx="425116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lvl="0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47864" y="1794792"/>
            <a:ext cx="444352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  <a:p>
            <a:pPr lvl="0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29011" y="1778913"/>
            <a:ext cx="406135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lvl="0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endParaRPr lang="ru-RU" sz="2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92080" y="2170907"/>
            <a:ext cx="444352" cy="44935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lvl="0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endParaRPr lang="ru-RU" sz="2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84168" y="2949142"/>
            <a:ext cx="426720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177583" y="2974506"/>
            <a:ext cx="478688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       В       Т       Л  Ь       Т      О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560101" y="5373216"/>
            <a:ext cx="281519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 С      О  Р  И  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26" y="4152694"/>
            <a:ext cx="1577215" cy="270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25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CFFFF"/>
            </a:solidFill>
          </a:ln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горизонтали: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Обязательное для всех правило поведения в обществе, установленное государством.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2417088"/>
              </p:ext>
            </p:extLst>
          </p:nvPr>
        </p:nvGraphicFramePr>
        <p:xfrm>
          <a:off x="1403648" y="1412776"/>
          <a:ext cx="5904645" cy="51697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40"/>
                <a:gridCol w="427246"/>
                <a:gridCol w="393643"/>
                <a:gridCol w="393643"/>
                <a:gridCol w="393643"/>
                <a:gridCol w="393643"/>
                <a:gridCol w="393643"/>
                <a:gridCol w="412851"/>
                <a:gridCol w="432048"/>
                <a:gridCol w="336030"/>
                <a:gridCol w="393643"/>
                <a:gridCol w="393643"/>
                <a:gridCol w="393643"/>
                <a:gridCol w="393643"/>
                <a:gridCol w="393643"/>
              </a:tblGrid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4888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251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733231" y="2940431"/>
            <a:ext cx="444352" cy="36933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lvl="0" algn="ctr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55776" y="2132856"/>
            <a:ext cx="425116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lvl="0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47864" y="1794792"/>
            <a:ext cx="444352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  <a:p>
            <a:pPr lvl="0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29011" y="1778913"/>
            <a:ext cx="406135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lvl="0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endParaRPr lang="ru-RU" sz="2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92080" y="2170907"/>
            <a:ext cx="444352" cy="44935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lvl="0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endParaRPr lang="ru-RU" sz="2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84168" y="2949142"/>
            <a:ext cx="426720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177583" y="2974506"/>
            <a:ext cx="478688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       В       Т       Л  Ь       Т      О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560101" y="5373216"/>
            <a:ext cx="281519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 С      О  Р  И  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129011" y="6141307"/>
            <a:ext cx="202010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 А  К      Н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26" y="4152694"/>
            <a:ext cx="1577215" cy="270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18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     </a:t>
            </a:r>
          </a:p>
          <a:p>
            <a:pPr marL="0" indent="0" algn="ctr">
              <a:buNone/>
            </a:pPr>
            <a:r>
              <a:rPr lang="ru-RU" sz="6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МОЛОДЦЫ!</a:t>
            </a:r>
            <a:endParaRPr lang="ru-RU" sz="6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26" y="4152694"/>
            <a:ext cx="1577215" cy="270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887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Использованные источники: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u="sng" dirty="0">
                <a:hlinkClick r:id="rId2"/>
              </a:rPr>
              <a:t>http://www.sakha.gov.ru/sites/default/files/story/img/2013_12/2/kreml.jpg</a:t>
            </a:r>
            <a:r>
              <a:rPr lang="ru-RU" dirty="0"/>
              <a:t> -  </a:t>
            </a:r>
            <a:r>
              <a:rPr lang="ru-RU" dirty="0" smtClean="0"/>
              <a:t>фон</a:t>
            </a:r>
            <a:endParaRPr lang="ru-RU" dirty="0"/>
          </a:p>
          <a:p>
            <a:r>
              <a:rPr lang="ru-RU" u="sng" dirty="0">
                <a:hlinkClick r:id="rId3"/>
              </a:rPr>
              <a:t>http://muchen.edu.27.ru/files/uploads/images/126_2748644.jpg-</a:t>
            </a:r>
            <a:r>
              <a:rPr lang="ru-RU" dirty="0"/>
              <a:t>  сова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978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460</Words>
  <Application>Microsoft Office PowerPoint</Application>
  <PresentationFormat>Экран (4:3)</PresentationFormat>
  <Paragraphs>368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Интерактивный кроссворд по окружающему миру «Твои родные и твоя Родина  в потоке времени»</vt:lpstr>
      <vt:lpstr>1. По вертикали: Люди, которые родились и живут  в одно время.</vt:lpstr>
      <vt:lpstr>2. По вертикали:  Событие, которое становится точкой отсчёта; начальный момент летоисчисления.</vt:lpstr>
      <vt:lpstr>3. По вертикали:   Место, где человек родился и вырос. Это город, село, а также страна, гражданином которой он является.</vt:lpstr>
      <vt:lpstr>4. По вертикали:  Все люди, живущие в одной стране и связанные  друг с другом.</vt:lpstr>
      <vt:lpstr>5. По вертикали:   Механизм управления обществом  в какой-либо стране.</vt:lpstr>
      <vt:lpstr>6. По вертикали:   Промежуток времени в сто лет. </vt:lpstr>
      <vt:lpstr>1. По горизонтали:    Управляет страной, принимает  важные решения.</vt:lpstr>
      <vt:lpstr>7. По горизонтали:     Специальная наука, которая изучает прошлое нашей страны и всего человечества.</vt:lpstr>
      <vt:lpstr>8. По горизонтали:      Обязательное для всех правило поведения в обществе, установленное государством.</vt:lpstr>
      <vt:lpstr>Презентация PowerPoint</vt:lpstr>
      <vt:lpstr>Использованные источники: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</dc:creator>
  <cp:lastModifiedBy>Андрей</cp:lastModifiedBy>
  <cp:revision>23</cp:revision>
  <dcterms:created xsi:type="dcterms:W3CDTF">2015-01-31T17:43:08Z</dcterms:created>
  <dcterms:modified xsi:type="dcterms:W3CDTF">2015-02-01T05:36:09Z</dcterms:modified>
</cp:coreProperties>
</file>