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6"/>
  </p:notesMasterIdLst>
  <p:sldIdLst>
    <p:sldId id="256" r:id="rId2"/>
    <p:sldId id="259" r:id="rId3"/>
    <p:sldId id="26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3" r:id="rId23"/>
    <p:sldId id="280" r:id="rId24"/>
    <p:sldId id="282" r:id="rId25"/>
    <p:sldId id="286" r:id="rId26"/>
    <p:sldId id="285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7" autoAdjust="0"/>
  </p:normalViewPr>
  <p:slideViewPr>
    <p:cSldViewPr>
      <p:cViewPr varScale="1">
        <p:scale>
          <a:sx n="105" d="100"/>
          <a:sy n="105" d="100"/>
        </p:scale>
        <p:origin x="-1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9.3880249343832142E-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3515583989501316E-2"/>
          <c:y val="0.24425000000000008"/>
          <c:w val="0.49758333333333332"/>
          <c:h val="0.7463750000000003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Процент использования поисковых систем</c:v>
                </c:pt>
              </c:strCache>
            </c:strRef>
          </c:tx>
          <c:explosion val="31"/>
          <c:dPt>
            <c:idx val="0"/>
            <c:bubble3D val="0"/>
            <c:explosion val="0"/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0208333333333423E-4"/>
                  <c:y val="5.74419291338583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2959317585301885E-3"/>
                  <c:y val="1.7099655511811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6.1616141732283483E-2"/>
                  <c:y val="-3.1682578740157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12169143700787402"/>
                  <c:y val="-8.7104084645669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1609498031496071E-2"/>
                  <c:y val="-5.1448818897637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0317970800524941"/>
                  <c:y val="1.5245324803149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Лист1!$A$2:$A$8</c:f>
              <c:strCache>
                <c:ptCount val="7"/>
                <c:pt idx="0">
                  <c:v>Google </c:v>
                </c:pt>
                <c:pt idx="1">
                  <c:v>Yahoo! </c:v>
                </c:pt>
                <c:pt idx="2">
                  <c:v>Baidu </c:v>
                </c:pt>
                <c:pt idx="3">
                  <c:v>Bing </c:v>
                </c:pt>
                <c:pt idx="4">
                  <c:v>Yandex </c:v>
                </c:pt>
                <c:pt idx="5">
                  <c:v>Ask </c:v>
                </c:pt>
                <c:pt idx="6">
                  <c:v>AOL 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0.83870000000000033</c:v>
                </c:pt>
                <c:pt idx="1">
                  <c:v>6.2000000000000034E-2</c:v>
                </c:pt>
                <c:pt idx="2">
                  <c:v>4.2200000000000022E-2</c:v>
                </c:pt>
                <c:pt idx="3">
                  <c:v>3.6900000000000023E-2</c:v>
                </c:pt>
                <c:pt idx="4">
                  <c:v>1.7000000000000015E-2</c:v>
                </c:pt>
                <c:pt idx="5">
                  <c:v>5.7000000000000054E-3</c:v>
                </c:pt>
                <c:pt idx="6">
                  <c:v>3.6000000000000016E-3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044783464566954"/>
          <c:y val="0.31300516732283501"/>
          <c:w val="0.18121883202099756"/>
          <c:h val="0.5838644192913387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CB8E46-F223-4638-910E-4BB266A134F0}" type="doc">
      <dgm:prSet loTypeId="urn:microsoft.com/office/officeart/2005/8/layout/orgChart1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D255B6C4-0553-4885-82F0-6D22291E3111}">
      <dgm:prSet phldrT="[Текст]" custT="1"/>
      <dgm:spPr/>
      <dgm:t>
        <a:bodyPr/>
        <a:lstStyle/>
        <a:p>
          <a:r>
            <a:rPr lang="ru-RU" sz="2400" b="1" dirty="0" smtClean="0"/>
            <a:t>Процессы метода</a:t>
          </a:r>
          <a:endParaRPr lang="ru-RU" sz="2400" b="1" dirty="0"/>
        </a:p>
      </dgm:t>
    </dgm:pt>
    <dgm:pt modelId="{F53FE131-3A27-4C5E-A604-9CD29AAA8CFE}" type="parTrans" cxnId="{18B8C3EA-7D64-4C0B-865C-7A6CDC7F94E4}">
      <dgm:prSet/>
      <dgm:spPr/>
      <dgm:t>
        <a:bodyPr/>
        <a:lstStyle/>
        <a:p>
          <a:endParaRPr lang="ru-RU"/>
        </a:p>
      </dgm:t>
    </dgm:pt>
    <dgm:pt modelId="{C5FFA113-6B3B-4A19-AE02-6CD59DF7C32A}" type="sibTrans" cxnId="{18B8C3EA-7D64-4C0B-865C-7A6CDC7F94E4}">
      <dgm:prSet/>
      <dgm:spPr/>
      <dgm:t>
        <a:bodyPr/>
        <a:lstStyle/>
        <a:p>
          <a:endParaRPr lang="ru-RU"/>
        </a:p>
      </dgm:t>
    </dgm:pt>
    <dgm:pt modelId="{949ECE0B-C52D-460C-96D2-631817F03D48}">
      <dgm:prSet phldrT="[Текст]" custT="1"/>
      <dgm:spPr/>
      <dgm:t>
        <a:bodyPr/>
        <a:lstStyle/>
        <a:p>
          <a:r>
            <a:rPr lang="ru-RU" sz="2000" b="1" dirty="0" smtClean="0"/>
            <a:t>поиска</a:t>
          </a:r>
          <a:endParaRPr lang="ru-RU" sz="2000" b="1" dirty="0"/>
        </a:p>
      </dgm:t>
    </dgm:pt>
    <dgm:pt modelId="{E54110FA-D3BD-43C7-8212-32D3743AD3AC}" type="parTrans" cxnId="{807AD850-57BF-4113-8564-D996A02258E5}">
      <dgm:prSet/>
      <dgm:spPr/>
      <dgm:t>
        <a:bodyPr/>
        <a:lstStyle/>
        <a:p>
          <a:endParaRPr lang="ru-RU"/>
        </a:p>
      </dgm:t>
    </dgm:pt>
    <dgm:pt modelId="{9E384D05-89B4-4AB7-A50D-7A72FF30B84D}" type="sibTrans" cxnId="{807AD850-57BF-4113-8564-D996A02258E5}">
      <dgm:prSet/>
      <dgm:spPr/>
      <dgm:t>
        <a:bodyPr/>
        <a:lstStyle/>
        <a:p>
          <a:endParaRPr lang="ru-RU"/>
        </a:p>
      </dgm:t>
    </dgm:pt>
    <dgm:pt modelId="{B1ADE0BA-B10E-4C16-B69D-7CAA111171AC}">
      <dgm:prSet phldrT="[Текст]" custT="1"/>
      <dgm:spPr/>
      <dgm:t>
        <a:bodyPr/>
        <a:lstStyle/>
        <a:p>
          <a:r>
            <a:rPr lang="ru-RU" sz="2000" b="1" dirty="0" smtClean="0"/>
            <a:t>сбора</a:t>
          </a:r>
          <a:endParaRPr lang="ru-RU" sz="2000" b="1" dirty="0"/>
        </a:p>
      </dgm:t>
    </dgm:pt>
    <dgm:pt modelId="{7BDFF297-B93B-4383-9058-AEC886846E94}" type="parTrans" cxnId="{B4683BFE-CE09-4796-BB95-43EBDC4E4D53}">
      <dgm:prSet/>
      <dgm:spPr/>
      <dgm:t>
        <a:bodyPr/>
        <a:lstStyle/>
        <a:p>
          <a:endParaRPr lang="ru-RU"/>
        </a:p>
      </dgm:t>
    </dgm:pt>
    <dgm:pt modelId="{1CB3C326-ACC0-4DBD-A709-B21BA532CB1A}" type="sibTrans" cxnId="{B4683BFE-CE09-4796-BB95-43EBDC4E4D53}">
      <dgm:prSet/>
      <dgm:spPr/>
      <dgm:t>
        <a:bodyPr/>
        <a:lstStyle/>
        <a:p>
          <a:endParaRPr lang="ru-RU"/>
        </a:p>
      </dgm:t>
    </dgm:pt>
    <dgm:pt modelId="{86E86872-6CBC-49B4-97CC-1CE36A80B14C}">
      <dgm:prSet phldrT="[Текст]" custT="1"/>
      <dgm:spPr/>
      <dgm:t>
        <a:bodyPr/>
        <a:lstStyle/>
        <a:p>
          <a:r>
            <a:rPr lang="ru-RU" sz="1800" b="1" dirty="0" smtClean="0"/>
            <a:t>хранения</a:t>
          </a:r>
          <a:endParaRPr lang="ru-RU" sz="1800" b="1" dirty="0"/>
        </a:p>
      </dgm:t>
    </dgm:pt>
    <dgm:pt modelId="{34E38E7E-EE6C-4FB4-BC00-5DD95829B219}" type="parTrans" cxnId="{6F566E03-2682-4A5C-86C7-C8FC76C8CB1B}">
      <dgm:prSet/>
      <dgm:spPr/>
      <dgm:t>
        <a:bodyPr/>
        <a:lstStyle/>
        <a:p>
          <a:endParaRPr lang="ru-RU"/>
        </a:p>
      </dgm:t>
    </dgm:pt>
    <dgm:pt modelId="{86412FD5-83BB-4F72-AE0F-DD0E2E0F1F97}" type="sibTrans" cxnId="{6F566E03-2682-4A5C-86C7-C8FC76C8CB1B}">
      <dgm:prSet/>
      <dgm:spPr/>
      <dgm:t>
        <a:bodyPr/>
        <a:lstStyle/>
        <a:p>
          <a:endParaRPr lang="ru-RU"/>
        </a:p>
      </dgm:t>
    </dgm:pt>
    <dgm:pt modelId="{BE5A091B-4F72-4089-AD01-072FE93A5450}">
      <dgm:prSet custT="1"/>
      <dgm:spPr/>
      <dgm:t>
        <a:bodyPr/>
        <a:lstStyle/>
        <a:p>
          <a:r>
            <a:rPr lang="ru-RU" sz="1600" b="1" dirty="0" smtClean="0"/>
            <a:t>предоставления</a:t>
          </a:r>
          <a:endParaRPr lang="ru-RU" sz="1600" b="1" dirty="0"/>
        </a:p>
      </dgm:t>
    </dgm:pt>
    <dgm:pt modelId="{FBA5C973-1888-40F0-A4F5-72E9590705CD}" type="parTrans" cxnId="{77FEE776-71C5-4947-B965-2A173BE84683}">
      <dgm:prSet/>
      <dgm:spPr/>
      <dgm:t>
        <a:bodyPr/>
        <a:lstStyle/>
        <a:p>
          <a:endParaRPr lang="ru-RU"/>
        </a:p>
      </dgm:t>
    </dgm:pt>
    <dgm:pt modelId="{AFF89434-A580-43FA-A141-5F6A55B7A206}" type="sibTrans" cxnId="{77FEE776-71C5-4947-B965-2A173BE84683}">
      <dgm:prSet/>
      <dgm:spPr/>
      <dgm:t>
        <a:bodyPr/>
        <a:lstStyle/>
        <a:p>
          <a:endParaRPr lang="ru-RU"/>
        </a:p>
      </dgm:t>
    </dgm:pt>
    <dgm:pt modelId="{953E8A61-08C8-4A02-B73A-457DE255D000}">
      <dgm:prSet custT="1"/>
      <dgm:spPr/>
      <dgm:t>
        <a:bodyPr/>
        <a:lstStyle/>
        <a:p>
          <a:r>
            <a:rPr lang="ru-RU" sz="1600" b="1" dirty="0" smtClean="0"/>
            <a:t>распространения</a:t>
          </a:r>
          <a:endParaRPr lang="ru-RU" sz="1600" b="1" dirty="0"/>
        </a:p>
      </dgm:t>
    </dgm:pt>
    <dgm:pt modelId="{7CB374BD-6296-49E6-A17A-E992BB0FC2E3}" type="parTrans" cxnId="{AC63A8B4-3609-44E3-A366-915FCAB8453A}">
      <dgm:prSet/>
      <dgm:spPr/>
      <dgm:t>
        <a:bodyPr/>
        <a:lstStyle/>
        <a:p>
          <a:endParaRPr lang="ru-RU"/>
        </a:p>
      </dgm:t>
    </dgm:pt>
    <dgm:pt modelId="{3BF82949-CA45-4816-B16F-0038854AE031}" type="sibTrans" cxnId="{AC63A8B4-3609-44E3-A366-915FCAB8453A}">
      <dgm:prSet/>
      <dgm:spPr/>
      <dgm:t>
        <a:bodyPr/>
        <a:lstStyle/>
        <a:p>
          <a:endParaRPr lang="ru-RU"/>
        </a:p>
      </dgm:t>
    </dgm:pt>
    <dgm:pt modelId="{1B24C572-A84D-4821-9DF4-1E6314AAE637}">
      <dgm:prSet custT="1"/>
      <dgm:spPr/>
      <dgm:t>
        <a:bodyPr/>
        <a:lstStyle/>
        <a:p>
          <a:r>
            <a:rPr lang="ru-RU" sz="2000" b="1" dirty="0" smtClean="0"/>
            <a:t>обработки</a:t>
          </a:r>
          <a:endParaRPr lang="ru-RU" sz="1050" b="1" dirty="0"/>
        </a:p>
      </dgm:t>
    </dgm:pt>
    <dgm:pt modelId="{B867C0AB-5ADD-4790-A641-2E0AE15C1002}" type="parTrans" cxnId="{0C9D101C-09AD-4324-BAFF-49C5AC9B41B8}">
      <dgm:prSet/>
      <dgm:spPr/>
      <dgm:t>
        <a:bodyPr/>
        <a:lstStyle/>
        <a:p>
          <a:endParaRPr lang="ru-RU"/>
        </a:p>
      </dgm:t>
    </dgm:pt>
    <dgm:pt modelId="{10C08FBE-66E1-43B0-894A-3C8383630ACC}" type="sibTrans" cxnId="{0C9D101C-09AD-4324-BAFF-49C5AC9B41B8}">
      <dgm:prSet/>
      <dgm:spPr/>
      <dgm:t>
        <a:bodyPr/>
        <a:lstStyle/>
        <a:p>
          <a:endParaRPr lang="ru-RU"/>
        </a:p>
      </dgm:t>
    </dgm:pt>
    <dgm:pt modelId="{A7A43783-E2FD-448A-9F46-D48FFCF290A1}" type="pres">
      <dgm:prSet presAssocID="{B4CB8E46-F223-4638-910E-4BB266A134F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8B7EFC7-F4D7-4853-98CD-B592980B5AAF}" type="pres">
      <dgm:prSet presAssocID="{D255B6C4-0553-4885-82F0-6D22291E3111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0A8ED12-7342-42F0-8590-B0FBCA890B49}" type="pres">
      <dgm:prSet presAssocID="{D255B6C4-0553-4885-82F0-6D22291E3111}" presName="rootComposite1" presStyleCnt="0"/>
      <dgm:spPr/>
      <dgm:t>
        <a:bodyPr/>
        <a:lstStyle/>
        <a:p>
          <a:endParaRPr lang="ru-RU"/>
        </a:p>
      </dgm:t>
    </dgm:pt>
    <dgm:pt modelId="{BFE5E892-9223-4905-B966-9826F9EA6BA3}" type="pres">
      <dgm:prSet presAssocID="{D255B6C4-0553-4885-82F0-6D22291E3111}" presName="rootText1" presStyleLbl="node0" presStyleIdx="0" presStyleCnt="1" custScaleX="212322" custScaleY="138216" custLinFactNeighborX="-6701" custLinFactNeighborY="-134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D0B5F8-EF99-48EC-A37F-E933391F6367}" type="pres">
      <dgm:prSet presAssocID="{D255B6C4-0553-4885-82F0-6D22291E311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3C2BA1E-8B4A-40EC-9D6E-92B8EF72B775}" type="pres">
      <dgm:prSet presAssocID="{D255B6C4-0553-4885-82F0-6D22291E3111}" presName="hierChild2" presStyleCnt="0"/>
      <dgm:spPr/>
      <dgm:t>
        <a:bodyPr/>
        <a:lstStyle/>
        <a:p>
          <a:endParaRPr lang="ru-RU"/>
        </a:p>
      </dgm:t>
    </dgm:pt>
    <dgm:pt modelId="{DA354402-0255-4603-942C-B61372763444}" type="pres">
      <dgm:prSet presAssocID="{E54110FA-D3BD-43C7-8212-32D3743AD3AC}" presName="Name37" presStyleLbl="parChTrans1D2" presStyleIdx="0" presStyleCnt="6"/>
      <dgm:spPr/>
      <dgm:t>
        <a:bodyPr/>
        <a:lstStyle/>
        <a:p>
          <a:endParaRPr lang="ru-RU"/>
        </a:p>
      </dgm:t>
    </dgm:pt>
    <dgm:pt modelId="{FBD9A32F-ACEE-47D0-9235-403C0D748D8C}" type="pres">
      <dgm:prSet presAssocID="{949ECE0B-C52D-460C-96D2-631817F03D48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50B2311-DCD2-4706-B04A-774DB19B66A9}" type="pres">
      <dgm:prSet presAssocID="{949ECE0B-C52D-460C-96D2-631817F03D48}" presName="rootComposite" presStyleCnt="0"/>
      <dgm:spPr/>
      <dgm:t>
        <a:bodyPr/>
        <a:lstStyle/>
        <a:p>
          <a:endParaRPr lang="ru-RU"/>
        </a:p>
      </dgm:t>
    </dgm:pt>
    <dgm:pt modelId="{42702B4B-0E38-441A-95A6-E1E8DBB56796}" type="pres">
      <dgm:prSet presAssocID="{949ECE0B-C52D-460C-96D2-631817F03D48}" presName="rootText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00DC893-AAD7-43E6-A400-3D31CC193ED3}" type="pres">
      <dgm:prSet presAssocID="{949ECE0B-C52D-460C-96D2-631817F03D48}" presName="rootConnector" presStyleLbl="node2" presStyleIdx="0" presStyleCnt="6"/>
      <dgm:spPr/>
      <dgm:t>
        <a:bodyPr/>
        <a:lstStyle/>
        <a:p>
          <a:endParaRPr lang="ru-RU"/>
        </a:p>
      </dgm:t>
    </dgm:pt>
    <dgm:pt modelId="{E7D33723-B20A-4787-A1D1-75812D758A19}" type="pres">
      <dgm:prSet presAssocID="{949ECE0B-C52D-460C-96D2-631817F03D48}" presName="hierChild4" presStyleCnt="0"/>
      <dgm:spPr/>
      <dgm:t>
        <a:bodyPr/>
        <a:lstStyle/>
        <a:p>
          <a:endParaRPr lang="ru-RU"/>
        </a:p>
      </dgm:t>
    </dgm:pt>
    <dgm:pt modelId="{974FB359-60BC-4574-87EC-AD400ECB191B}" type="pres">
      <dgm:prSet presAssocID="{949ECE0B-C52D-460C-96D2-631817F03D48}" presName="hierChild5" presStyleCnt="0"/>
      <dgm:spPr/>
      <dgm:t>
        <a:bodyPr/>
        <a:lstStyle/>
        <a:p>
          <a:endParaRPr lang="ru-RU"/>
        </a:p>
      </dgm:t>
    </dgm:pt>
    <dgm:pt modelId="{AF717472-12B6-4771-99AB-6245B8335970}" type="pres">
      <dgm:prSet presAssocID="{7BDFF297-B93B-4383-9058-AEC886846E94}" presName="Name37" presStyleLbl="parChTrans1D2" presStyleIdx="1" presStyleCnt="6"/>
      <dgm:spPr/>
      <dgm:t>
        <a:bodyPr/>
        <a:lstStyle/>
        <a:p>
          <a:endParaRPr lang="ru-RU"/>
        </a:p>
      </dgm:t>
    </dgm:pt>
    <dgm:pt modelId="{B7035D65-908F-4D3B-9A89-A1AC929C1A55}" type="pres">
      <dgm:prSet presAssocID="{B1ADE0BA-B10E-4C16-B69D-7CAA111171AC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72B97B7-61FC-4990-8255-1F8684F09E6B}" type="pres">
      <dgm:prSet presAssocID="{B1ADE0BA-B10E-4C16-B69D-7CAA111171AC}" presName="rootComposite" presStyleCnt="0"/>
      <dgm:spPr/>
      <dgm:t>
        <a:bodyPr/>
        <a:lstStyle/>
        <a:p>
          <a:endParaRPr lang="ru-RU"/>
        </a:p>
      </dgm:t>
    </dgm:pt>
    <dgm:pt modelId="{BC63D23B-9CC3-42F4-91F8-D7208D332778}" type="pres">
      <dgm:prSet presAssocID="{B1ADE0BA-B10E-4C16-B69D-7CAA111171AC}" presName="rootText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6F7FF3-762D-4E32-983E-A41F71733621}" type="pres">
      <dgm:prSet presAssocID="{B1ADE0BA-B10E-4C16-B69D-7CAA111171AC}" presName="rootConnector" presStyleLbl="node2" presStyleIdx="1" presStyleCnt="6"/>
      <dgm:spPr/>
      <dgm:t>
        <a:bodyPr/>
        <a:lstStyle/>
        <a:p>
          <a:endParaRPr lang="ru-RU"/>
        </a:p>
      </dgm:t>
    </dgm:pt>
    <dgm:pt modelId="{0ECC97D6-247B-4260-BB0B-D235AD087F32}" type="pres">
      <dgm:prSet presAssocID="{B1ADE0BA-B10E-4C16-B69D-7CAA111171AC}" presName="hierChild4" presStyleCnt="0"/>
      <dgm:spPr/>
      <dgm:t>
        <a:bodyPr/>
        <a:lstStyle/>
        <a:p>
          <a:endParaRPr lang="ru-RU"/>
        </a:p>
      </dgm:t>
    </dgm:pt>
    <dgm:pt modelId="{9FD3BFB9-BAC7-4A7E-B26C-58AA5A170DE8}" type="pres">
      <dgm:prSet presAssocID="{B1ADE0BA-B10E-4C16-B69D-7CAA111171AC}" presName="hierChild5" presStyleCnt="0"/>
      <dgm:spPr/>
      <dgm:t>
        <a:bodyPr/>
        <a:lstStyle/>
        <a:p>
          <a:endParaRPr lang="ru-RU"/>
        </a:p>
      </dgm:t>
    </dgm:pt>
    <dgm:pt modelId="{BB003CA4-1602-4A0C-AB1B-FA46945107B6}" type="pres">
      <dgm:prSet presAssocID="{34E38E7E-EE6C-4FB4-BC00-5DD95829B219}" presName="Name37" presStyleLbl="parChTrans1D2" presStyleIdx="2" presStyleCnt="6"/>
      <dgm:spPr/>
      <dgm:t>
        <a:bodyPr/>
        <a:lstStyle/>
        <a:p>
          <a:endParaRPr lang="ru-RU"/>
        </a:p>
      </dgm:t>
    </dgm:pt>
    <dgm:pt modelId="{6A76813F-8530-4476-9DD9-8DCA77B47ADD}" type="pres">
      <dgm:prSet presAssocID="{86E86872-6CBC-49B4-97CC-1CE36A80B14C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7AC978C-F0E9-465B-A588-BC7A0450BC20}" type="pres">
      <dgm:prSet presAssocID="{86E86872-6CBC-49B4-97CC-1CE36A80B14C}" presName="rootComposite" presStyleCnt="0"/>
      <dgm:spPr/>
      <dgm:t>
        <a:bodyPr/>
        <a:lstStyle/>
        <a:p>
          <a:endParaRPr lang="ru-RU"/>
        </a:p>
      </dgm:t>
    </dgm:pt>
    <dgm:pt modelId="{32898E1C-908D-467B-8A55-4C938085E6ED}" type="pres">
      <dgm:prSet presAssocID="{86E86872-6CBC-49B4-97CC-1CE36A80B14C}" presName="rootText" presStyleLbl="node2" presStyleIdx="2" presStyleCnt="6" custScaleX="1221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9477AA-38B9-47B9-8F46-2B416AA3F03E}" type="pres">
      <dgm:prSet presAssocID="{86E86872-6CBC-49B4-97CC-1CE36A80B14C}" presName="rootConnector" presStyleLbl="node2" presStyleIdx="2" presStyleCnt="6"/>
      <dgm:spPr/>
      <dgm:t>
        <a:bodyPr/>
        <a:lstStyle/>
        <a:p>
          <a:endParaRPr lang="ru-RU"/>
        </a:p>
      </dgm:t>
    </dgm:pt>
    <dgm:pt modelId="{58A546DB-4646-41E6-A3D3-0175EAA4EFF7}" type="pres">
      <dgm:prSet presAssocID="{86E86872-6CBC-49B4-97CC-1CE36A80B14C}" presName="hierChild4" presStyleCnt="0"/>
      <dgm:spPr/>
      <dgm:t>
        <a:bodyPr/>
        <a:lstStyle/>
        <a:p>
          <a:endParaRPr lang="ru-RU"/>
        </a:p>
      </dgm:t>
    </dgm:pt>
    <dgm:pt modelId="{1C26E316-181F-4E17-8D1F-395F7A6A8E51}" type="pres">
      <dgm:prSet presAssocID="{86E86872-6CBC-49B4-97CC-1CE36A80B14C}" presName="hierChild5" presStyleCnt="0"/>
      <dgm:spPr/>
      <dgm:t>
        <a:bodyPr/>
        <a:lstStyle/>
        <a:p>
          <a:endParaRPr lang="ru-RU"/>
        </a:p>
      </dgm:t>
    </dgm:pt>
    <dgm:pt modelId="{D5A5E4AA-9644-4B6C-AECA-03D236B6EFB4}" type="pres">
      <dgm:prSet presAssocID="{B867C0AB-5ADD-4790-A641-2E0AE15C1002}" presName="Name37" presStyleLbl="parChTrans1D2" presStyleIdx="3" presStyleCnt="6"/>
      <dgm:spPr/>
      <dgm:t>
        <a:bodyPr/>
        <a:lstStyle/>
        <a:p>
          <a:endParaRPr lang="ru-RU"/>
        </a:p>
      </dgm:t>
    </dgm:pt>
    <dgm:pt modelId="{294DF274-71F2-432B-81B8-A7D41EE86EAB}" type="pres">
      <dgm:prSet presAssocID="{1B24C572-A84D-4821-9DF4-1E6314AAE63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B4E6637B-AA70-424B-B8CD-1D28AC41F486}" type="pres">
      <dgm:prSet presAssocID="{1B24C572-A84D-4821-9DF4-1E6314AAE637}" presName="rootComposite" presStyleCnt="0"/>
      <dgm:spPr/>
      <dgm:t>
        <a:bodyPr/>
        <a:lstStyle/>
        <a:p>
          <a:endParaRPr lang="ru-RU"/>
        </a:p>
      </dgm:t>
    </dgm:pt>
    <dgm:pt modelId="{EF50837E-569F-48DC-9B90-1AD52279F5DA}" type="pres">
      <dgm:prSet presAssocID="{1B24C572-A84D-4821-9DF4-1E6314AAE637}" presName="rootText" presStyleLbl="node2" presStyleIdx="3" presStyleCnt="6" custScaleX="1540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58672F2-7272-4DD2-B5DB-2CFE5ACE62E6}" type="pres">
      <dgm:prSet presAssocID="{1B24C572-A84D-4821-9DF4-1E6314AAE637}" presName="rootConnector" presStyleLbl="node2" presStyleIdx="3" presStyleCnt="6"/>
      <dgm:spPr/>
      <dgm:t>
        <a:bodyPr/>
        <a:lstStyle/>
        <a:p>
          <a:endParaRPr lang="ru-RU"/>
        </a:p>
      </dgm:t>
    </dgm:pt>
    <dgm:pt modelId="{C6617302-19F0-4721-85F0-C5C6CB95A6FA}" type="pres">
      <dgm:prSet presAssocID="{1B24C572-A84D-4821-9DF4-1E6314AAE637}" presName="hierChild4" presStyleCnt="0"/>
      <dgm:spPr/>
      <dgm:t>
        <a:bodyPr/>
        <a:lstStyle/>
        <a:p>
          <a:endParaRPr lang="ru-RU"/>
        </a:p>
      </dgm:t>
    </dgm:pt>
    <dgm:pt modelId="{049582E4-CC3A-428A-BEC8-1AE50C3562D9}" type="pres">
      <dgm:prSet presAssocID="{1B24C572-A84D-4821-9DF4-1E6314AAE637}" presName="hierChild5" presStyleCnt="0"/>
      <dgm:spPr/>
      <dgm:t>
        <a:bodyPr/>
        <a:lstStyle/>
        <a:p>
          <a:endParaRPr lang="ru-RU"/>
        </a:p>
      </dgm:t>
    </dgm:pt>
    <dgm:pt modelId="{1C46164E-4AA0-440B-97E8-E5E560DFEE02}" type="pres">
      <dgm:prSet presAssocID="{FBA5C973-1888-40F0-A4F5-72E9590705CD}" presName="Name37" presStyleLbl="parChTrans1D2" presStyleIdx="4" presStyleCnt="6"/>
      <dgm:spPr/>
      <dgm:t>
        <a:bodyPr/>
        <a:lstStyle/>
        <a:p>
          <a:endParaRPr lang="ru-RU"/>
        </a:p>
      </dgm:t>
    </dgm:pt>
    <dgm:pt modelId="{54D0175D-3B76-4B9A-8BBD-2801EF4A0C6C}" type="pres">
      <dgm:prSet presAssocID="{BE5A091B-4F72-4089-AD01-072FE93A5450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4AFD896-5E82-4B1C-847B-2BF7E1B2FD8A}" type="pres">
      <dgm:prSet presAssocID="{BE5A091B-4F72-4089-AD01-072FE93A5450}" presName="rootComposite" presStyleCnt="0"/>
      <dgm:spPr/>
      <dgm:t>
        <a:bodyPr/>
        <a:lstStyle/>
        <a:p>
          <a:endParaRPr lang="ru-RU"/>
        </a:p>
      </dgm:t>
    </dgm:pt>
    <dgm:pt modelId="{4B5CCFF4-3C32-44D3-A2A0-0E16AF7027EB}" type="pres">
      <dgm:prSet presAssocID="{BE5A091B-4F72-4089-AD01-072FE93A5450}" presName="rootText" presStyleLbl="node2" presStyleIdx="4" presStyleCnt="6" custScaleX="1920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A9A941-0D02-4C7D-9E5A-533FAB50CF00}" type="pres">
      <dgm:prSet presAssocID="{BE5A091B-4F72-4089-AD01-072FE93A5450}" presName="rootConnector" presStyleLbl="node2" presStyleIdx="4" presStyleCnt="6"/>
      <dgm:spPr/>
      <dgm:t>
        <a:bodyPr/>
        <a:lstStyle/>
        <a:p>
          <a:endParaRPr lang="ru-RU"/>
        </a:p>
      </dgm:t>
    </dgm:pt>
    <dgm:pt modelId="{A1B324F3-89EE-4729-804A-E73E5E3769D7}" type="pres">
      <dgm:prSet presAssocID="{BE5A091B-4F72-4089-AD01-072FE93A5450}" presName="hierChild4" presStyleCnt="0"/>
      <dgm:spPr/>
      <dgm:t>
        <a:bodyPr/>
        <a:lstStyle/>
        <a:p>
          <a:endParaRPr lang="ru-RU"/>
        </a:p>
      </dgm:t>
    </dgm:pt>
    <dgm:pt modelId="{635CF803-00ED-4A2C-978F-0AFB1067F015}" type="pres">
      <dgm:prSet presAssocID="{BE5A091B-4F72-4089-AD01-072FE93A5450}" presName="hierChild5" presStyleCnt="0"/>
      <dgm:spPr/>
      <dgm:t>
        <a:bodyPr/>
        <a:lstStyle/>
        <a:p>
          <a:endParaRPr lang="ru-RU"/>
        </a:p>
      </dgm:t>
    </dgm:pt>
    <dgm:pt modelId="{CB6E587D-0FB8-4846-8EDF-D8B3101BAF0F}" type="pres">
      <dgm:prSet presAssocID="{7CB374BD-6296-49E6-A17A-E992BB0FC2E3}" presName="Name37" presStyleLbl="parChTrans1D2" presStyleIdx="5" presStyleCnt="6"/>
      <dgm:spPr/>
      <dgm:t>
        <a:bodyPr/>
        <a:lstStyle/>
        <a:p>
          <a:endParaRPr lang="ru-RU"/>
        </a:p>
      </dgm:t>
    </dgm:pt>
    <dgm:pt modelId="{99CEA9EB-00F4-472D-9FFB-09889ACD5C8F}" type="pres">
      <dgm:prSet presAssocID="{953E8A61-08C8-4A02-B73A-457DE255D000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607D64D-32F7-4482-9072-1D7D2A3ACCA2}" type="pres">
      <dgm:prSet presAssocID="{953E8A61-08C8-4A02-B73A-457DE255D000}" presName="rootComposite" presStyleCnt="0"/>
      <dgm:spPr/>
      <dgm:t>
        <a:bodyPr/>
        <a:lstStyle/>
        <a:p>
          <a:endParaRPr lang="ru-RU"/>
        </a:p>
      </dgm:t>
    </dgm:pt>
    <dgm:pt modelId="{0D365F00-86E5-4627-95C5-77A23A1E924A}" type="pres">
      <dgm:prSet presAssocID="{953E8A61-08C8-4A02-B73A-457DE255D000}" presName="rootText" presStyleLbl="node2" presStyleIdx="5" presStyleCnt="6" custScaleX="1993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A7F5C8-C692-4720-A782-9278C07D8C4A}" type="pres">
      <dgm:prSet presAssocID="{953E8A61-08C8-4A02-B73A-457DE255D000}" presName="rootConnector" presStyleLbl="node2" presStyleIdx="5" presStyleCnt="6"/>
      <dgm:spPr/>
      <dgm:t>
        <a:bodyPr/>
        <a:lstStyle/>
        <a:p>
          <a:endParaRPr lang="ru-RU"/>
        </a:p>
      </dgm:t>
    </dgm:pt>
    <dgm:pt modelId="{43ADE8DA-4C89-46B1-9F87-802CFB5752DE}" type="pres">
      <dgm:prSet presAssocID="{953E8A61-08C8-4A02-B73A-457DE255D000}" presName="hierChild4" presStyleCnt="0"/>
      <dgm:spPr/>
      <dgm:t>
        <a:bodyPr/>
        <a:lstStyle/>
        <a:p>
          <a:endParaRPr lang="ru-RU"/>
        </a:p>
      </dgm:t>
    </dgm:pt>
    <dgm:pt modelId="{B22FB8B9-7630-48B1-BC39-E1355CFA9A9D}" type="pres">
      <dgm:prSet presAssocID="{953E8A61-08C8-4A02-B73A-457DE255D000}" presName="hierChild5" presStyleCnt="0"/>
      <dgm:spPr/>
      <dgm:t>
        <a:bodyPr/>
        <a:lstStyle/>
        <a:p>
          <a:endParaRPr lang="ru-RU"/>
        </a:p>
      </dgm:t>
    </dgm:pt>
    <dgm:pt modelId="{3CBC7115-07A6-472B-94A5-2B97D864E2E3}" type="pres">
      <dgm:prSet presAssocID="{D255B6C4-0553-4885-82F0-6D22291E3111}" presName="hierChild3" presStyleCnt="0"/>
      <dgm:spPr/>
      <dgm:t>
        <a:bodyPr/>
        <a:lstStyle/>
        <a:p>
          <a:endParaRPr lang="ru-RU"/>
        </a:p>
      </dgm:t>
    </dgm:pt>
  </dgm:ptLst>
  <dgm:cxnLst>
    <dgm:cxn modelId="{18B8C3EA-7D64-4C0B-865C-7A6CDC7F94E4}" srcId="{B4CB8E46-F223-4638-910E-4BB266A134F0}" destId="{D255B6C4-0553-4885-82F0-6D22291E3111}" srcOrd="0" destOrd="0" parTransId="{F53FE131-3A27-4C5E-A604-9CD29AAA8CFE}" sibTransId="{C5FFA113-6B3B-4A19-AE02-6CD59DF7C32A}"/>
    <dgm:cxn modelId="{CB1BE3FA-622F-4AFD-BEB3-2EF85BA5D227}" type="presOf" srcId="{949ECE0B-C52D-460C-96D2-631817F03D48}" destId="{42702B4B-0E38-441A-95A6-E1E8DBB56796}" srcOrd="0" destOrd="0" presId="urn:microsoft.com/office/officeart/2005/8/layout/orgChart1"/>
    <dgm:cxn modelId="{ACCA7A89-1C14-4847-94DB-E71D2DEEB865}" type="presOf" srcId="{E54110FA-D3BD-43C7-8212-32D3743AD3AC}" destId="{DA354402-0255-4603-942C-B61372763444}" srcOrd="0" destOrd="0" presId="urn:microsoft.com/office/officeart/2005/8/layout/orgChart1"/>
    <dgm:cxn modelId="{40FAB4AE-9A91-4A13-84A8-51677899495C}" type="presOf" srcId="{86E86872-6CBC-49B4-97CC-1CE36A80B14C}" destId="{32898E1C-908D-467B-8A55-4C938085E6ED}" srcOrd="0" destOrd="0" presId="urn:microsoft.com/office/officeart/2005/8/layout/orgChart1"/>
    <dgm:cxn modelId="{B4683BFE-CE09-4796-BB95-43EBDC4E4D53}" srcId="{D255B6C4-0553-4885-82F0-6D22291E3111}" destId="{B1ADE0BA-B10E-4C16-B69D-7CAA111171AC}" srcOrd="1" destOrd="0" parTransId="{7BDFF297-B93B-4383-9058-AEC886846E94}" sibTransId="{1CB3C326-ACC0-4DBD-A709-B21BA532CB1A}"/>
    <dgm:cxn modelId="{727893EE-DE20-47FF-8B31-35E3CE4E5897}" type="presOf" srcId="{D255B6C4-0553-4885-82F0-6D22291E3111}" destId="{91D0B5F8-EF99-48EC-A37F-E933391F6367}" srcOrd="1" destOrd="0" presId="urn:microsoft.com/office/officeart/2005/8/layout/orgChart1"/>
    <dgm:cxn modelId="{5DF4ED1F-7255-4FFE-9098-05C57988941E}" type="presOf" srcId="{BE5A091B-4F72-4089-AD01-072FE93A5450}" destId="{58A9A941-0D02-4C7D-9E5A-533FAB50CF00}" srcOrd="1" destOrd="0" presId="urn:microsoft.com/office/officeart/2005/8/layout/orgChart1"/>
    <dgm:cxn modelId="{1C3BD379-83E6-4D54-8BE6-B5F6E031A0F9}" type="presOf" srcId="{1B24C572-A84D-4821-9DF4-1E6314AAE637}" destId="{F58672F2-7272-4DD2-B5DB-2CFE5ACE62E6}" srcOrd="1" destOrd="0" presId="urn:microsoft.com/office/officeart/2005/8/layout/orgChart1"/>
    <dgm:cxn modelId="{77FEE776-71C5-4947-B965-2A173BE84683}" srcId="{D255B6C4-0553-4885-82F0-6D22291E3111}" destId="{BE5A091B-4F72-4089-AD01-072FE93A5450}" srcOrd="4" destOrd="0" parTransId="{FBA5C973-1888-40F0-A4F5-72E9590705CD}" sibTransId="{AFF89434-A580-43FA-A141-5F6A55B7A206}"/>
    <dgm:cxn modelId="{14DA0649-CE64-49F5-971F-D5E457A04570}" type="presOf" srcId="{FBA5C973-1888-40F0-A4F5-72E9590705CD}" destId="{1C46164E-4AA0-440B-97E8-E5E560DFEE02}" srcOrd="0" destOrd="0" presId="urn:microsoft.com/office/officeart/2005/8/layout/orgChart1"/>
    <dgm:cxn modelId="{0AB1EDDC-46BE-4470-84A2-354B1CED6214}" type="presOf" srcId="{B867C0AB-5ADD-4790-A641-2E0AE15C1002}" destId="{D5A5E4AA-9644-4B6C-AECA-03D236B6EFB4}" srcOrd="0" destOrd="0" presId="urn:microsoft.com/office/officeart/2005/8/layout/orgChart1"/>
    <dgm:cxn modelId="{3F76EEAB-1BE5-405C-8EEA-F84DA1DAB51C}" type="presOf" srcId="{953E8A61-08C8-4A02-B73A-457DE255D000}" destId="{11A7F5C8-C692-4720-A782-9278C07D8C4A}" srcOrd="1" destOrd="0" presId="urn:microsoft.com/office/officeart/2005/8/layout/orgChart1"/>
    <dgm:cxn modelId="{6C7A7CDE-9CBA-40E7-A633-577E40502A21}" type="presOf" srcId="{B4CB8E46-F223-4638-910E-4BB266A134F0}" destId="{A7A43783-E2FD-448A-9F46-D48FFCF290A1}" srcOrd="0" destOrd="0" presId="urn:microsoft.com/office/officeart/2005/8/layout/orgChart1"/>
    <dgm:cxn modelId="{807AD850-57BF-4113-8564-D996A02258E5}" srcId="{D255B6C4-0553-4885-82F0-6D22291E3111}" destId="{949ECE0B-C52D-460C-96D2-631817F03D48}" srcOrd="0" destOrd="0" parTransId="{E54110FA-D3BD-43C7-8212-32D3743AD3AC}" sibTransId="{9E384D05-89B4-4AB7-A50D-7A72FF30B84D}"/>
    <dgm:cxn modelId="{C77E1AEA-7E77-43AF-83E0-50462D727A56}" type="presOf" srcId="{D255B6C4-0553-4885-82F0-6D22291E3111}" destId="{BFE5E892-9223-4905-B966-9826F9EA6BA3}" srcOrd="0" destOrd="0" presId="urn:microsoft.com/office/officeart/2005/8/layout/orgChart1"/>
    <dgm:cxn modelId="{AC63A8B4-3609-44E3-A366-915FCAB8453A}" srcId="{D255B6C4-0553-4885-82F0-6D22291E3111}" destId="{953E8A61-08C8-4A02-B73A-457DE255D000}" srcOrd="5" destOrd="0" parTransId="{7CB374BD-6296-49E6-A17A-E992BB0FC2E3}" sibTransId="{3BF82949-CA45-4816-B16F-0038854AE031}"/>
    <dgm:cxn modelId="{D40592A7-8EA3-4079-AA67-20127C9AE62B}" type="presOf" srcId="{B1ADE0BA-B10E-4C16-B69D-7CAA111171AC}" destId="{BC63D23B-9CC3-42F4-91F8-D7208D332778}" srcOrd="0" destOrd="0" presId="urn:microsoft.com/office/officeart/2005/8/layout/orgChart1"/>
    <dgm:cxn modelId="{014C5F63-FDE4-4B73-B0A0-1F61ED1233B3}" type="presOf" srcId="{34E38E7E-EE6C-4FB4-BC00-5DD95829B219}" destId="{BB003CA4-1602-4A0C-AB1B-FA46945107B6}" srcOrd="0" destOrd="0" presId="urn:microsoft.com/office/officeart/2005/8/layout/orgChart1"/>
    <dgm:cxn modelId="{EA2E4BA8-E91D-4911-9AAB-84E5857309B1}" type="presOf" srcId="{BE5A091B-4F72-4089-AD01-072FE93A5450}" destId="{4B5CCFF4-3C32-44D3-A2A0-0E16AF7027EB}" srcOrd="0" destOrd="0" presId="urn:microsoft.com/office/officeart/2005/8/layout/orgChart1"/>
    <dgm:cxn modelId="{6F566E03-2682-4A5C-86C7-C8FC76C8CB1B}" srcId="{D255B6C4-0553-4885-82F0-6D22291E3111}" destId="{86E86872-6CBC-49B4-97CC-1CE36A80B14C}" srcOrd="2" destOrd="0" parTransId="{34E38E7E-EE6C-4FB4-BC00-5DD95829B219}" sibTransId="{86412FD5-83BB-4F72-AE0F-DD0E2E0F1F97}"/>
    <dgm:cxn modelId="{2A31EABA-466B-4311-89A0-C78EF7A8B68F}" type="presOf" srcId="{7CB374BD-6296-49E6-A17A-E992BB0FC2E3}" destId="{CB6E587D-0FB8-4846-8EDF-D8B3101BAF0F}" srcOrd="0" destOrd="0" presId="urn:microsoft.com/office/officeart/2005/8/layout/orgChart1"/>
    <dgm:cxn modelId="{E61A277C-2313-415B-85BB-FE10523D6402}" type="presOf" srcId="{7BDFF297-B93B-4383-9058-AEC886846E94}" destId="{AF717472-12B6-4771-99AB-6245B8335970}" srcOrd="0" destOrd="0" presId="urn:microsoft.com/office/officeart/2005/8/layout/orgChart1"/>
    <dgm:cxn modelId="{63F219A7-9D90-4C53-A4F5-EE8487772297}" type="presOf" srcId="{1B24C572-A84D-4821-9DF4-1E6314AAE637}" destId="{EF50837E-569F-48DC-9B90-1AD52279F5DA}" srcOrd="0" destOrd="0" presId="urn:microsoft.com/office/officeart/2005/8/layout/orgChart1"/>
    <dgm:cxn modelId="{A03FCE32-F32F-4B0B-A613-5B0A41835286}" type="presOf" srcId="{B1ADE0BA-B10E-4C16-B69D-7CAA111171AC}" destId="{6A6F7FF3-762D-4E32-983E-A41F71733621}" srcOrd="1" destOrd="0" presId="urn:microsoft.com/office/officeart/2005/8/layout/orgChart1"/>
    <dgm:cxn modelId="{0C9D101C-09AD-4324-BAFF-49C5AC9B41B8}" srcId="{D255B6C4-0553-4885-82F0-6D22291E3111}" destId="{1B24C572-A84D-4821-9DF4-1E6314AAE637}" srcOrd="3" destOrd="0" parTransId="{B867C0AB-5ADD-4790-A641-2E0AE15C1002}" sibTransId="{10C08FBE-66E1-43B0-894A-3C8383630ACC}"/>
    <dgm:cxn modelId="{80CC5545-7B15-4851-9BB8-A9B43314231F}" type="presOf" srcId="{953E8A61-08C8-4A02-B73A-457DE255D000}" destId="{0D365F00-86E5-4627-95C5-77A23A1E924A}" srcOrd="0" destOrd="0" presId="urn:microsoft.com/office/officeart/2005/8/layout/orgChart1"/>
    <dgm:cxn modelId="{20E43794-8791-4528-A5C6-55CE1812D88B}" type="presOf" srcId="{949ECE0B-C52D-460C-96D2-631817F03D48}" destId="{900DC893-AAD7-43E6-A400-3D31CC193ED3}" srcOrd="1" destOrd="0" presId="urn:microsoft.com/office/officeart/2005/8/layout/orgChart1"/>
    <dgm:cxn modelId="{CDA01A48-DEA4-4176-932E-AAAB9A34C54C}" type="presOf" srcId="{86E86872-6CBC-49B4-97CC-1CE36A80B14C}" destId="{DA9477AA-38B9-47B9-8F46-2B416AA3F03E}" srcOrd="1" destOrd="0" presId="urn:microsoft.com/office/officeart/2005/8/layout/orgChart1"/>
    <dgm:cxn modelId="{7C5CCFFF-EA61-4385-8BA8-0B4FCCF42D16}" type="presParOf" srcId="{A7A43783-E2FD-448A-9F46-D48FFCF290A1}" destId="{28B7EFC7-F4D7-4853-98CD-B592980B5AAF}" srcOrd="0" destOrd="0" presId="urn:microsoft.com/office/officeart/2005/8/layout/orgChart1"/>
    <dgm:cxn modelId="{6FB847FF-DD70-4709-B9AB-7D3AC5ED8E2C}" type="presParOf" srcId="{28B7EFC7-F4D7-4853-98CD-B592980B5AAF}" destId="{A0A8ED12-7342-42F0-8590-B0FBCA890B49}" srcOrd="0" destOrd="0" presId="urn:microsoft.com/office/officeart/2005/8/layout/orgChart1"/>
    <dgm:cxn modelId="{24A0CEA6-BB20-43DD-B3F9-BEC943B09CF9}" type="presParOf" srcId="{A0A8ED12-7342-42F0-8590-B0FBCA890B49}" destId="{BFE5E892-9223-4905-B966-9826F9EA6BA3}" srcOrd="0" destOrd="0" presId="urn:microsoft.com/office/officeart/2005/8/layout/orgChart1"/>
    <dgm:cxn modelId="{0FB6756D-0201-48AD-83AF-F28309E8DC78}" type="presParOf" srcId="{A0A8ED12-7342-42F0-8590-B0FBCA890B49}" destId="{91D0B5F8-EF99-48EC-A37F-E933391F6367}" srcOrd="1" destOrd="0" presId="urn:microsoft.com/office/officeart/2005/8/layout/orgChart1"/>
    <dgm:cxn modelId="{073AA28A-3ACC-4124-BAAD-EB033E6AB56D}" type="presParOf" srcId="{28B7EFC7-F4D7-4853-98CD-B592980B5AAF}" destId="{F3C2BA1E-8B4A-40EC-9D6E-92B8EF72B775}" srcOrd="1" destOrd="0" presId="urn:microsoft.com/office/officeart/2005/8/layout/orgChart1"/>
    <dgm:cxn modelId="{3381F257-2189-4C31-995F-1CA5B0ABCB5C}" type="presParOf" srcId="{F3C2BA1E-8B4A-40EC-9D6E-92B8EF72B775}" destId="{DA354402-0255-4603-942C-B61372763444}" srcOrd="0" destOrd="0" presId="urn:microsoft.com/office/officeart/2005/8/layout/orgChart1"/>
    <dgm:cxn modelId="{B54477A0-36D6-4A0E-BEC2-BFA892C14771}" type="presParOf" srcId="{F3C2BA1E-8B4A-40EC-9D6E-92B8EF72B775}" destId="{FBD9A32F-ACEE-47D0-9235-403C0D748D8C}" srcOrd="1" destOrd="0" presId="urn:microsoft.com/office/officeart/2005/8/layout/orgChart1"/>
    <dgm:cxn modelId="{0684A0F7-FDDB-4D13-8C4B-2AC151848192}" type="presParOf" srcId="{FBD9A32F-ACEE-47D0-9235-403C0D748D8C}" destId="{F50B2311-DCD2-4706-B04A-774DB19B66A9}" srcOrd="0" destOrd="0" presId="urn:microsoft.com/office/officeart/2005/8/layout/orgChart1"/>
    <dgm:cxn modelId="{6511B4BC-4AE0-4244-A398-0C6F9DE9682B}" type="presParOf" srcId="{F50B2311-DCD2-4706-B04A-774DB19B66A9}" destId="{42702B4B-0E38-441A-95A6-E1E8DBB56796}" srcOrd="0" destOrd="0" presId="urn:microsoft.com/office/officeart/2005/8/layout/orgChart1"/>
    <dgm:cxn modelId="{FEC3B85B-1D26-4FC4-9538-E1E46040E466}" type="presParOf" srcId="{F50B2311-DCD2-4706-B04A-774DB19B66A9}" destId="{900DC893-AAD7-43E6-A400-3D31CC193ED3}" srcOrd="1" destOrd="0" presId="urn:microsoft.com/office/officeart/2005/8/layout/orgChart1"/>
    <dgm:cxn modelId="{295BC6D9-3961-4E27-A10F-62E0BE6D1C52}" type="presParOf" srcId="{FBD9A32F-ACEE-47D0-9235-403C0D748D8C}" destId="{E7D33723-B20A-4787-A1D1-75812D758A19}" srcOrd="1" destOrd="0" presId="urn:microsoft.com/office/officeart/2005/8/layout/orgChart1"/>
    <dgm:cxn modelId="{17A0C558-53C8-44F6-A386-29C9A7D2198C}" type="presParOf" srcId="{FBD9A32F-ACEE-47D0-9235-403C0D748D8C}" destId="{974FB359-60BC-4574-87EC-AD400ECB191B}" srcOrd="2" destOrd="0" presId="urn:microsoft.com/office/officeart/2005/8/layout/orgChart1"/>
    <dgm:cxn modelId="{1EF66290-4F7F-4850-9C6B-1E4C29E5D90F}" type="presParOf" srcId="{F3C2BA1E-8B4A-40EC-9D6E-92B8EF72B775}" destId="{AF717472-12B6-4771-99AB-6245B8335970}" srcOrd="2" destOrd="0" presId="urn:microsoft.com/office/officeart/2005/8/layout/orgChart1"/>
    <dgm:cxn modelId="{F692316F-A05B-46FF-A534-7E93AB97A3D4}" type="presParOf" srcId="{F3C2BA1E-8B4A-40EC-9D6E-92B8EF72B775}" destId="{B7035D65-908F-4D3B-9A89-A1AC929C1A55}" srcOrd="3" destOrd="0" presId="urn:microsoft.com/office/officeart/2005/8/layout/orgChart1"/>
    <dgm:cxn modelId="{11ED5D8C-333B-403F-ADED-727E6E46212C}" type="presParOf" srcId="{B7035D65-908F-4D3B-9A89-A1AC929C1A55}" destId="{572B97B7-61FC-4990-8255-1F8684F09E6B}" srcOrd="0" destOrd="0" presId="urn:microsoft.com/office/officeart/2005/8/layout/orgChart1"/>
    <dgm:cxn modelId="{DBC1A2E0-4EC5-4C96-863F-6BDAFF7F169D}" type="presParOf" srcId="{572B97B7-61FC-4990-8255-1F8684F09E6B}" destId="{BC63D23B-9CC3-42F4-91F8-D7208D332778}" srcOrd="0" destOrd="0" presId="urn:microsoft.com/office/officeart/2005/8/layout/orgChart1"/>
    <dgm:cxn modelId="{9EEA4B47-E5D8-45A3-89FF-0CE97199A8B1}" type="presParOf" srcId="{572B97B7-61FC-4990-8255-1F8684F09E6B}" destId="{6A6F7FF3-762D-4E32-983E-A41F71733621}" srcOrd="1" destOrd="0" presId="urn:microsoft.com/office/officeart/2005/8/layout/orgChart1"/>
    <dgm:cxn modelId="{CAC965C0-DFDB-4209-B67E-777823B74932}" type="presParOf" srcId="{B7035D65-908F-4D3B-9A89-A1AC929C1A55}" destId="{0ECC97D6-247B-4260-BB0B-D235AD087F32}" srcOrd="1" destOrd="0" presId="urn:microsoft.com/office/officeart/2005/8/layout/orgChart1"/>
    <dgm:cxn modelId="{3EBC1392-685B-4ADD-812E-BB125567568C}" type="presParOf" srcId="{B7035D65-908F-4D3B-9A89-A1AC929C1A55}" destId="{9FD3BFB9-BAC7-4A7E-B26C-58AA5A170DE8}" srcOrd="2" destOrd="0" presId="urn:microsoft.com/office/officeart/2005/8/layout/orgChart1"/>
    <dgm:cxn modelId="{AB8466BE-EF87-4453-B013-C846D39AFA42}" type="presParOf" srcId="{F3C2BA1E-8B4A-40EC-9D6E-92B8EF72B775}" destId="{BB003CA4-1602-4A0C-AB1B-FA46945107B6}" srcOrd="4" destOrd="0" presId="urn:microsoft.com/office/officeart/2005/8/layout/orgChart1"/>
    <dgm:cxn modelId="{47C44B06-7765-4903-9A14-8474FCD0458E}" type="presParOf" srcId="{F3C2BA1E-8B4A-40EC-9D6E-92B8EF72B775}" destId="{6A76813F-8530-4476-9DD9-8DCA77B47ADD}" srcOrd="5" destOrd="0" presId="urn:microsoft.com/office/officeart/2005/8/layout/orgChart1"/>
    <dgm:cxn modelId="{CF2C2531-AAC4-469D-AA9E-743A3BDE9FA4}" type="presParOf" srcId="{6A76813F-8530-4476-9DD9-8DCA77B47ADD}" destId="{07AC978C-F0E9-465B-A588-BC7A0450BC20}" srcOrd="0" destOrd="0" presId="urn:microsoft.com/office/officeart/2005/8/layout/orgChart1"/>
    <dgm:cxn modelId="{ED81D086-CE18-47E5-A0E9-8FA8633B1623}" type="presParOf" srcId="{07AC978C-F0E9-465B-A588-BC7A0450BC20}" destId="{32898E1C-908D-467B-8A55-4C938085E6ED}" srcOrd="0" destOrd="0" presId="urn:microsoft.com/office/officeart/2005/8/layout/orgChart1"/>
    <dgm:cxn modelId="{69A17BD2-FEFD-4DBA-B2AE-43CCC24A50BC}" type="presParOf" srcId="{07AC978C-F0E9-465B-A588-BC7A0450BC20}" destId="{DA9477AA-38B9-47B9-8F46-2B416AA3F03E}" srcOrd="1" destOrd="0" presId="urn:microsoft.com/office/officeart/2005/8/layout/orgChart1"/>
    <dgm:cxn modelId="{A086DA45-91AD-48E1-B527-873A04444102}" type="presParOf" srcId="{6A76813F-8530-4476-9DD9-8DCA77B47ADD}" destId="{58A546DB-4646-41E6-A3D3-0175EAA4EFF7}" srcOrd="1" destOrd="0" presId="urn:microsoft.com/office/officeart/2005/8/layout/orgChart1"/>
    <dgm:cxn modelId="{84420EC4-3A68-4808-BC85-E551BE5ABB80}" type="presParOf" srcId="{6A76813F-8530-4476-9DD9-8DCA77B47ADD}" destId="{1C26E316-181F-4E17-8D1F-395F7A6A8E51}" srcOrd="2" destOrd="0" presId="urn:microsoft.com/office/officeart/2005/8/layout/orgChart1"/>
    <dgm:cxn modelId="{4E137228-FBF9-4997-B973-A8CBE2C2D1BB}" type="presParOf" srcId="{F3C2BA1E-8B4A-40EC-9D6E-92B8EF72B775}" destId="{D5A5E4AA-9644-4B6C-AECA-03D236B6EFB4}" srcOrd="6" destOrd="0" presId="urn:microsoft.com/office/officeart/2005/8/layout/orgChart1"/>
    <dgm:cxn modelId="{D525D80C-6DF0-4E80-884C-C33C31B38AFF}" type="presParOf" srcId="{F3C2BA1E-8B4A-40EC-9D6E-92B8EF72B775}" destId="{294DF274-71F2-432B-81B8-A7D41EE86EAB}" srcOrd="7" destOrd="0" presId="urn:microsoft.com/office/officeart/2005/8/layout/orgChart1"/>
    <dgm:cxn modelId="{7B79A915-E45C-46D0-8247-930FFE97DAD6}" type="presParOf" srcId="{294DF274-71F2-432B-81B8-A7D41EE86EAB}" destId="{B4E6637B-AA70-424B-B8CD-1D28AC41F486}" srcOrd="0" destOrd="0" presId="urn:microsoft.com/office/officeart/2005/8/layout/orgChart1"/>
    <dgm:cxn modelId="{8FB4CE17-C4BE-4F3F-B846-AD20F5722679}" type="presParOf" srcId="{B4E6637B-AA70-424B-B8CD-1D28AC41F486}" destId="{EF50837E-569F-48DC-9B90-1AD52279F5DA}" srcOrd="0" destOrd="0" presId="urn:microsoft.com/office/officeart/2005/8/layout/orgChart1"/>
    <dgm:cxn modelId="{CE8BB878-9C37-4447-9246-F5ED19ABD303}" type="presParOf" srcId="{B4E6637B-AA70-424B-B8CD-1D28AC41F486}" destId="{F58672F2-7272-4DD2-B5DB-2CFE5ACE62E6}" srcOrd="1" destOrd="0" presId="urn:microsoft.com/office/officeart/2005/8/layout/orgChart1"/>
    <dgm:cxn modelId="{7D7FBF3A-6376-4AD8-8520-CC3F348C0099}" type="presParOf" srcId="{294DF274-71F2-432B-81B8-A7D41EE86EAB}" destId="{C6617302-19F0-4721-85F0-C5C6CB95A6FA}" srcOrd="1" destOrd="0" presId="urn:microsoft.com/office/officeart/2005/8/layout/orgChart1"/>
    <dgm:cxn modelId="{09E2DBF6-77EB-4216-9918-E6EB8F91AA86}" type="presParOf" srcId="{294DF274-71F2-432B-81B8-A7D41EE86EAB}" destId="{049582E4-CC3A-428A-BEC8-1AE50C3562D9}" srcOrd="2" destOrd="0" presId="urn:microsoft.com/office/officeart/2005/8/layout/orgChart1"/>
    <dgm:cxn modelId="{A3E21350-422F-4E70-905F-648D4053C8ED}" type="presParOf" srcId="{F3C2BA1E-8B4A-40EC-9D6E-92B8EF72B775}" destId="{1C46164E-4AA0-440B-97E8-E5E560DFEE02}" srcOrd="8" destOrd="0" presId="urn:microsoft.com/office/officeart/2005/8/layout/orgChart1"/>
    <dgm:cxn modelId="{89823A2C-DE1A-464D-BCFE-A9C1C3FE1108}" type="presParOf" srcId="{F3C2BA1E-8B4A-40EC-9D6E-92B8EF72B775}" destId="{54D0175D-3B76-4B9A-8BBD-2801EF4A0C6C}" srcOrd="9" destOrd="0" presId="urn:microsoft.com/office/officeart/2005/8/layout/orgChart1"/>
    <dgm:cxn modelId="{E2EB046D-4BF1-47A5-BC50-AFE33618841E}" type="presParOf" srcId="{54D0175D-3B76-4B9A-8BBD-2801EF4A0C6C}" destId="{44AFD896-5E82-4B1C-847B-2BF7E1B2FD8A}" srcOrd="0" destOrd="0" presId="urn:microsoft.com/office/officeart/2005/8/layout/orgChart1"/>
    <dgm:cxn modelId="{B4FE5BA7-5CCA-41FB-B207-09D207C78E52}" type="presParOf" srcId="{44AFD896-5E82-4B1C-847B-2BF7E1B2FD8A}" destId="{4B5CCFF4-3C32-44D3-A2A0-0E16AF7027EB}" srcOrd="0" destOrd="0" presId="urn:microsoft.com/office/officeart/2005/8/layout/orgChart1"/>
    <dgm:cxn modelId="{2EBD4F4F-13FA-4ED9-87E2-D87790B5F6CF}" type="presParOf" srcId="{44AFD896-5E82-4B1C-847B-2BF7E1B2FD8A}" destId="{58A9A941-0D02-4C7D-9E5A-533FAB50CF00}" srcOrd="1" destOrd="0" presId="urn:microsoft.com/office/officeart/2005/8/layout/orgChart1"/>
    <dgm:cxn modelId="{251F0ABE-1C28-478C-B6F9-1A5CFF77D40E}" type="presParOf" srcId="{54D0175D-3B76-4B9A-8BBD-2801EF4A0C6C}" destId="{A1B324F3-89EE-4729-804A-E73E5E3769D7}" srcOrd="1" destOrd="0" presId="urn:microsoft.com/office/officeart/2005/8/layout/orgChart1"/>
    <dgm:cxn modelId="{AEE947ED-3803-483F-A2AC-E4F025B809F8}" type="presParOf" srcId="{54D0175D-3B76-4B9A-8BBD-2801EF4A0C6C}" destId="{635CF803-00ED-4A2C-978F-0AFB1067F015}" srcOrd="2" destOrd="0" presId="urn:microsoft.com/office/officeart/2005/8/layout/orgChart1"/>
    <dgm:cxn modelId="{249D39B5-E57F-4E0E-9B57-CAF9F1A6DEB0}" type="presParOf" srcId="{F3C2BA1E-8B4A-40EC-9D6E-92B8EF72B775}" destId="{CB6E587D-0FB8-4846-8EDF-D8B3101BAF0F}" srcOrd="10" destOrd="0" presId="urn:microsoft.com/office/officeart/2005/8/layout/orgChart1"/>
    <dgm:cxn modelId="{385E5F85-C54C-498E-95DC-A5E6C5CD7D72}" type="presParOf" srcId="{F3C2BA1E-8B4A-40EC-9D6E-92B8EF72B775}" destId="{99CEA9EB-00F4-472D-9FFB-09889ACD5C8F}" srcOrd="11" destOrd="0" presId="urn:microsoft.com/office/officeart/2005/8/layout/orgChart1"/>
    <dgm:cxn modelId="{ECA6CB7A-891A-41E5-AB9E-2375936A3E4C}" type="presParOf" srcId="{99CEA9EB-00F4-472D-9FFB-09889ACD5C8F}" destId="{0607D64D-32F7-4482-9072-1D7D2A3ACCA2}" srcOrd="0" destOrd="0" presId="urn:microsoft.com/office/officeart/2005/8/layout/orgChart1"/>
    <dgm:cxn modelId="{04D8CAB4-715B-4905-AC04-56FE848DE33E}" type="presParOf" srcId="{0607D64D-32F7-4482-9072-1D7D2A3ACCA2}" destId="{0D365F00-86E5-4627-95C5-77A23A1E924A}" srcOrd="0" destOrd="0" presId="urn:microsoft.com/office/officeart/2005/8/layout/orgChart1"/>
    <dgm:cxn modelId="{40F232DE-C2BD-4A7A-9715-9BBA7AC73CB1}" type="presParOf" srcId="{0607D64D-32F7-4482-9072-1D7D2A3ACCA2}" destId="{11A7F5C8-C692-4720-A782-9278C07D8C4A}" srcOrd="1" destOrd="0" presId="urn:microsoft.com/office/officeart/2005/8/layout/orgChart1"/>
    <dgm:cxn modelId="{500B2E66-60BF-4598-8F10-AA3C9140E157}" type="presParOf" srcId="{99CEA9EB-00F4-472D-9FFB-09889ACD5C8F}" destId="{43ADE8DA-4C89-46B1-9F87-802CFB5752DE}" srcOrd="1" destOrd="0" presId="urn:microsoft.com/office/officeart/2005/8/layout/orgChart1"/>
    <dgm:cxn modelId="{521017E1-9BBB-43B5-9DEE-0CCBCC098059}" type="presParOf" srcId="{99CEA9EB-00F4-472D-9FFB-09889ACD5C8F}" destId="{B22FB8B9-7630-48B1-BC39-E1355CFA9A9D}" srcOrd="2" destOrd="0" presId="urn:microsoft.com/office/officeart/2005/8/layout/orgChart1"/>
    <dgm:cxn modelId="{4328BA8F-ED22-47F8-BB8C-168A2A45BCE3}" type="presParOf" srcId="{28B7EFC7-F4D7-4853-98CD-B592980B5AAF}" destId="{3CBC7115-07A6-472B-94A5-2B97D864E2E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E4A134-6B58-46DE-9B4A-7854A9303688}" type="doc">
      <dgm:prSet loTypeId="urn:microsoft.com/office/officeart/2005/8/layout/orgChart1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AA5203B-A415-4746-881A-92FE91D810FA}">
      <dgm:prSet phldrT="[Текст]"/>
      <dgm:spPr/>
      <dgm:t>
        <a:bodyPr/>
        <a:lstStyle/>
        <a:p>
          <a:r>
            <a:rPr lang="ru-RU" b="1" dirty="0" smtClean="0"/>
            <a:t>ИТ технологии охватывают все области</a:t>
          </a:r>
          <a:r>
            <a:rPr lang="ru-RU" dirty="0" smtClean="0"/>
            <a:t> </a:t>
          </a:r>
          <a:endParaRPr lang="ru-RU" dirty="0"/>
        </a:p>
      </dgm:t>
    </dgm:pt>
    <dgm:pt modelId="{7B498DCA-A638-4E84-996C-75D7CB514D9B}" type="parTrans" cxnId="{71BCF3EF-6210-421B-B1E3-BF92ED22D24C}">
      <dgm:prSet/>
      <dgm:spPr/>
      <dgm:t>
        <a:bodyPr/>
        <a:lstStyle/>
        <a:p>
          <a:endParaRPr lang="ru-RU"/>
        </a:p>
      </dgm:t>
    </dgm:pt>
    <dgm:pt modelId="{D3656842-2D37-4597-8F69-70824A26602F}" type="sibTrans" cxnId="{71BCF3EF-6210-421B-B1E3-BF92ED22D24C}">
      <dgm:prSet/>
      <dgm:spPr/>
      <dgm:t>
        <a:bodyPr/>
        <a:lstStyle/>
        <a:p>
          <a:endParaRPr lang="ru-RU"/>
        </a:p>
      </dgm:t>
    </dgm:pt>
    <dgm:pt modelId="{4ED3328B-53FF-4A68-B62B-F67C97A4E31E}">
      <dgm:prSet phldrT="[Текст]"/>
      <dgm:spPr/>
      <dgm:t>
        <a:bodyPr/>
        <a:lstStyle/>
        <a:p>
          <a:r>
            <a:rPr lang="ru-RU" dirty="0" smtClean="0"/>
            <a:t>создания</a:t>
          </a:r>
          <a:endParaRPr lang="ru-RU" dirty="0"/>
        </a:p>
      </dgm:t>
    </dgm:pt>
    <dgm:pt modelId="{FE726F82-FA55-444D-86E9-C55CCAEF9E2E}" type="parTrans" cxnId="{D203080F-CF41-43B8-A86C-619C23FB34AD}">
      <dgm:prSet/>
      <dgm:spPr/>
      <dgm:t>
        <a:bodyPr/>
        <a:lstStyle/>
        <a:p>
          <a:endParaRPr lang="ru-RU"/>
        </a:p>
      </dgm:t>
    </dgm:pt>
    <dgm:pt modelId="{8001741C-471D-47F0-AB03-B68BA8109802}" type="sibTrans" cxnId="{D203080F-CF41-43B8-A86C-619C23FB34AD}">
      <dgm:prSet/>
      <dgm:spPr/>
      <dgm:t>
        <a:bodyPr/>
        <a:lstStyle/>
        <a:p>
          <a:endParaRPr lang="ru-RU"/>
        </a:p>
      </dgm:t>
    </dgm:pt>
    <dgm:pt modelId="{ABB89D68-E98B-4D6B-A204-A07A0A0615B3}">
      <dgm:prSet phldrT="[Текст]"/>
      <dgm:spPr/>
      <dgm:t>
        <a:bodyPr/>
        <a:lstStyle/>
        <a:p>
          <a:r>
            <a:rPr lang="ru-RU" dirty="0" smtClean="0"/>
            <a:t>хранения</a:t>
          </a:r>
          <a:endParaRPr lang="ru-RU" dirty="0"/>
        </a:p>
      </dgm:t>
    </dgm:pt>
    <dgm:pt modelId="{CAF5629F-8B06-4BB4-A2DF-8F6EB35C5BBD}" type="parTrans" cxnId="{35320F6E-13F5-45C0-A454-4D440ACEB998}">
      <dgm:prSet/>
      <dgm:spPr/>
      <dgm:t>
        <a:bodyPr/>
        <a:lstStyle/>
        <a:p>
          <a:endParaRPr lang="ru-RU"/>
        </a:p>
      </dgm:t>
    </dgm:pt>
    <dgm:pt modelId="{04F8AA3A-2EDE-472C-8011-8AE218363F0D}" type="sibTrans" cxnId="{35320F6E-13F5-45C0-A454-4D440ACEB998}">
      <dgm:prSet/>
      <dgm:spPr/>
      <dgm:t>
        <a:bodyPr/>
        <a:lstStyle/>
        <a:p>
          <a:endParaRPr lang="ru-RU"/>
        </a:p>
      </dgm:t>
    </dgm:pt>
    <dgm:pt modelId="{FAC2D254-DB66-4665-BCAC-FF31FF7E77AA}">
      <dgm:prSet phldrT="[Текст]"/>
      <dgm:spPr/>
      <dgm:t>
        <a:bodyPr/>
        <a:lstStyle/>
        <a:p>
          <a:r>
            <a:rPr lang="ru-RU" dirty="0" smtClean="0"/>
            <a:t>восприятия</a:t>
          </a:r>
          <a:endParaRPr lang="ru-RU" dirty="0"/>
        </a:p>
      </dgm:t>
    </dgm:pt>
    <dgm:pt modelId="{F2AF91E4-DD23-43E4-9E24-99CAB6325A41}" type="parTrans" cxnId="{F529DE6C-4851-4AFE-ACD9-575A5F1DD7F2}">
      <dgm:prSet/>
      <dgm:spPr/>
      <dgm:t>
        <a:bodyPr/>
        <a:lstStyle/>
        <a:p>
          <a:endParaRPr lang="ru-RU"/>
        </a:p>
      </dgm:t>
    </dgm:pt>
    <dgm:pt modelId="{1A06C2F6-886A-4109-AEC6-8A8D43736B7F}" type="sibTrans" cxnId="{F529DE6C-4851-4AFE-ACD9-575A5F1DD7F2}">
      <dgm:prSet/>
      <dgm:spPr/>
      <dgm:t>
        <a:bodyPr/>
        <a:lstStyle/>
        <a:p>
          <a:endParaRPr lang="ru-RU"/>
        </a:p>
      </dgm:t>
    </dgm:pt>
    <dgm:pt modelId="{2ECF1F85-81EA-438B-B48A-86AC834304E7}">
      <dgm:prSet/>
      <dgm:spPr/>
      <dgm:t>
        <a:bodyPr/>
        <a:lstStyle/>
        <a:p>
          <a:r>
            <a:rPr lang="ru-RU" dirty="0" smtClean="0"/>
            <a:t>передачи</a:t>
          </a:r>
          <a:endParaRPr lang="ru-RU" dirty="0"/>
        </a:p>
      </dgm:t>
    </dgm:pt>
    <dgm:pt modelId="{104E350D-3E66-40B7-A4D7-0FFBE633E763}" type="parTrans" cxnId="{704A0762-C482-4DDD-BB9C-C2759BC102D3}">
      <dgm:prSet/>
      <dgm:spPr/>
      <dgm:t>
        <a:bodyPr/>
        <a:lstStyle/>
        <a:p>
          <a:endParaRPr lang="ru-RU"/>
        </a:p>
      </dgm:t>
    </dgm:pt>
    <dgm:pt modelId="{00F8AB27-5AB2-4B28-816D-9E3320182060}" type="sibTrans" cxnId="{704A0762-C482-4DDD-BB9C-C2759BC102D3}">
      <dgm:prSet/>
      <dgm:spPr/>
      <dgm:t>
        <a:bodyPr/>
        <a:lstStyle/>
        <a:p>
          <a:endParaRPr lang="ru-RU"/>
        </a:p>
      </dgm:t>
    </dgm:pt>
    <dgm:pt modelId="{25A01311-1D77-445D-B663-0BBA5BB5048B}" type="pres">
      <dgm:prSet presAssocID="{55E4A134-6B58-46DE-9B4A-7854A930368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B8716A4-5F25-455A-ACC8-86CF31DF53FC}" type="pres">
      <dgm:prSet presAssocID="{FAA5203B-A415-4746-881A-92FE91D810FA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D0B8FF76-D427-47CA-8507-5EF4C13C05ED}" type="pres">
      <dgm:prSet presAssocID="{FAA5203B-A415-4746-881A-92FE91D810FA}" presName="rootComposite1" presStyleCnt="0"/>
      <dgm:spPr/>
      <dgm:t>
        <a:bodyPr/>
        <a:lstStyle/>
        <a:p>
          <a:endParaRPr lang="ru-RU"/>
        </a:p>
      </dgm:t>
    </dgm:pt>
    <dgm:pt modelId="{4D906BDD-8B72-4B1B-88FB-55D7EEE90E57}" type="pres">
      <dgm:prSet presAssocID="{FAA5203B-A415-4746-881A-92FE91D810FA}" presName="rootText1" presStyleLbl="node0" presStyleIdx="0" presStyleCnt="1" custScaleX="2435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B3B39B-96B0-41B7-844A-5C912649E2BC}" type="pres">
      <dgm:prSet presAssocID="{FAA5203B-A415-4746-881A-92FE91D810F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249F538-3A5C-4065-89FD-A3A8B520E085}" type="pres">
      <dgm:prSet presAssocID="{FAA5203B-A415-4746-881A-92FE91D810FA}" presName="hierChild2" presStyleCnt="0"/>
      <dgm:spPr/>
      <dgm:t>
        <a:bodyPr/>
        <a:lstStyle/>
        <a:p>
          <a:endParaRPr lang="ru-RU"/>
        </a:p>
      </dgm:t>
    </dgm:pt>
    <dgm:pt modelId="{AF487491-4920-4A55-9E8A-31EF0066931A}" type="pres">
      <dgm:prSet presAssocID="{FE726F82-FA55-444D-86E9-C55CCAEF9E2E}" presName="Name37" presStyleLbl="parChTrans1D2" presStyleIdx="0" presStyleCnt="4"/>
      <dgm:spPr/>
      <dgm:t>
        <a:bodyPr/>
        <a:lstStyle/>
        <a:p>
          <a:endParaRPr lang="ru-RU"/>
        </a:p>
      </dgm:t>
    </dgm:pt>
    <dgm:pt modelId="{E019886A-FBBB-4EAD-9845-EE6CA00A9AB6}" type="pres">
      <dgm:prSet presAssocID="{4ED3328B-53FF-4A68-B62B-F67C97A4E31E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16BAB7D-426D-4D22-A846-7DD854B0209E}" type="pres">
      <dgm:prSet presAssocID="{4ED3328B-53FF-4A68-B62B-F67C97A4E31E}" presName="rootComposite" presStyleCnt="0"/>
      <dgm:spPr/>
      <dgm:t>
        <a:bodyPr/>
        <a:lstStyle/>
        <a:p>
          <a:endParaRPr lang="ru-RU"/>
        </a:p>
      </dgm:t>
    </dgm:pt>
    <dgm:pt modelId="{E261448F-E090-4D42-A1B1-2E52B435C15B}" type="pres">
      <dgm:prSet presAssocID="{4ED3328B-53FF-4A68-B62B-F67C97A4E31E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931C8-1119-4FCF-AE3F-7A902CD8503C}" type="pres">
      <dgm:prSet presAssocID="{4ED3328B-53FF-4A68-B62B-F67C97A4E31E}" presName="rootConnector" presStyleLbl="node2" presStyleIdx="0" presStyleCnt="4"/>
      <dgm:spPr/>
      <dgm:t>
        <a:bodyPr/>
        <a:lstStyle/>
        <a:p>
          <a:endParaRPr lang="ru-RU"/>
        </a:p>
      </dgm:t>
    </dgm:pt>
    <dgm:pt modelId="{56E8668D-341A-4A5A-81B2-07E5A02A09A6}" type="pres">
      <dgm:prSet presAssocID="{4ED3328B-53FF-4A68-B62B-F67C97A4E31E}" presName="hierChild4" presStyleCnt="0"/>
      <dgm:spPr/>
      <dgm:t>
        <a:bodyPr/>
        <a:lstStyle/>
        <a:p>
          <a:endParaRPr lang="ru-RU"/>
        </a:p>
      </dgm:t>
    </dgm:pt>
    <dgm:pt modelId="{E7A9177D-3FFB-4C51-9B1E-502E4C63EE02}" type="pres">
      <dgm:prSet presAssocID="{4ED3328B-53FF-4A68-B62B-F67C97A4E31E}" presName="hierChild5" presStyleCnt="0"/>
      <dgm:spPr/>
      <dgm:t>
        <a:bodyPr/>
        <a:lstStyle/>
        <a:p>
          <a:endParaRPr lang="ru-RU"/>
        </a:p>
      </dgm:t>
    </dgm:pt>
    <dgm:pt modelId="{A2518AA3-98A9-4953-BFE2-0A7704E7C580}" type="pres">
      <dgm:prSet presAssocID="{104E350D-3E66-40B7-A4D7-0FFBE633E763}" presName="Name37" presStyleLbl="parChTrans1D2" presStyleIdx="1" presStyleCnt="4"/>
      <dgm:spPr/>
      <dgm:t>
        <a:bodyPr/>
        <a:lstStyle/>
        <a:p>
          <a:endParaRPr lang="ru-RU"/>
        </a:p>
      </dgm:t>
    </dgm:pt>
    <dgm:pt modelId="{3EE87777-2C5E-4D78-8C74-70DB0F8CC6A5}" type="pres">
      <dgm:prSet presAssocID="{2ECF1F85-81EA-438B-B48A-86AC834304E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800920E-70CB-455B-8A67-B18C827D6096}" type="pres">
      <dgm:prSet presAssocID="{2ECF1F85-81EA-438B-B48A-86AC834304E7}" presName="rootComposite" presStyleCnt="0"/>
      <dgm:spPr/>
      <dgm:t>
        <a:bodyPr/>
        <a:lstStyle/>
        <a:p>
          <a:endParaRPr lang="ru-RU"/>
        </a:p>
      </dgm:t>
    </dgm:pt>
    <dgm:pt modelId="{7F98A737-E279-4923-AA4C-635D6E8C5D00}" type="pres">
      <dgm:prSet presAssocID="{2ECF1F85-81EA-438B-B48A-86AC834304E7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D67E9C-FB99-42E8-BFF8-D96CFC1B0D76}" type="pres">
      <dgm:prSet presAssocID="{2ECF1F85-81EA-438B-B48A-86AC834304E7}" presName="rootConnector" presStyleLbl="node2" presStyleIdx="1" presStyleCnt="4"/>
      <dgm:spPr/>
      <dgm:t>
        <a:bodyPr/>
        <a:lstStyle/>
        <a:p>
          <a:endParaRPr lang="ru-RU"/>
        </a:p>
      </dgm:t>
    </dgm:pt>
    <dgm:pt modelId="{9D9DA645-573A-467E-920D-9614FB491EE1}" type="pres">
      <dgm:prSet presAssocID="{2ECF1F85-81EA-438B-B48A-86AC834304E7}" presName="hierChild4" presStyleCnt="0"/>
      <dgm:spPr/>
      <dgm:t>
        <a:bodyPr/>
        <a:lstStyle/>
        <a:p>
          <a:endParaRPr lang="ru-RU"/>
        </a:p>
      </dgm:t>
    </dgm:pt>
    <dgm:pt modelId="{ED686FDD-EF05-49AC-87E4-9748BD437CE7}" type="pres">
      <dgm:prSet presAssocID="{2ECF1F85-81EA-438B-B48A-86AC834304E7}" presName="hierChild5" presStyleCnt="0"/>
      <dgm:spPr/>
      <dgm:t>
        <a:bodyPr/>
        <a:lstStyle/>
        <a:p>
          <a:endParaRPr lang="ru-RU"/>
        </a:p>
      </dgm:t>
    </dgm:pt>
    <dgm:pt modelId="{FE03445C-0C40-4679-945A-6286B27F29B3}" type="pres">
      <dgm:prSet presAssocID="{CAF5629F-8B06-4BB4-A2DF-8F6EB35C5BBD}" presName="Name37" presStyleLbl="parChTrans1D2" presStyleIdx="2" presStyleCnt="4"/>
      <dgm:spPr/>
      <dgm:t>
        <a:bodyPr/>
        <a:lstStyle/>
        <a:p>
          <a:endParaRPr lang="ru-RU"/>
        </a:p>
      </dgm:t>
    </dgm:pt>
    <dgm:pt modelId="{87B4F3CE-E45E-4C5E-BDBB-3F3D2FBD9DEA}" type="pres">
      <dgm:prSet presAssocID="{ABB89D68-E98B-4D6B-A204-A07A0A0615B3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10EAF46-AAEC-4B86-9B73-C83ECAF1A13F}" type="pres">
      <dgm:prSet presAssocID="{ABB89D68-E98B-4D6B-A204-A07A0A0615B3}" presName="rootComposite" presStyleCnt="0"/>
      <dgm:spPr/>
      <dgm:t>
        <a:bodyPr/>
        <a:lstStyle/>
        <a:p>
          <a:endParaRPr lang="ru-RU"/>
        </a:p>
      </dgm:t>
    </dgm:pt>
    <dgm:pt modelId="{6A97B81B-DB9F-464F-84C0-1EC86A2B199A}" type="pres">
      <dgm:prSet presAssocID="{ABB89D68-E98B-4D6B-A204-A07A0A0615B3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F25B5B-2F80-4B25-9421-F113685D1984}" type="pres">
      <dgm:prSet presAssocID="{ABB89D68-E98B-4D6B-A204-A07A0A0615B3}" presName="rootConnector" presStyleLbl="node2" presStyleIdx="2" presStyleCnt="4"/>
      <dgm:spPr/>
      <dgm:t>
        <a:bodyPr/>
        <a:lstStyle/>
        <a:p>
          <a:endParaRPr lang="ru-RU"/>
        </a:p>
      </dgm:t>
    </dgm:pt>
    <dgm:pt modelId="{A335DAED-D4F2-4D4D-B5D5-44EB1ED4D258}" type="pres">
      <dgm:prSet presAssocID="{ABB89D68-E98B-4D6B-A204-A07A0A0615B3}" presName="hierChild4" presStyleCnt="0"/>
      <dgm:spPr/>
      <dgm:t>
        <a:bodyPr/>
        <a:lstStyle/>
        <a:p>
          <a:endParaRPr lang="ru-RU"/>
        </a:p>
      </dgm:t>
    </dgm:pt>
    <dgm:pt modelId="{E17D5870-246B-4782-87FA-7207C5022E54}" type="pres">
      <dgm:prSet presAssocID="{ABB89D68-E98B-4D6B-A204-A07A0A0615B3}" presName="hierChild5" presStyleCnt="0"/>
      <dgm:spPr/>
      <dgm:t>
        <a:bodyPr/>
        <a:lstStyle/>
        <a:p>
          <a:endParaRPr lang="ru-RU"/>
        </a:p>
      </dgm:t>
    </dgm:pt>
    <dgm:pt modelId="{7B4853AF-09EB-450E-83DB-1CC7C250B435}" type="pres">
      <dgm:prSet presAssocID="{F2AF91E4-DD23-43E4-9E24-99CAB6325A41}" presName="Name37" presStyleLbl="parChTrans1D2" presStyleIdx="3" presStyleCnt="4"/>
      <dgm:spPr/>
      <dgm:t>
        <a:bodyPr/>
        <a:lstStyle/>
        <a:p>
          <a:endParaRPr lang="ru-RU"/>
        </a:p>
      </dgm:t>
    </dgm:pt>
    <dgm:pt modelId="{51446CED-B50E-44BA-AF44-F47DA07ED373}" type="pres">
      <dgm:prSet presAssocID="{FAC2D254-DB66-4665-BCAC-FF31FF7E77AA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DDF1481C-015B-47B2-BBBE-DC13F4C4E1A1}" type="pres">
      <dgm:prSet presAssocID="{FAC2D254-DB66-4665-BCAC-FF31FF7E77AA}" presName="rootComposite" presStyleCnt="0"/>
      <dgm:spPr/>
      <dgm:t>
        <a:bodyPr/>
        <a:lstStyle/>
        <a:p>
          <a:endParaRPr lang="ru-RU"/>
        </a:p>
      </dgm:t>
    </dgm:pt>
    <dgm:pt modelId="{08849C7D-015D-4945-B689-B9F543C796EA}" type="pres">
      <dgm:prSet presAssocID="{FAC2D254-DB66-4665-BCAC-FF31FF7E77AA}" presName="rootText" presStyleLbl="node2" presStyleIdx="3" presStyleCnt="4" custScaleX="1116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00B4BC-750D-4454-85A7-BA05D85424FF}" type="pres">
      <dgm:prSet presAssocID="{FAC2D254-DB66-4665-BCAC-FF31FF7E77AA}" presName="rootConnector" presStyleLbl="node2" presStyleIdx="3" presStyleCnt="4"/>
      <dgm:spPr/>
      <dgm:t>
        <a:bodyPr/>
        <a:lstStyle/>
        <a:p>
          <a:endParaRPr lang="ru-RU"/>
        </a:p>
      </dgm:t>
    </dgm:pt>
    <dgm:pt modelId="{D336F248-1F87-493F-A992-C19179A22058}" type="pres">
      <dgm:prSet presAssocID="{FAC2D254-DB66-4665-BCAC-FF31FF7E77AA}" presName="hierChild4" presStyleCnt="0"/>
      <dgm:spPr/>
      <dgm:t>
        <a:bodyPr/>
        <a:lstStyle/>
        <a:p>
          <a:endParaRPr lang="ru-RU"/>
        </a:p>
      </dgm:t>
    </dgm:pt>
    <dgm:pt modelId="{F52FE8AE-8EBC-4A34-A74C-10DFEFE06555}" type="pres">
      <dgm:prSet presAssocID="{FAC2D254-DB66-4665-BCAC-FF31FF7E77AA}" presName="hierChild5" presStyleCnt="0"/>
      <dgm:spPr/>
      <dgm:t>
        <a:bodyPr/>
        <a:lstStyle/>
        <a:p>
          <a:endParaRPr lang="ru-RU"/>
        </a:p>
      </dgm:t>
    </dgm:pt>
    <dgm:pt modelId="{6C45CBE3-6627-42EE-835B-12E8F16235C0}" type="pres">
      <dgm:prSet presAssocID="{FAA5203B-A415-4746-881A-92FE91D810FA}" presName="hierChild3" presStyleCnt="0"/>
      <dgm:spPr/>
      <dgm:t>
        <a:bodyPr/>
        <a:lstStyle/>
        <a:p>
          <a:endParaRPr lang="ru-RU"/>
        </a:p>
      </dgm:t>
    </dgm:pt>
  </dgm:ptLst>
  <dgm:cxnLst>
    <dgm:cxn modelId="{66CD6392-E871-40AC-AFC1-3904F9D6964D}" type="presOf" srcId="{ABB89D68-E98B-4D6B-A204-A07A0A0615B3}" destId="{6A97B81B-DB9F-464F-84C0-1EC86A2B199A}" srcOrd="0" destOrd="0" presId="urn:microsoft.com/office/officeart/2005/8/layout/orgChart1"/>
    <dgm:cxn modelId="{35320F6E-13F5-45C0-A454-4D440ACEB998}" srcId="{FAA5203B-A415-4746-881A-92FE91D810FA}" destId="{ABB89D68-E98B-4D6B-A204-A07A0A0615B3}" srcOrd="2" destOrd="0" parTransId="{CAF5629F-8B06-4BB4-A2DF-8F6EB35C5BBD}" sibTransId="{04F8AA3A-2EDE-472C-8011-8AE218363F0D}"/>
    <dgm:cxn modelId="{520188C2-6419-41D0-BABB-C59C2442F372}" type="presOf" srcId="{4ED3328B-53FF-4A68-B62B-F67C97A4E31E}" destId="{E261448F-E090-4D42-A1B1-2E52B435C15B}" srcOrd="0" destOrd="0" presId="urn:microsoft.com/office/officeart/2005/8/layout/orgChart1"/>
    <dgm:cxn modelId="{A483184F-89DF-40EB-AED9-1FFF77F7BFC6}" type="presOf" srcId="{FAA5203B-A415-4746-881A-92FE91D810FA}" destId="{CFB3B39B-96B0-41B7-844A-5C912649E2BC}" srcOrd="1" destOrd="0" presId="urn:microsoft.com/office/officeart/2005/8/layout/orgChart1"/>
    <dgm:cxn modelId="{704A0762-C482-4DDD-BB9C-C2759BC102D3}" srcId="{FAA5203B-A415-4746-881A-92FE91D810FA}" destId="{2ECF1F85-81EA-438B-B48A-86AC834304E7}" srcOrd="1" destOrd="0" parTransId="{104E350D-3E66-40B7-A4D7-0FFBE633E763}" sibTransId="{00F8AB27-5AB2-4B28-816D-9E3320182060}"/>
    <dgm:cxn modelId="{2B60CC2F-D116-4930-B58E-B99BF65DC157}" type="presOf" srcId="{FAC2D254-DB66-4665-BCAC-FF31FF7E77AA}" destId="{3200B4BC-750D-4454-85A7-BA05D85424FF}" srcOrd="1" destOrd="0" presId="urn:microsoft.com/office/officeart/2005/8/layout/orgChart1"/>
    <dgm:cxn modelId="{8BBD5638-A137-4812-B011-A12C291202E0}" type="presOf" srcId="{2ECF1F85-81EA-438B-B48A-86AC834304E7}" destId="{F6D67E9C-FB99-42E8-BFF8-D96CFC1B0D76}" srcOrd="1" destOrd="0" presId="urn:microsoft.com/office/officeart/2005/8/layout/orgChart1"/>
    <dgm:cxn modelId="{C368C9D7-D970-429F-9C4F-EB6D256F4B52}" type="presOf" srcId="{4ED3328B-53FF-4A68-B62B-F67C97A4E31E}" destId="{6CE931C8-1119-4FCF-AE3F-7A902CD8503C}" srcOrd="1" destOrd="0" presId="urn:microsoft.com/office/officeart/2005/8/layout/orgChart1"/>
    <dgm:cxn modelId="{D33DE9F4-7AAD-4C1B-8BB4-B1B544B0582F}" type="presOf" srcId="{FAA5203B-A415-4746-881A-92FE91D810FA}" destId="{4D906BDD-8B72-4B1B-88FB-55D7EEE90E57}" srcOrd="0" destOrd="0" presId="urn:microsoft.com/office/officeart/2005/8/layout/orgChart1"/>
    <dgm:cxn modelId="{7DA442B3-CDDF-4615-A276-09E9BAE112C9}" type="presOf" srcId="{ABB89D68-E98B-4D6B-A204-A07A0A0615B3}" destId="{99F25B5B-2F80-4B25-9421-F113685D1984}" srcOrd="1" destOrd="0" presId="urn:microsoft.com/office/officeart/2005/8/layout/orgChart1"/>
    <dgm:cxn modelId="{038E8FB5-E065-4286-8E93-93AC8F288186}" type="presOf" srcId="{FAC2D254-DB66-4665-BCAC-FF31FF7E77AA}" destId="{08849C7D-015D-4945-B689-B9F543C796EA}" srcOrd="0" destOrd="0" presId="urn:microsoft.com/office/officeart/2005/8/layout/orgChart1"/>
    <dgm:cxn modelId="{3560B95E-ECDA-497B-BFF5-B61540FBD094}" type="presOf" srcId="{2ECF1F85-81EA-438B-B48A-86AC834304E7}" destId="{7F98A737-E279-4923-AA4C-635D6E8C5D00}" srcOrd="0" destOrd="0" presId="urn:microsoft.com/office/officeart/2005/8/layout/orgChart1"/>
    <dgm:cxn modelId="{D203080F-CF41-43B8-A86C-619C23FB34AD}" srcId="{FAA5203B-A415-4746-881A-92FE91D810FA}" destId="{4ED3328B-53FF-4A68-B62B-F67C97A4E31E}" srcOrd="0" destOrd="0" parTransId="{FE726F82-FA55-444D-86E9-C55CCAEF9E2E}" sibTransId="{8001741C-471D-47F0-AB03-B68BA8109802}"/>
    <dgm:cxn modelId="{FB145829-0F14-4336-A938-18050B5D19C4}" type="presOf" srcId="{FE726F82-FA55-444D-86E9-C55CCAEF9E2E}" destId="{AF487491-4920-4A55-9E8A-31EF0066931A}" srcOrd="0" destOrd="0" presId="urn:microsoft.com/office/officeart/2005/8/layout/orgChart1"/>
    <dgm:cxn modelId="{71BCF3EF-6210-421B-B1E3-BF92ED22D24C}" srcId="{55E4A134-6B58-46DE-9B4A-7854A9303688}" destId="{FAA5203B-A415-4746-881A-92FE91D810FA}" srcOrd="0" destOrd="0" parTransId="{7B498DCA-A638-4E84-996C-75D7CB514D9B}" sibTransId="{D3656842-2D37-4597-8F69-70824A26602F}"/>
    <dgm:cxn modelId="{F529DE6C-4851-4AFE-ACD9-575A5F1DD7F2}" srcId="{FAA5203B-A415-4746-881A-92FE91D810FA}" destId="{FAC2D254-DB66-4665-BCAC-FF31FF7E77AA}" srcOrd="3" destOrd="0" parTransId="{F2AF91E4-DD23-43E4-9E24-99CAB6325A41}" sibTransId="{1A06C2F6-886A-4109-AEC6-8A8D43736B7F}"/>
    <dgm:cxn modelId="{BC080B5D-1843-4712-B48D-AFC97AB1F3DE}" type="presOf" srcId="{55E4A134-6B58-46DE-9B4A-7854A9303688}" destId="{25A01311-1D77-445D-B663-0BBA5BB5048B}" srcOrd="0" destOrd="0" presId="urn:microsoft.com/office/officeart/2005/8/layout/orgChart1"/>
    <dgm:cxn modelId="{27AC50F0-338A-4D2E-9686-87E2E0FB4043}" type="presOf" srcId="{CAF5629F-8B06-4BB4-A2DF-8F6EB35C5BBD}" destId="{FE03445C-0C40-4679-945A-6286B27F29B3}" srcOrd="0" destOrd="0" presId="urn:microsoft.com/office/officeart/2005/8/layout/orgChart1"/>
    <dgm:cxn modelId="{5FF21212-6071-4B38-A136-AA59FCF3DCA2}" type="presOf" srcId="{104E350D-3E66-40B7-A4D7-0FFBE633E763}" destId="{A2518AA3-98A9-4953-BFE2-0A7704E7C580}" srcOrd="0" destOrd="0" presId="urn:microsoft.com/office/officeart/2005/8/layout/orgChart1"/>
    <dgm:cxn modelId="{D1C55D72-A756-48BC-8610-31716B363961}" type="presOf" srcId="{F2AF91E4-DD23-43E4-9E24-99CAB6325A41}" destId="{7B4853AF-09EB-450E-83DB-1CC7C250B435}" srcOrd="0" destOrd="0" presId="urn:microsoft.com/office/officeart/2005/8/layout/orgChart1"/>
    <dgm:cxn modelId="{E75C6338-900C-44FA-8E69-4FBB845DF4B8}" type="presParOf" srcId="{25A01311-1D77-445D-B663-0BBA5BB5048B}" destId="{CB8716A4-5F25-455A-ACC8-86CF31DF53FC}" srcOrd="0" destOrd="0" presId="urn:microsoft.com/office/officeart/2005/8/layout/orgChart1"/>
    <dgm:cxn modelId="{E1005805-BA0C-4AE8-AC8C-847322CA0440}" type="presParOf" srcId="{CB8716A4-5F25-455A-ACC8-86CF31DF53FC}" destId="{D0B8FF76-D427-47CA-8507-5EF4C13C05ED}" srcOrd="0" destOrd="0" presId="urn:microsoft.com/office/officeart/2005/8/layout/orgChart1"/>
    <dgm:cxn modelId="{FC61ED86-4143-48B7-8589-E2C9A30A44D2}" type="presParOf" srcId="{D0B8FF76-D427-47CA-8507-5EF4C13C05ED}" destId="{4D906BDD-8B72-4B1B-88FB-55D7EEE90E57}" srcOrd="0" destOrd="0" presId="urn:microsoft.com/office/officeart/2005/8/layout/orgChart1"/>
    <dgm:cxn modelId="{CAFA47A9-7D35-48E3-9A3A-C2BFD5742FA2}" type="presParOf" srcId="{D0B8FF76-D427-47CA-8507-5EF4C13C05ED}" destId="{CFB3B39B-96B0-41B7-844A-5C912649E2BC}" srcOrd="1" destOrd="0" presId="urn:microsoft.com/office/officeart/2005/8/layout/orgChart1"/>
    <dgm:cxn modelId="{E0565C93-F108-4588-A971-DE9BB2408C6F}" type="presParOf" srcId="{CB8716A4-5F25-455A-ACC8-86CF31DF53FC}" destId="{4249F538-3A5C-4065-89FD-A3A8B520E085}" srcOrd="1" destOrd="0" presId="urn:microsoft.com/office/officeart/2005/8/layout/orgChart1"/>
    <dgm:cxn modelId="{281AACEF-317E-40CA-BAF1-11C99EE75016}" type="presParOf" srcId="{4249F538-3A5C-4065-89FD-A3A8B520E085}" destId="{AF487491-4920-4A55-9E8A-31EF0066931A}" srcOrd="0" destOrd="0" presId="urn:microsoft.com/office/officeart/2005/8/layout/orgChart1"/>
    <dgm:cxn modelId="{08825CF0-0BDE-4B93-B0A8-B2B84D8F25AB}" type="presParOf" srcId="{4249F538-3A5C-4065-89FD-A3A8B520E085}" destId="{E019886A-FBBB-4EAD-9845-EE6CA00A9AB6}" srcOrd="1" destOrd="0" presId="urn:microsoft.com/office/officeart/2005/8/layout/orgChart1"/>
    <dgm:cxn modelId="{D84F639E-0A61-47C7-9EC7-78DA6D9E6882}" type="presParOf" srcId="{E019886A-FBBB-4EAD-9845-EE6CA00A9AB6}" destId="{A16BAB7D-426D-4D22-A846-7DD854B0209E}" srcOrd="0" destOrd="0" presId="urn:microsoft.com/office/officeart/2005/8/layout/orgChart1"/>
    <dgm:cxn modelId="{B4B30F10-8FAD-4780-80A9-897D9626B15B}" type="presParOf" srcId="{A16BAB7D-426D-4D22-A846-7DD854B0209E}" destId="{E261448F-E090-4D42-A1B1-2E52B435C15B}" srcOrd="0" destOrd="0" presId="urn:microsoft.com/office/officeart/2005/8/layout/orgChart1"/>
    <dgm:cxn modelId="{4C68FD31-05B3-48E8-B6FD-76BA0B488C21}" type="presParOf" srcId="{A16BAB7D-426D-4D22-A846-7DD854B0209E}" destId="{6CE931C8-1119-4FCF-AE3F-7A902CD8503C}" srcOrd="1" destOrd="0" presId="urn:microsoft.com/office/officeart/2005/8/layout/orgChart1"/>
    <dgm:cxn modelId="{E09859EF-8490-453B-A338-5B392736A070}" type="presParOf" srcId="{E019886A-FBBB-4EAD-9845-EE6CA00A9AB6}" destId="{56E8668D-341A-4A5A-81B2-07E5A02A09A6}" srcOrd="1" destOrd="0" presId="urn:microsoft.com/office/officeart/2005/8/layout/orgChart1"/>
    <dgm:cxn modelId="{9C92B016-6A12-441A-9FD2-AB2BFF5D0A2F}" type="presParOf" srcId="{E019886A-FBBB-4EAD-9845-EE6CA00A9AB6}" destId="{E7A9177D-3FFB-4C51-9B1E-502E4C63EE02}" srcOrd="2" destOrd="0" presId="urn:microsoft.com/office/officeart/2005/8/layout/orgChart1"/>
    <dgm:cxn modelId="{046EF495-9D0F-4080-99AF-E64F58904366}" type="presParOf" srcId="{4249F538-3A5C-4065-89FD-A3A8B520E085}" destId="{A2518AA3-98A9-4953-BFE2-0A7704E7C580}" srcOrd="2" destOrd="0" presId="urn:microsoft.com/office/officeart/2005/8/layout/orgChart1"/>
    <dgm:cxn modelId="{AEF69D34-57F1-467A-8034-C783649D0480}" type="presParOf" srcId="{4249F538-3A5C-4065-89FD-A3A8B520E085}" destId="{3EE87777-2C5E-4D78-8C74-70DB0F8CC6A5}" srcOrd="3" destOrd="0" presId="urn:microsoft.com/office/officeart/2005/8/layout/orgChart1"/>
    <dgm:cxn modelId="{725C19F4-97E0-4EE6-A4B7-F2B6D7FA2F88}" type="presParOf" srcId="{3EE87777-2C5E-4D78-8C74-70DB0F8CC6A5}" destId="{C800920E-70CB-455B-8A67-B18C827D6096}" srcOrd="0" destOrd="0" presId="urn:microsoft.com/office/officeart/2005/8/layout/orgChart1"/>
    <dgm:cxn modelId="{13BA4C9F-CB63-4704-BED7-89C892DA5313}" type="presParOf" srcId="{C800920E-70CB-455B-8A67-B18C827D6096}" destId="{7F98A737-E279-4923-AA4C-635D6E8C5D00}" srcOrd="0" destOrd="0" presId="urn:microsoft.com/office/officeart/2005/8/layout/orgChart1"/>
    <dgm:cxn modelId="{7E0311E9-C6C3-405A-A0F9-D15D5B2A3673}" type="presParOf" srcId="{C800920E-70CB-455B-8A67-B18C827D6096}" destId="{F6D67E9C-FB99-42E8-BFF8-D96CFC1B0D76}" srcOrd="1" destOrd="0" presId="urn:microsoft.com/office/officeart/2005/8/layout/orgChart1"/>
    <dgm:cxn modelId="{E8CE3F56-3B3D-44EF-9A0C-3C0BCBC2FB82}" type="presParOf" srcId="{3EE87777-2C5E-4D78-8C74-70DB0F8CC6A5}" destId="{9D9DA645-573A-467E-920D-9614FB491EE1}" srcOrd="1" destOrd="0" presId="urn:microsoft.com/office/officeart/2005/8/layout/orgChart1"/>
    <dgm:cxn modelId="{381583A2-95C1-4EFC-9707-9ACE0C45013E}" type="presParOf" srcId="{3EE87777-2C5E-4D78-8C74-70DB0F8CC6A5}" destId="{ED686FDD-EF05-49AC-87E4-9748BD437CE7}" srcOrd="2" destOrd="0" presId="urn:microsoft.com/office/officeart/2005/8/layout/orgChart1"/>
    <dgm:cxn modelId="{928D8136-AB3B-46E7-9227-D1574D4942DF}" type="presParOf" srcId="{4249F538-3A5C-4065-89FD-A3A8B520E085}" destId="{FE03445C-0C40-4679-945A-6286B27F29B3}" srcOrd="4" destOrd="0" presId="urn:microsoft.com/office/officeart/2005/8/layout/orgChart1"/>
    <dgm:cxn modelId="{827DA803-CBA9-41A9-9070-7D300E4E479B}" type="presParOf" srcId="{4249F538-3A5C-4065-89FD-A3A8B520E085}" destId="{87B4F3CE-E45E-4C5E-BDBB-3F3D2FBD9DEA}" srcOrd="5" destOrd="0" presId="urn:microsoft.com/office/officeart/2005/8/layout/orgChart1"/>
    <dgm:cxn modelId="{3A40003E-C06A-4652-B28A-7EDE0C42CA47}" type="presParOf" srcId="{87B4F3CE-E45E-4C5E-BDBB-3F3D2FBD9DEA}" destId="{210EAF46-AAEC-4B86-9B73-C83ECAF1A13F}" srcOrd="0" destOrd="0" presId="urn:microsoft.com/office/officeart/2005/8/layout/orgChart1"/>
    <dgm:cxn modelId="{3FCB5761-2E5B-4F2E-8802-F4A74D758449}" type="presParOf" srcId="{210EAF46-AAEC-4B86-9B73-C83ECAF1A13F}" destId="{6A97B81B-DB9F-464F-84C0-1EC86A2B199A}" srcOrd="0" destOrd="0" presId="urn:microsoft.com/office/officeart/2005/8/layout/orgChart1"/>
    <dgm:cxn modelId="{5F6C847F-0346-419C-AA65-ACEF7EC8EFE0}" type="presParOf" srcId="{210EAF46-AAEC-4B86-9B73-C83ECAF1A13F}" destId="{99F25B5B-2F80-4B25-9421-F113685D1984}" srcOrd="1" destOrd="0" presId="urn:microsoft.com/office/officeart/2005/8/layout/orgChart1"/>
    <dgm:cxn modelId="{3BC6FEFA-6D52-42C7-AB4B-96115FD6CC07}" type="presParOf" srcId="{87B4F3CE-E45E-4C5E-BDBB-3F3D2FBD9DEA}" destId="{A335DAED-D4F2-4D4D-B5D5-44EB1ED4D258}" srcOrd="1" destOrd="0" presId="urn:microsoft.com/office/officeart/2005/8/layout/orgChart1"/>
    <dgm:cxn modelId="{8713FC4C-55B2-4C39-89DB-B62A7ED7D5E8}" type="presParOf" srcId="{87B4F3CE-E45E-4C5E-BDBB-3F3D2FBD9DEA}" destId="{E17D5870-246B-4782-87FA-7207C5022E54}" srcOrd="2" destOrd="0" presId="urn:microsoft.com/office/officeart/2005/8/layout/orgChart1"/>
    <dgm:cxn modelId="{8CF005DD-1AB9-4F7F-BFBE-98445D4A9C1F}" type="presParOf" srcId="{4249F538-3A5C-4065-89FD-A3A8B520E085}" destId="{7B4853AF-09EB-450E-83DB-1CC7C250B435}" srcOrd="6" destOrd="0" presId="urn:microsoft.com/office/officeart/2005/8/layout/orgChart1"/>
    <dgm:cxn modelId="{750960AE-51DB-45C3-A5DA-0050A6F153FB}" type="presParOf" srcId="{4249F538-3A5C-4065-89FD-A3A8B520E085}" destId="{51446CED-B50E-44BA-AF44-F47DA07ED373}" srcOrd="7" destOrd="0" presId="urn:microsoft.com/office/officeart/2005/8/layout/orgChart1"/>
    <dgm:cxn modelId="{9492A176-0C0D-475A-BDC0-777B9932B49A}" type="presParOf" srcId="{51446CED-B50E-44BA-AF44-F47DA07ED373}" destId="{DDF1481C-015B-47B2-BBBE-DC13F4C4E1A1}" srcOrd="0" destOrd="0" presId="urn:microsoft.com/office/officeart/2005/8/layout/orgChart1"/>
    <dgm:cxn modelId="{B025CE1C-206A-4DE0-B3A6-5203A899FEE9}" type="presParOf" srcId="{DDF1481C-015B-47B2-BBBE-DC13F4C4E1A1}" destId="{08849C7D-015D-4945-B689-B9F543C796EA}" srcOrd="0" destOrd="0" presId="urn:microsoft.com/office/officeart/2005/8/layout/orgChart1"/>
    <dgm:cxn modelId="{883CF47C-5754-4288-B442-285A7DB72F06}" type="presParOf" srcId="{DDF1481C-015B-47B2-BBBE-DC13F4C4E1A1}" destId="{3200B4BC-750D-4454-85A7-BA05D85424FF}" srcOrd="1" destOrd="0" presId="urn:microsoft.com/office/officeart/2005/8/layout/orgChart1"/>
    <dgm:cxn modelId="{3F50613E-F4D2-4DE7-A151-7B0CD3021F62}" type="presParOf" srcId="{51446CED-B50E-44BA-AF44-F47DA07ED373}" destId="{D336F248-1F87-493F-A992-C19179A22058}" srcOrd="1" destOrd="0" presId="urn:microsoft.com/office/officeart/2005/8/layout/orgChart1"/>
    <dgm:cxn modelId="{17F5A2CF-964F-4FE1-988E-502DF3A9D02E}" type="presParOf" srcId="{51446CED-B50E-44BA-AF44-F47DA07ED373}" destId="{F52FE8AE-8EBC-4A34-A74C-10DFEFE06555}" srcOrd="2" destOrd="0" presId="urn:microsoft.com/office/officeart/2005/8/layout/orgChart1"/>
    <dgm:cxn modelId="{ADD948A4-5331-476C-8922-A7107978454D}" type="presParOf" srcId="{CB8716A4-5F25-455A-ACC8-86CF31DF53FC}" destId="{6C45CBE3-6627-42EE-835B-12E8F16235C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51C424-FEC1-4F39-821C-B0D94574E097}" type="doc">
      <dgm:prSet loTypeId="urn:microsoft.com/office/officeart/2005/8/layout/orgChart1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ECDD4D24-CEC5-48C5-90E6-91EBDE1183D7}">
      <dgm:prSet phldrT="[Текст]"/>
      <dgm:spPr/>
      <dgm:t>
        <a:bodyPr/>
        <a:lstStyle/>
        <a:p>
          <a:r>
            <a:rPr lang="ru-RU" b="1" dirty="0" smtClean="0"/>
            <a:t>занимается</a:t>
          </a:r>
          <a:endParaRPr lang="ru-RU" dirty="0"/>
        </a:p>
      </dgm:t>
    </dgm:pt>
    <dgm:pt modelId="{0FD92DB0-E04A-4DCD-9D1F-CFF98ECCBA58}" type="parTrans" cxnId="{9976CC05-7259-4FEB-B141-CFC995E40172}">
      <dgm:prSet/>
      <dgm:spPr/>
      <dgm:t>
        <a:bodyPr/>
        <a:lstStyle/>
        <a:p>
          <a:endParaRPr lang="ru-RU"/>
        </a:p>
      </dgm:t>
    </dgm:pt>
    <dgm:pt modelId="{7DCECD4F-C4BF-4723-AC43-FDCFCACF0D0C}" type="sibTrans" cxnId="{9976CC05-7259-4FEB-B141-CFC995E40172}">
      <dgm:prSet/>
      <dgm:spPr/>
      <dgm:t>
        <a:bodyPr/>
        <a:lstStyle/>
        <a:p>
          <a:endParaRPr lang="ru-RU"/>
        </a:p>
      </dgm:t>
    </dgm:pt>
    <dgm:pt modelId="{EB2018B0-87B4-42FA-8178-B70D9B6F6AB6}">
      <dgm:prSet phldrT="[Текст]"/>
      <dgm:spPr/>
      <dgm:t>
        <a:bodyPr/>
        <a:lstStyle/>
        <a:p>
          <a:r>
            <a:rPr lang="ru-RU" dirty="0" smtClean="0"/>
            <a:t>созданием</a:t>
          </a:r>
          <a:endParaRPr lang="ru-RU" dirty="0"/>
        </a:p>
      </dgm:t>
    </dgm:pt>
    <dgm:pt modelId="{0EB029A8-2C9C-4863-999D-9232BEB2FCD5}" type="parTrans" cxnId="{ECCC9AB4-B03A-44E3-9A63-423BD353D382}">
      <dgm:prSet/>
      <dgm:spPr/>
      <dgm:t>
        <a:bodyPr/>
        <a:lstStyle/>
        <a:p>
          <a:endParaRPr lang="ru-RU"/>
        </a:p>
      </dgm:t>
    </dgm:pt>
    <dgm:pt modelId="{52D8261D-B4F7-49B0-A92F-3EECB577574B}" type="sibTrans" cxnId="{ECCC9AB4-B03A-44E3-9A63-423BD353D382}">
      <dgm:prSet/>
      <dgm:spPr/>
      <dgm:t>
        <a:bodyPr/>
        <a:lstStyle/>
        <a:p>
          <a:endParaRPr lang="ru-RU"/>
        </a:p>
      </dgm:t>
    </dgm:pt>
    <dgm:pt modelId="{1E6AEB3A-887B-4BC5-9281-E2F17C4AE211}">
      <dgm:prSet/>
      <dgm:spPr/>
      <dgm:t>
        <a:bodyPr/>
        <a:lstStyle/>
        <a:p>
          <a:r>
            <a:rPr lang="ru-RU" dirty="0" smtClean="0"/>
            <a:t>развитием</a:t>
          </a:r>
          <a:endParaRPr lang="ru-RU" dirty="0"/>
        </a:p>
      </dgm:t>
    </dgm:pt>
    <dgm:pt modelId="{8ECB0D2B-CB3B-41C7-848C-C579878E0394}" type="parTrans" cxnId="{2FCB5BC5-6353-4C23-AFE3-D971B135F38B}">
      <dgm:prSet/>
      <dgm:spPr/>
      <dgm:t>
        <a:bodyPr/>
        <a:lstStyle/>
        <a:p>
          <a:endParaRPr lang="ru-RU"/>
        </a:p>
      </dgm:t>
    </dgm:pt>
    <dgm:pt modelId="{5332D305-925F-4517-8EEA-972233370E66}" type="sibTrans" cxnId="{2FCB5BC5-6353-4C23-AFE3-D971B135F38B}">
      <dgm:prSet/>
      <dgm:spPr/>
      <dgm:t>
        <a:bodyPr/>
        <a:lstStyle/>
        <a:p>
          <a:endParaRPr lang="ru-RU"/>
        </a:p>
      </dgm:t>
    </dgm:pt>
    <dgm:pt modelId="{09FB5E1C-9BAE-4AFB-BBC8-09A6331CC29D}">
      <dgm:prSet/>
      <dgm:spPr/>
      <dgm:t>
        <a:bodyPr/>
        <a:lstStyle/>
        <a:p>
          <a:r>
            <a:rPr lang="ru-RU" dirty="0" smtClean="0"/>
            <a:t>эксплуатацией</a:t>
          </a:r>
          <a:endParaRPr lang="ru-RU" dirty="0"/>
        </a:p>
      </dgm:t>
    </dgm:pt>
    <dgm:pt modelId="{068DD9E5-EDFD-42D5-8C6A-1FD834CE9F90}" type="parTrans" cxnId="{4BDB82C9-3CF7-4CF3-8C5F-9266F39729D8}">
      <dgm:prSet/>
      <dgm:spPr/>
      <dgm:t>
        <a:bodyPr/>
        <a:lstStyle/>
        <a:p>
          <a:endParaRPr lang="ru-RU"/>
        </a:p>
      </dgm:t>
    </dgm:pt>
    <dgm:pt modelId="{B92C4AD0-AE90-4255-9AFD-087F3D076C8B}" type="sibTrans" cxnId="{4BDB82C9-3CF7-4CF3-8C5F-9266F39729D8}">
      <dgm:prSet/>
      <dgm:spPr/>
      <dgm:t>
        <a:bodyPr/>
        <a:lstStyle/>
        <a:p>
          <a:endParaRPr lang="ru-RU"/>
        </a:p>
      </dgm:t>
    </dgm:pt>
    <dgm:pt modelId="{29DA4EB5-B625-48B1-8DF0-68E95BF3E5B3}" type="pres">
      <dgm:prSet presAssocID="{3751C424-FEC1-4F39-821C-B0D94574E09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E7F2A0C-209D-4B6C-9844-94FB3704FB44}" type="pres">
      <dgm:prSet presAssocID="{ECDD4D24-CEC5-48C5-90E6-91EBDE1183D7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CAAE217-699F-4A5F-A3F8-E9379FAA2618}" type="pres">
      <dgm:prSet presAssocID="{ECDD4D24-CEC5-48C5-90E6-91EBDE1183D7}" presName="rootComposite1" presStyleCnt="0"/>
      <dgm:spPr/>
      <dgm:t>
        <a:bodyPr/>
        <a:lstStyle/>
        <a:p>
          <a:endParaRPr lang="ru-RU"/>
        </a:p>
      </dgm:t>
    </dgm:pt>
    <dgm:pt modelId="{F4F28F57-A406-4428-ACB7-7E16C00C44AB}" type="pres">
      <dgm:prSet presAssocID="{ECDD4D24-CEC5-48C5-90E6-91EBDE1183D7}" presName="rootText1" presStyleLbl="node0" presStyleIdx="0" presStyleCnt="1" custScaleY="67729" custLinFactNeighborX="-483" custLinFactNeighborY="292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2DE960-4262-4195-8444-A782EE282890}" type="pres">
      <dgm:prSet presAssocID="{ECDD4D24-CEC5-48C5-90E6-91EBDE1183D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FBCBF38-821C-4674-9F20-F33BE911FFD6}" type="pres">
      <dgm:prSet presAssocID="{ECDD4D24-CEC5-48C5-90E6-91EBDE1183D7}" presName="hierChild2" presStyleCnt="0"/>
      <dgm:spPr/>
      <dgm:t>
        <a:bodyPr/>
        <a:lstStyle/>
        <a:p>
          <a:endParaRPr lang="ru-RU"/>
        </a:p>
      </dgm:t>
    </dgm:pt>
    <dgm:pt modelId="{41558E2D-D7CF-42C6-8C40-0B042860A7E1}" type="pres">
      <dgm:prSet presAssocID="{0EB029A8-2C9C-4863-999D-9232BEB2FCD5}" presName="Name37" presStyleLbl="parChTrans1D2" presStyleIdx="0" presStyleCnt="3"/>
      <dgm:spPr/>
      <dgm:t>
        <a:bodyPr/>
        <a:lstStyle/>
        <a:p>
          <a:endParaRPr lang="ru-RU"/>
        </a:p>
      </dgm:t>
    </dgm:pt>
    <dgm:pt modelId="{1F48F06C-A7C8-4766-BE1B-2B952AF2E3AD}" type="pres">
      <dgm:prSet presAssocID="{EB2018B0-87B4-42FA-8178-B70D9B6F6AB6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65CCC302-20ED-4B07-8ECB-61D849683ACF}" type="pres">
      <dgm:prSet presAssocID="{EB2018B0-87B4-42FA-8178-B70D9B6F6AB6}" presName="rootComposite" presStyleCnt="0"/>
      <dgm:spPr/>
      <dgm:t>
        <a:bodyPr/>
        <a:lstStyle/>
        <a:p>
          <a:endParaRPr lang="ru-RU"/>
        </a:p>
      </dgm:t>
    </dgm:pt>
    <dgm:pt modelId="{FE720A1C-6F8D-4BD4-9B2A-1056E8719236}" type="pres">
      <dgm:prSet presAssocID="{EB2018B0-87B4-42FA-8178-B70D9B6F6AB6}" presName="rootText" presStyleLbl="node2" presStyleIdx="0" presStyleCnt="3" custLinFactNeighborX="-918" custLinFactNeighborY="-2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45ABBD-AC94-47A9-9A2D-B45595184FF4}" type="pres">
      <dgm:prSet presAssocID="{EB2018B0-87B4-42FA-8178-B70D9B6F6AB6}" presName="rootConnector" presStyleLbl="node2" presStyleIdx="0" presStyleCnt="3"/>
      <dgm:spPr/>
      <dgm:t>
        <a:bodyPr/>
        <a:lstStyle/>
        <a:p>
          <a:endParaRPr lang="ru-RU"/>
        </a:p>
      </dgm:t>
    </dgm:pt>
    <dgm:pt modelId="{19D9F60A-1FC4-435D-9225-980FE1287F2B}" type="pres">
      <dgm:prSet presAssocID="{EB2018B0-87B4-42FA-8178-B70D9B6F6AB6}" presName="hierChild4" presStyleCnt="0"/>
      <dgm:spPr/>
      <dgm:t>
        <a:bodyPr/>
        <a:lstStyle/>
        <a:p>
          <a:endParaRPr lang="ru-RU"/>
        </a:p>
      </dgm:t>
    </dgm:pt>
    <dgm:pt modelId="{53F71561-66D3-4B7A-8A9F-67B86ADDCDAF}" type="pres">
      <dgm:prSet presAssocID="{EB2018B0-87B4-42FA-8178-B70D9B6F6AB6}" presName="hierChild5" presStyleCnt="0"/>
      <dgm:spPr/>
      <dgm:t>
        <a:bodyPr/>
        <a:lstStyle/>
        <a:p>
          <a:endParaRPr lang="ru-RU"/>
        </a:p>
      </dgm:t>
    </dgm:pt>
    <dgm:pt modelId="{C1C3C739-9D65-412F-B2D1-04C94B54E0E6}" type="pres">
      <dgm:prSet presAssocID="{8ECB0D2B-CB3B-41C7-848C-C579878E0394}" presName="Name37" presStyleLbl="parChTrans1D2" presStyleIdx="1" presStyleCnt="3"/>
      <dgm:spPr/>
      <dgm:t>
        <a:bodyPr/>
        <a:lstStyle/>
        <a:p>
          <a:endParaRPr lang="ru-RU"/>
        </a:p>
      </dgm:t>
    </dgm:pt>
    <dgm:pt modelId="{49C9E268-59EE-4698-B558-55AE33B876CA}" type="pres">
      <dgm:prSet presAssocID="{1E6AEB3A-887B-4BC5-9281-E2F17C4AE211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B42DCB09-1E61-4C5C-B2C8-DAA38A385CE8}" type="pres">
      <dgm:prSet presAssocID="{1E6AEB3A-887B-4BC5-9281-E2F17C4AE211}" presName="rootComposite" presStyleCnt="0"/>
      <dgm:spPr/>
      <dgm:t>
        <a:bodyPr/>
        <a:lstStyle/>
        <a:p>
          <a:endParaRPr lang="ru-RU"/>
        </a:p>
      </dgm:t>
    </dgm:pt>
    <dgm:pt modelId="{0FDB0496-3748-402B-AEC3-1F86F6E56595}" type="pres">
      <dgm:prSet presAssocID="{1E6AEB3A-887B-4BC5-9281-E2F17C4AE211}" presName="rootText" presStyleLbl="node2" presStyleIdx="1" presStyleCnt="3" custLinFactNeighborX="729" custLinFactNeighborY="26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B31B17-7422-4305-89AA-189B8DB92A22}" type="pres">
      <dgm:prSet presAssocID="{1E6AEB3A-887B-4BC5-9281-E2F17C4AE211}" presName="rootConnector" presStyleLbl="node2" presStyleIdx="1" presStyleCnt="3"/>
      <dgm:spPr/>
      <dgm:t>
        <a:bodyPr/>
        <a:lstStyle/>
        <a:p>
          <a:endParaRPr lang="ru-RU"/>
        </a:p>
      </dgm:t>
    </dgm:pt>
    <dgm:pt modelId="{DC5B7AAC-C6CC-4F74-A40A-C2FA33AE4BD0}" type="pres">
      <dgm:prSet presAssocID="{1E6AEB3A-887B-4BC5-9281-E2F17C4AE211}" presName="hierChild4" presStyleCnt="0"/>
      <dgm:spPr/>
      <dgm:t>
        <a:bodyPr/>
        <a:lstStyle/>
        <a:p>
          <a:endParaRPr lang="ru-RU"/>
        </a:p>
      </dgm:t>
    </dgm:pt>
    <dgm:pt modelId="{3467B578-FE50-4C25-96A0-33C6D61DFFA9}" type="pres">
      <dgm:prSet presAssocID="{1E6AEB3A-887B-4BC5-9281-E2F17C4AE211}" presName="hierChild5" presStyleCnt="0"/>
      <dgm:spPr/>
      <dgm:t>
        <a:bodyPr/>
        <a:lstStyle/>
        <a:p>
          <a:endParaRPr lang="ru-RU"/>
        </a:p>
      </dgm:t>
    </dgm:pt>
    <dgm:pt modelId="{4CF50613-F04B-4C06-84D8-9E481CDBC517}" type="pres">
      <dgm:prSet presAssocID="{068DD9E5-EDFD-42D5-8C6A-1FD834CE9F90}" presName="Name37" presStyleLbl="parChTrans1D2" presStyleIdx="2" presStyleCnt="3"/>
      <dgm:spPr/>
      <dgm:t>
        <a:bodyPr/>
        <a:lstStyle/>
        <a:p>
          <a:endParaRPr lang="ru-RU"/>
        </a:p>
      </dgm:t>
    </dgm:pt>
    <dgm:pt modelId="{03C2EB91-E024-4EBF-9521-D21D5DBCF879}" type="pres">
      <dgm:prSet presAssocID="{09FB5E1C-9BAE-4AFB-BBC8-09A6331CC29D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045F3AB-3943-4FD4-85BC-89415AB40DE5}" type="pres">
      <dgm:prSet presAssocID="{09FB5E1C-9BAE-4AFB-BBC8-09A6331CC29D}" presName="rootComposite" presStyleCnt="0"/>
      <dgm:spPr/>
      <dgm:t>
        <a:bodyPr/>
        <a:lstStyle/>
        <a:p>
          <a:endParaRPr lang="ru-RU"/>
        </a:p>
      </dgm:t>
    </dgm:pt>
    <dgm:pt modelId="{66D07AC9-82B6-4ECD-9D83-A0C47AE6E1AE}" type="pres">
      <dgm:prSet presAssocID="{09FB5E1C-9BAE-4AFB-BBC8-09A6331CC29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827AEB-EF66-42E2-AC3F-0F223DE451F2}" type="pres">
      <dgm:prSet presAssocID="{09FB5E1C-9BAE-4AFB-BBC8-09A6331CC29D}" presName="rootConnector" presStyleLbl="node2" presStyleIdx="2" presStyleCnt="3"/>
      <dgm:spPr/>
      <dgm:t>
        <a:bodyPr/>
        <a:lstStyle/>
        <a:p>
          <a:endParaRPr lang="ru-RU"/>
        </a:p>
      </dgm:t>
    </dgm:pt>
    <dgm:pt modelId="{1A7AC648-6CAB-4277-B729-CA196DF4F265}" type="pres">
      <dgm:prSet presAssocID="{09FB5E1C-9BAE-4AFB-BBC8-09A6331CC29D}" presName="hierChild4" presStyleCnt="0"/>
      <dgm:spPr/>
      <dgm:t>
        <a:bodyPr/>
        <a:lstStyle/>
        <a:p>
          <a:endParaRPr lang="ru-RU"/>
        </a:p>
      </dgm:t>
    </dgm:pt>
    <dgm:pt modelId="{B2A9730F-4DF5-4662-A8E9-FE0D0FA32142}" type="pres">
      <dgm:prSet presAssocID="{09FB5E1C-9BAE-4AFB-BBC8-09A6331CC29D}" presName="hierChild5" presStyleCnt="0"/>
      <dgm:spPr/>
      <dgm:t>
        <a:bodyPr/>
        <a:lstStyle/>
        <a:p>
          <a:endParaRPr lang="ru-RU"/>
        </a:p>
      </dgm:t>
    </dgm:pt>
    <dgm:pt modelId="{0F125823-9C9B-4C9B-B9E3-86269005EF01}" type="pres">
      <dgm:prSet presAssocID="{ECDD4D24-CEC5-48C5-90E6-91EBDE1183D7}" presName="hierChild3" presStyleCnt="0"/>
      <dgm:spPr/>
      <dgm:t>
        <a:bodyPr/>
        <a:lstStyle/>
        <a:p>
          <a:endParaRPr lang="ru-RU"/>
        </a:p>
      </dgm:t>
    </dgm:pt>
  </dgm:ptLst>
  <dgm:cxnLst>
    <dgm:cxn modelId="{EBF61D7B-E16F-413B-BE48-CB856AF54B40}" type="presOf" srcId="{09FB5E1C-9BAE-4AFB-BBC8-09A6331CC29D}" destId="{50827AEB-EF66-42E2-AC3F-0F223DE451F2}" srcOrd="1" destOrd="0" presId="urn:microsoft.com/office/officeart/2005/8/layout/orgChart1"/>
    <dgm:cxn modelId="{39D3AF92-9B85-4E24-9381-485A3E6D4D15}" type="presOf" srcId="{EB2018B0-87B4-42FA-8178-B70D9B6F6AB6}" destId="{6345ABBD-AC94-47A9-9A2D-B45595184FF4}" srcOrd="1" destOrd="0" presId="urn:microsoft.com/office/officeart/2005/8/layout/orgChart1"/>
    <dgm:cxn modelId="{493CC030-3236-4A2F-8FD2-3BC703562566}" type="presOf" srcId="{0EB029A8-2C9C-4863-999D-9232BEB2FCD5}" destId="{41558E2D-D7CF-42C6-8C40-0B042860A7E1}" srcOrd="0" destOrd="0" presId="urn:microsoft.com/office/officeart/2005/8/layout/orgChart1"/>
    <dgm:cxn modelId="{A8715DF7-FEAD-4DBD-B6B5-E0EA1C491308}" type="presOf" srcId="{ECDD4D24-CEC5-48C5-90E6-91EBDE1183D7}" destId="{F4F28F57-A406-4428-ACB7-7E16C00C44AB}" srcOrd="0" destOrd="0" presId="urn:microsoft.com/office/officeart/2005/8/layout/orgChart1"/>
    <dgm:cxn modelId="{094D93C7-1CDD-41FB-B88D-107C3E127EE3}" type="presOf" srcId="{09FB5E1C-9BAE-4AFB-BBC8-09A6331CC29D}" destId="{66D07AC9-82B6-4ECD-9D83-A0C47AE6E1AE}" srcOrd="0" destOrd="0" presId="urn:microsoft.com/office/officeart/2005/8/layout/orgChart1"/>
    <dgm:cxn modelId="{E3ACC014-0BFE-4B5D-A6DF-82DA83F41F8B}" type="presOf" srcId="{8ECB0D2B-CB3B-41C7-848C-C579878E0394}" destId="{C1C3C739-9D65-412F-B2D1-04C94B54E0E6}" srcOrd="0" destOrd="0" presId="urn:microsoft.com/office/officeart/2005/8/layout/orgChart1"/>
    <dgm:cxn modelId="{9976CC05-7259-4FEB-B141-CFC995E40172}" srcId="{3751C424-FEC1-4F39-821C-B0D94574E097}" destId="{ECDD4D24-CEC5-48C5-90E6-91EBDE1183D7}" srcOrd="0" destOrd="0" parTransId="{0FD92DB0-E04A-4DCD-9D1F-CFF98ECCBA58}" sibTransId="{7DCECD4F-C4BF-4723-AC43-FDCFCACF0D0C}"/>
    <dgm:cxn modelId="{4BDB82C9-3CF7-4CF3-8C5F-9266F39729D8}" srcId="{ECDD4D24-CEC5-48C5-90E6-91EBDE1183D7}" destId="{09FB5E1C-9BAE-4AFB-BBC8-09A6331CC29D}" srcOrd="2" destOrd="0" parTransId="{068DD9E5-EDFD-42D5-8C6A-1FD834CE9F90}" sibTransId="{B92C4AD0-AE90-4255-9AFD-087F3D076C8B}"/>
    <dgm:cxn modelId="{B7CAA954-6A82-44F7-90C0-D4831A831A8D}" type="presOf" srcId="{1E6AEB3A-887B-4BC5-9281-E2F17C4AE211}" destId="{0FDB0496-3748-402B-AEC3-1F86F6E56595}" srcOrd="0" destOrd="0" presId="urn:microsoft.com/office/officeart/2005/8/layout/orgChart1"/>
    <dgm:cxn modelId="{047786FF-D7B9-48EE-A1FB-D26B842D1CFB}" type="presOf" srcId="{1E6AEB3A-887B-4BC5-9281-E2F17C4AE211}" destId="{52B31B17-7422-4305-89AA-189B8DB92A22}" srcOrd="1" destOrd="0" presId="urn:microsoft.com/office/officeart/2005/8/layout/orgChart1"/>
    <dgm:cxn modelId="{51113615-F813-4129-AB45-71E4AFDB3652}" type="presOf" srcId="{ECDD4D24-CEC5-48C5-90E6-91EBDE1183D7}" destId="{E32DE960-4262-4195-8444-A782EE282890}" srcOrd="1" destOrd="0" presId="urn:microsoft.com/office/officeart/2005/8/layout/orgChart1"/>
    <dgm:cxn modelId="{C0E603EA-1787-4192-A299-704665A1EBE5}" type="presOf" srcId="{EB2018B0-87B4-42FA-8178-B70D9B6F6AB6}" destId="{FE720A1C-6F8D-4BD4-9B2A-1056E8719236}" srcOrd="0" destOrd="0" presId="urn:microsoft.com/office/officeart/2005/8/layout/orgChart1"/>
    <dgm:cxn modelId="{2FCB5BC5-6353-4C23-AFE3-D971B135F38B}" srcId="{ECDD4D24-CEC5-48C5-90E6-91EBDE1183D7}" destId="{1E6AEB3A-887B-4BC5-9281-E2F17C4AE211}" srcOrd="1" destOrd="0" parTransId="{8ECB0D2B-CB3B-41C7-848C-C579878E0394}" sibTransId="{5332D305-925F-4517-8EEA-972233370E66}"/>
    <dgm:cxn modelId="{ECCC9AB4-B03A-44E3-9A63-423BD353D382}" srcId="{ECDD4D24-CEC5-48C5-90E6-91EBDE1183D7}" destId="{EB2018B0-87B4-42FA-8178-B70D9B6F6AB6}" srcOrd="0" destOrd="0" parTransId="{0EB029A8-2C9C-4863-999D-9232BEB2FCD5}" sibTransId="{52D8261D-B4F7-49B0-A92F-3EECB577574B}"/>
    <dgm:cxn modelId="{88FED5E5-7771-40FE-8ACB-75BE7122CD43}" type="presOf" srcId="{068DD9E5-EDFD-42D5-8C6A-1FD834CE9F90}" destId="{4CF50613-F04B-4C06-84D8-9E481CDBC517}" srcOrd="0" destOrd="0" presId="urn:microsoft.com/office/officeart/2005/8/layout/orgChart1"/>
    <dgm:cxn modelId="{6F98BE5E-0687-4208-BD4D-1BD6B55C7093}" type="presOf" srcId="{3751C424-FEC1-4F39-821C-B0D94574E097}" destId="{29DA4EB5-B625-48B1-8DF0-68E95BF3E5B3}" srcOrd="0" destOrd="0" presId="urn:microsoft.com/office/officeart/2005/8/layout/orgChart1"/>
    <dgm:cxn modelId="{DF6883BC-F853-42C8-85B4-CD83701E368F}" type="presParOf" srcId="{29DA4EB5-B625-48B1-8DF0-68E95BF3E5B3}" destId="{DE7F2A0C-209D-4B6C-9844-94FB3704FB44}" srcOrd="0" destOrd="0" presId="urn:microsoft.com/office/officeart/2005/8/layout/orgChart1"/>
    <dgm:cxn modelId="{5F1524D1-D83F-4833-BB39-9E711773B759}" type="presParOf" srcId="{DE7F2A0C-209D-4B6C-9844-94FB3704FB44}" destId="{FCAAE217-699F-4A5F-A3F8-E9379FAA2618}" srcOrd="0" destOrd="0" presId="urn:microsoft.com/office/officeart/2005/8/layout/orgChart1"/>
    <dgm:cxn modelId="{D428FD81-A0D7-4617-8B8D-401C1FB19AFB}" type="presParOf" srcId="{FCAAE217-699F-4A5F-A3F8-E9379FAA2618}" destId="{F4F28F57-A406-4428-ACB7-7E16C00C44AB}" srcOrd="0" destOrd="0" presId="urn:microsoft.com/office/officeart/2005/8/layout/orgChart1"/>
    <dgm:cxn modelId="{BD2FE18D-CE42-4F2B-8E12-8161B0D8B49A}" type="presParOf" srcId="{FCAAE217-699F-4A5F-A3F8-E9379FAA2618}" destId="{E32DE960-4262-4195-8444-A782EE282890}" srcOrd="1" destOrd="0" presId="urn:microsoft.com/office/officeart/2005/8/layout/orgChart1"/>
    <dgm:cxn modelId="{F16A88AA-8F49-48C2-9479-B67796A350E2}" type="presParOf" srcId="{DE7F2A0C-209D-4B6C-9844-94FB3704FB44}" destId="{3FBCBF38-821C-4674-9F20-F33BE911FFD6}" srcOrd="1" destOrd="0" presId="urn:microsoft.com/office/officeart/2005/8/layout/orgChart1"/>
    <dgm:cxn modelId="{1A87BDB6-87B3-4809-9AA7-0D64A167E5F5}" type="presParOf" srcId="{3FBCBF38-821C-4674-9F20-F33BE911FFD6}" destId="{41558E2D-D7CF-42C6-8C40-0B042860A7E1}" srcOrd="0" destOrd="0" presId="urn:microsoft.com/office/officeart/2005/8/layout/orgChart1"/>
    <dgm:cxn modelId="{A83E7BDE-5649-4D6F-BD97-153BD3AF26FC}" type="presParOf" srcId="{3FBCBF38-821C-4674-9F20-F33BE911FFD6}" destId="{1F48F06C-A7C8-4766-BE1B-2B952AF2E3AD}" srcOrd="1" destOrd="0" presId="urn:microsoft.com/office/officeart/2005/8/layout/orgChart1"/>
    <dgm:cxn modelId="{CE496415-8CCC-4B99-A7EC-D52C4FEAB679}" type="presParOf" srcId="{1F48F06C-A7C8-4766-BE1B-2B952AF2E3AD}" destId="{65CCC302-20ED-4B07-8ECB-61D849683ACF}" srcOrd="0" destOrd="0" presId="urn:microsoft.com/office/officeart/2005/8/layout/orgChart1"/>
    <dgm:cxn modelId="{7843C69D-50B3-4CA4-AC54-25B8826C9AC1}" type="presParOf" srcId="{65CCC302-20ED-4B07-8ECB-61D849683ACF}" destId="{FE720A1C-6F8D-4BD4-9B2A-1056E8719236}" srcOrd="0" destOrd="0" presId="urn:microsoft.com/office/officeart/2005/8/layout/orgChart1"/>
    <dgm:cxn modelId="{E0A0A3E7-D675-45CB-B776-D1A1694FA49C}" type="presParOf" srcId="{65CCC302-20ED-4B07-8ECB-61D849683ACF}" destId="{6345ABBD-AC94-47A9-9A2D-B45595184FF4}" srcOrd="1" destOrd="0" presId="urn:microsoft.com/office/officeart/2005/8/layout/orgChart1"/>
    <dgm:cxn modelId="{307DF383-0B41-4242-8B5E-140AA6AB24F4}" type="presParOf" srcId="{1F48F06C-A7C8-4766-BE1B-2B952AF2E3AD}" destId="{19D9F60A-1FC4-435D-9225-980FE1287F2B}" srcOrd="1" destOrd="0" presId="urn:microsoft.com/office/officeart/2005/8/layout/orgChart1"/>
    <dgm:cxn modelId="{0336A96E-1A4E-4C43-A079-BF1B74FA4C6B}" type="presParOf" srcId="{1F48F06C-A7C8-4766-BE1B-2B952AF2E3AD}" destId="{53F71561-66D3-4B7A-8A9F-67B86ADDCDAF}" srcOrd="2" destOrd="0" presId="urn:microsoft.com/office/officeart/2005/8/layout/orgChart1"/>
    <dgm:cxn modelId="{07BBA807-0E6A-4ABD-B427-75B8BF83E2F6}" type="presParOf" srcId="{3FBCBF38-821C-4674-9F20-F33BE911FFD6}" destId="{C1C3C739-9D65-412F-B2D1-04C94B54E0E6}" srcOrd="2" destOrd="0" presId="urn:microsoft.com/office/officeart/2005/8/layout/orgChart1"/>
    <dgm:cxn modelId="{8AF4D5F8-134C-4FCC-88DD-FF227CFCDD07}" type="presParOf" srcId="{3FBCBF38-821C-4674-9F20-F33BE911FFD6}" destId="{49C9E268-59EE-4698-B558-55AE33B876CA}" srcOrd="3" destOrd="0" presId="urn:microsoft.com/office/officeart/2005/8/layout/orgChart1"/>
    <dgm:cxn modelId="{F6CD6104-501B-4184-9C4C-382A97B09B3F}" type="presParOf" srcId="{49C9E268-59EE-4698-B558-55AE33B876CA}" destId="{B42DCB09-1E61-4C5C-B2C8-DAA38A385CE8}" srcOrd="0" destOrd="0" presId="urn:microsoft.com/office/officeart/2005/8/layout/orgChart1"/>
    <dgm:cxn modelId="{6CC92E53-1F28-4B13-A3BE-BF32005CCAE5}" type="presParOf" srcId="{B42DCB09-1E61-4C5C-B2C8-DAA38A385CE8}" destId="{0FDB0496-3748-402B-AEC3-1F86F6E56595}" srcOrd="0" destOrd="0" presId="urn:microsoft.com/office/officeart/2005/8/layout/orgChart1"/>
    <dgm:cxn modelId="{16E017B6-1770-49B9-978C-1FD7BA104C49}" type="presParOf" srcId="{B42DCB09-1E61-4C5C-B2C8-DAA38A385CE8}" destId="{52B31B17-7422-4305-89AA-189B8DB92A22}" srcOrd="1" destOrd="0" presId="urn:microsoft.com/office/officeart/2005/8/layout/orgChart1"/>
    <dgm:cxn modelId="{38E43A24-BA56-4609-B49C-9E1F30862DDD}" type="presParOf" srcId="{49C9E268-59EE-4698-B558-55AE33B876CA}" destId="{DC5B7AAC-C6CC-4F74-A40A-C2FA33AE4BD0}" srcOrd="1" destOrd="0" presId="urn:microsoft.com/office/officeart/2005/8/layout/orgChart1"/>
    <dgm:cxn modelId="{B0DFFDD4-D427-43D6-A18E-720F901A8960}" type="presParOf" srcId="{49C9E268-59EE-4698-B558-55AE33B876CA}" destId="{3467B578-FE50-4C25-96A0-33C6D61DFFA9}" srcOrd="2" destOrd="0" presId="urn:microsoft.com/office/officeart/2005/8/layout/orgChart1"/>
    <dgm:cxn modelId="{ADD2AFE1-CCE2-4858-AC26-7DEFCCDF8856}" type="presParOf" srcId="{3FBCBF38-821C-4674-9F20-F33BE911FFD6}" destId="{4CF50613-F04B-4C06-84D8-9E481CDBC517}" srcOrd="4" destOrd="0" presId="urn:microsoft.com/office/officeart/2005/8/layout/orgChart1"/>
    <dgm:cxn modelId="{07D34C07-A000-4DF3-A21D-AEF5D76DB6F8}" type="presParOf" srcId="{3FBCBF38-821C-4674-9F20-F33BE911FFD6}" destId="{03C2EB91-E024-4EBF-9521-D21D5DBCF879}" srcOrd="5" destOrd="0" presId="urn:microsoft.com/office/officeart/2005/8/layout/orgChart1"/>
    <dgm:cxn modelId="{1BE02427-69B2-4182-8893-1959F916BC04}" type="presParOf" srcId="{03C2EB91-E024-4EBF-9521-D21D5DBCF879}" destId="{F045F3AB-3943-4FD4-85BC-89415AB40DE5}" srcOrd="0" destOrd="0" presId="urn:microsoft.com/office/officeart/2005/8/layout/orgChart1"/>
    <dgm:cxn modelId="{644E7BA2-3721-4112-B1D5-461FBF15CD0F}" type="presParOf" srcId="{F045F3AB-3943-4FD4-85BC-89415AB40DE5}" destId="{66D07AC9-82B6-4ECD-9D83-A0C47AE6E1AE}" srcOrd="0" destOrd="0" presId="urn:microsoft.com/office/officeart/2005/8/layout/orgChart1"/>
    <dgm:cxn modelId="{859414CA-2F98-4CC6-AA3C-AB5F9FB70C6A}" type="presParOf" srcId="{F045F3AB-3943-4FD4-85BC-89415AB40DE5}" destId="{50827AEB-EF66-42E2-AC3F-0F223DE451F2}" srcOrd="1" destOrd="0" presId="urn:microsoft.com/office/officeart/2005/8/layout/orgChart1"/>
    <dgm:cxn modelId="{2EF6AD93-3FFE-457A-855D-66CD41407C4A}" type="presParOf" srcId="{03C2EB91-E024-4EBF-9521-D21D5DBCF879}" destId="{1A7AC648-6CAB-4277-B729-CA196DF4F265}" srcOrd="1" destOrd="0" presId="urn:microsoft.com/office/officeart/2005/8/layout/orgChart1"/>
    <dgm:cxn modelId="{FF493E21-0636-4009-B70F-CF59D6B3CF3E}" type="presParOf" srcId="{03C2EB91-E024-4EBF-9521-D21D5DBCF879}" destId="{B2A9730F-4DF5-4662-A8E9-FE0D0FA32142}" srcOrd="2" destOrd="0" presId="urn:microsoft.com/office/officeart/2005/8/layout/orgChart1"/>
    <dgm:cxn modelId="{F9885523-E1DE-4284-A4BF-F581489D89FF}" type="presParOf" srcId="{DE7F2A0C-209D-4B6C-9844-94FB3704FB44}" destId="{0F125823-9C9B-4C9B-B9E3-86269005EF0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E587D-0FB8-4846-8EDF-D8B3101BAF0F}">
      <dsp:nvSpPr>
        <dsp:cNvPr id="0" name=""/>
        <dsp:cNvSpPr/>
      </dsp:nvSpPr>
      <dsp:spPr>
        <a:xfrm>
          <a:off x="4296526" y="1721489"/>
          <a:ext cx="3519535" cy="2478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901"/>
              </a:lnTo>
              <a:lnTo>
                <a:pt x="3519535" y="153901"/>
              </a:lnTo>
              <a:lnTo>
                <a:pt x="3519535" y="247849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46164E-4AA0-440B-97E8-E5E560DFEE02}">
      <dsp:nvSpPr>
        <dsp:cNvPr id="0" name=""/>
        <dsp:cNvSpPr/>
      </dsp:nvSpPr>
      <dsp:spPr>
        <a:xfrm>
          <a:off x="4296526" y="1721489"/>
          <a:ext cx="1580699" cy="2478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901"/>
              </a:lnTo>
              <a:lnTo>
                <a:pt x="1580699" y="153901"/>
              </a:lnTo>
              <a:lnTo>
                <a:pt x="1580699" y="247849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A5E4AA-9644-4B6C-AECA-03D236B6EFB4}">
      <dsp:nvSpPr>
        <dsp:cNvPr id="0" name=""/>
        <dsp:cNvSpPr/>
      </dsp:nvSpPr>
      <dsp:spPr>
        <a:xfrm>
          <a:off x="4140898" y="1721489"/>
          <a:ext cx="155628" cy="247849"/>
        </a:xfrm>
        <a:custGeom>
          <a:avLst/>
          <a:gdLst/>
          <a:ahLst/>
          <a:cxnLst/>
          <a:rect l="0" t="0" r="0" b="0"/>
          <a:pathLst>
            <a:path>
              <a:moveTo>
                <a:pt x="155628" y="0"/>
              </a:moveTo>
              <a:lnTo>
                <a:pt x="155628" y="153901"/>
              </a:lnTo>
              <a:lnTo>
                <a:pt x="0" y="153901"/>
              </a:lnTo>
              <a:lnTo>
                <a:pt x="0" y="247849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003CA4-1602-4A0C-AB1B-FA46945107B6}">
      <dsp:nvSpPr>
        <dsp:cNvPr id="0" name=""/>
        <dsp:cNvSpPr/>
      </dsp:nvSpPr>
      <dsp:spPr>
        <a:xfrm>
          <a:off x="2717124" y="1721489"/>
          <a:ext cx="1579402" cy="247849"/>
        </a:xfrm>
        <a:custGeom>
          <a:avLst/>
          <a:gdLst/>
          <a:ahLst/>
          <a:cxnLst/>
          <a:rect l="0" t="0" r="0" b="0"/>
          <a:pathLst>
            <a:path>
              <a:moveTo>
                <a:pt x="1579402" y="0"/>
              </a:moveTo>
              <a:lnTo>
                <a:pt x="1579402" y="153901"/>
              </a:lnTo>
              <a:lnTo>
                <a:pt x="0" y="153901"/>
              </a:lnTo>
              <a:lnTo>
                <a:pt x="0" y="247849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17472-12B6-4771-99AB-6245B8335970}">
      <dsp:nvSpPr>
        <dsp:cNvPr id="0" name=""/>
        <dsp:cNvSpPr/>
      </dsp:nvSpPr>
      <dsp:spPr>
        <a:xfrm>
          <a:off x="1535197" y="1721489"/>
          <a:ext cx="2761329" cy="247849"/>
        </a:xfrm>
        <a:custGeom>
          <a:avLst/>
          <a:gdLst/>
          <a:ahLst/>
          <a:cxnLst/>
          <a:rect l="0" t="0" r="0" b="0"/>
          <a:pathLst>
            <a:path>
              <a:moveTo>
                <a:pt x="2761329" y="0"/>
              </a:moveTo>
              <a:lnTo>
                <a:pt x="2761329" y="153901"/>
              </a:lnTo>
              <a:lnTo>
                <a:pt x="0" y="153901"/>
              </a:lnTo>
              <a:lnTo>
                <a:pt x="0" y="247849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354402-0255-4603-942C-B61372763444}">
      <dsp:nvSpPr>
        <dsp:cNvPr id="0" name=""/>
        <dsp:cNvSpPr/>
      </dsp:nvSpPr>
      <dsp:spPr>
        <a:xfrm>
          <a:off x="452550" y="1721489"/>
          <a:ext cx="3843976" cy="247849"/>
        </a:xfrm>
        <a:custGeom>
          <a:avLst/>
          <a:gdLst/>
          <a:ahLst/>
          <a:cxnLst/>
          <a:rect l="0" t="0" r="0" b="0"/>
          <a:pathLst>
            <a:path>
              <a:moveTo>
                <a:pt x="3843976" y="0"/>
              </a:moveTo>
              <a:lnTo>
                <a:pt x="3843976" y="153901"/>
              </a:lnTo>
              <a:lnTo>
                <a:pt x="0" y="153901"/>
              </a:lnTo>
              <a:lnTo>
                <a:pt x="0" y="247849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E5E892-9223-4905-B966-9826F9EA6BA3}">
      <dsp:nvSpPr>
        <dsp:cNvPr id="0" name=""/>
        <dsp:cNvSpPr/>
      </dsp:nvSpPr>
      <dsp:spPr>
        <a:xfrm>
          <a:off x="3346652" y="1103145"/>
          <a:ext cx="1899749" cy="6183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Процессы метода</a:t>
          </a:r>
          <a:endParaRPr lang="ru-RU" sz="2400" b="1" kern="1200" dirty="0"/>
        </a:p>
      </dsp:txBody>
      <dsp:txXfrm>
        <a:off x="3346652" y="1103145"/>
        <a:ext cx="1899749" cy="618343"/>
      </dsp:txXfrm>
    </dsp:sp>
    <dsp:sp modelId="{42702B4B-0E38-441A-95A6-E1E8DBB56796}">
      <dsp:nvSpPr>
        <dsp:cNvPr id="0" name=""/>
        <dsp:cNvSpPr/>
      </dsp:nvSpPr>
      <dsp:spPr>
        <a:xfrm>
          <a:off x="5176" y="1969338"/>
          <a:ext cx="894749" cy="4473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поиска</a:t>
          </a:r>
          <a:endParaRPr lang="ru-RU" sz="2000" b="1" kern="1200" dirty="0"/>
        </a:p>
      </dsp:txBody>
      <dsp:txXfrm>
        <a:off x="5176" y="1969338"/>
        <a:ext cx="894749" cy="447374"/>
      </dsp:txXfrm>
    </dsp:sp>
    <dsp:sp modelId="{BC63D23B-9CC3-42F4-91F8-D7208D332778}">
      <dsp:nvSpPr>
        <dsp:cNvPr id="0" name=""/>
        <dsp:cNvSpPr/>
      </dsp:nvSpPr>
      <dsp:spPr>
        <a:xfrm>
          <a:off x="1087822" y="1969338"/>
          <a:ext cx="894749" cy="4473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сбора</a:t>
          </a:r>
          <a:endParaRPr lang="ru-RU" sz="2000" b="1" kern="1200" dirty="0"/>
        </a:p>
      </dsp:txBody>
      <dsp:txXfrm>
        <a:off x="1087822" y="1969338"/>
        <a:ext cx="894749" cy="447374"/>
      </dsp:txXfrm>
    </dsp:sp>
    <dsp:sp modelId="{32898E1C-908D-467B-8A55-4C938085E6ED}">
      <dsp:nvSpPr>
        <dsp:cNvPr id="0" name=""/>
        <dsp:cNvSpPr/>
      </dsp:nvSpPr>
      <dsp:spPr>
        <a:xfrm>
          <a:off x="2170468" y="1969338"/>
          <a:ext cx="1093311" cy="4473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хранения</a:t>
          </a:r>
          <a:endParaRPr lang="ru-RU" sz="1800" b="1" kern="1200" dirty="0"/>
        </a:p>
      </dsp:txBody>
      <dsp:txXfrm>
        <a:off x="2170468" y="1969338"/>
        <a:ext cx="1093311" cy="447374"/>
      </dsp:txXfrm>
    </dsp:sp>
    <dsp:sp modelId="{EF50837E-569F-48DC-9B90-1AD52279F5DA}">
      <dsp:nvSpPr>
        <dsp:cNvPr id="0" name=""/>
        <dsp:cNvSpPr/>
      </dsp:nvSpPr>
      <dsp:spPr>
        <a:xfrm>
          <a:off x="3451677" y="1969338"/>
          <a:ext cx="1378441" cy="4473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обработки</a:t>
          </a:r>
          <a:endParaRPr lang="ru-RU" sz="1050" b="1" kern="1200" dirty="0"/>
        </a:p>
      </dsp:txBody>
      <dsp:txXfrm>
        <a:off x="3451677" y="1969338"/>
        <a:ext cx="1378441" cy="447374"/>
      </dsp:txXfrm>
    </dsp:sp>
    <dsp:sp modelId="{4B5CCFF4-3C32-44D3-A2A0-0E16AF7027EB}">
      <dsp:nvSpPr>
        <dsp:cNvPr id="0" name=""/>
        <dsp:cNvSpPr/>
      </dsp:nvSpPr>
      <dsp:spPr>
        <a:xfrm>
          <a:off x="5018016" y="1969338"/>
          <a:ext cx="1718419" cy="4473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предоставления</a:t>
          </a:r>
          <a:endParaRPr lang="ru-RU" sz="1600" b="1" kern="1200" dirty="0"/>
        </a:p>
      </dsp:txBody>
      <dsp:txXfrm>
        <a:off x="5018016" y="1969338"/>
        <a:ext cx="1718419" cy="447374"/>
      </dsp:txXfrm>
    </dsp:sp>
    <dsp:sp modelId="{0D365F00-86E5-4627-95C5-77A23A1E924A}">
      <dsp:nvSpPr>
        <dsp:cNvPr id="0" name=""/>
        <dsp:cNvSpPr/>
      </dsp:nvSpPr>
      <dsp:spPr>
        <a:xfrm>
          <a:off x="6924333" y="1969338"/>
          <a:ext cx="1783458" cy="4473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распространения</a:t>
          </a:r>
          <a:endParaRPr lang="ru-RU" sz="1600" b="1" kern="1200" dirty="0"/>
        </a:p>
      </dsp:txBody>
      <dsp:txXfrm>
        <a:off x="6924333" y="1969338"/>
        <a:ext cx="1783458" cy="4473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4853AF-09EB-450E-83DB-1CC7C250B435}">
      <dsp:nvSpPr>
        <dsp:cNvPr id="0" name=""/>
        <dsp:cNvSpPr/>
      </dsp:nvSpPr>
      <dsp:spPr>
        <a:xfrm>
          <a:off x="4071966" y="1784470"/>
          <a:ext cx="3112504" cy="3601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062"/>
              </a:lnTo>
              <a:lnTo>
                <a:pt x="3112504" y="180062"/>
              </a:lnTo>
              <a:lnTo>
                <a:pt x="3112504" y="360124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3445C-0C40-4679-945A-6286B27F29B3}">
      <dsp:nvSpPr>
        <dsp:cNvPr id="0" name=""/>
        <dsp:cNvSpPr/>
      </dsp:nvSpPr>
      <dsp:spPr>
        <a:xfrm>
          <a:off x="4071966" y="1784470"/>
          <a:ext cx="937858" cy="3601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062"/>
              </a:lnTo>
              <a:lnTo>
                <a:pt x="937858" y="180062"/>
              </a:lnTo>
              <a:lnTo>
                <a:pt x="937858" y="360124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518AA3-98A9-4953-BFE2-0A7704E7C580}">
      <dsp:nvSpPr>
        <dsp:cNvPr id="0" name=""/>
        <dsp:cNvSpPr/>
      </dsp:nvSpPr>
      <dsp:spPr>
        <a:xfrm>
          <a:off x="2934821" y="1784470"/>
          <a:ext cx="1137144" cy="360124"/>
        </a:xfrm>
        <a:custGeom>
          <a:avLst/>
          <a:gdLst/>
          <a:ahLst/>
          <a:cxnLst/>
          <a:rect l="0" t="0" r="0" b="0"/>
          <a:pathLst>
            <a:path>
              <a:moveTo>
                <a:pt x="1137144" y="0"/>
              </a:moveTo>
              <a:lnTo>
                <a:pt x="1137144" y="180062"/>
              </a:lnTo>
              <a:lnTo>
                <a:pt x="0" y="180062"/>
              </a:lnTo>
              <a:lnTo>
                <a:pt x="0" y="360124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487491-4920-4A55-9E8A-31EF0066931A}">
      <dsp:nvSpPr>
        <dsp:cNvPr id="0" name=""/>
        <dsp:cNvSpPr/>
      </dsp:nvSpPr>
      <dsp:spPr>
        <a:xfrm>
          <a:off x="859818" y="1784470"/>
          <a:ext cx="3212147" cy="360124"/>
        </a:xfrm>
        <a:custGeom>
          <a:avLst/>
          <a:gdLst/>
          <a:ahLst/>
          <a:cxnLst/>
          <a:rect l="0" t="0" r="0" b="0"/>
          <a:pathLst>
            <a:path>
              <a:moveTo>
                <a:pt x="3212147" y="0"/>
              </a:moveTo>
              <a:lnTo>
                <a:pt x="3212147" y="180062"/>
              </a:lnTo>
              <a:lnTo>
                <a:pt x="0" y="180062"/>
              </a:lnTo>
              <a:lnTo>
                <a:pt x="0" y="360124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906BDD-8B72-4B1B-88FB-55D7EEE90E57}">
      <dsp:nvSpPr>
        <dsp:cNvPr id="0" name=""/>
        <dsp:cNvSpPr/>
      </dsp:nvSpPr>
      <dsp:spPr>
        <a:xfrm>
          <a:off x="1983904" y="927031"/>
          <a:ext cx="4176122" cy="85743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/>
            <a:t>ИТ технологии охватывают все области</a:t>
          </a:r>
          <a:r>
            <a:rPr lang="ru-RU" sz="2700" kern="1200" dirty="0" smtClean="0"/>
            <a:t> </a:t>
          </a:r>
          <a:endParaRPr lang="ru-RU" sz="2700" kern="1200" dirty="0"/>
        </a:p>
      </dsp:txBody>
      <dsp:txXfrm>
        <a:off x="1983904" y="927031"/>
        <a:ext cx="4176122" cy="857439"/>
      </dsp:txXfrm>
    </dsp:sp>
    <dsp:sp modelId="{E261448F-E090-4D42-A1B1-2E52B435C15B}">
      <dsp:nvSpPr>
        <dsp:cNvPr id="0" name=""/>
        <dsp:cNvSpPr/>
      </dsp:nvSpPr>
      <dsp:spPr>
        <a:xfrm>
          <a:off x="2379" y="2144595"/>
          <a:ext cx="1714878" cy="85743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создания</a:t>
          </a:r>
          <a:endParaRPr lang="ru-RU" sz="2700" kern="1200" dirty="0"/>
        </a:p>
      </dsp:txBody>
      <dsp:txXfrm>
        <a:off x="2379" y="2144595"/>
        <a:ext cx="1714878" cy="857439"/>
      </dsp:txXfrm>
    </dsp:sp>
    <dsp:sp modelId="{7F98A737-E279-4923-AA4C-635D6E8C5D00}">
      <dsp:nvSpPr>
        <dsp:cNvPr id="0" name=""/>
        <dsp:cNvSpPr/>
      </dsp:nvSpPr>
      <dsp:spPr>
        <a:xfrm>
          <a:off x="2077382" y="2144595"/>
          <a:ext cx="1714878" cy="85743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передачи</a:t>
          </a:r>
          <a:endParaRPr lang="ru-RU" sz="2700" kern="1200" dirty="0"/>
        </a:p>
      </dsp:txBody>
      <dsp:txXfrm>
        <a:off x="2077382" y="2144595"/>
        <a:ext cx="1714878" cy="857439"/>
      </dsp:txXfrm>
    </dsp:sp>
    <dsp:sp modelId="{6A97B81B-DB9F-464F-84C0-1EC86A2B199A}">
      <dsp:nvSpPr>
        <dsp:cNvPr id="0" name=""/>
        <dsp:cNvSpPr/>
      </dsp:nvSpPr>
      <dsp:spPr>
        <a:xfrm>
          <a:off x="4152385" y="2144595"/>
          <a:ext cx="1714878" cy="85743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хранения</a:t>
          </a:r>
          <a:endParaRPr lang="ru-RU" sz="2700" kern="1200" dirty="0"/>
        </a:p>
      </dsp:txBody>
      <dsp:txXfrm>
        <a:off x="4152385" y="2144595"/>
        <a:ext cx="1714878" cy="857439"/>
      </dsp:txXfrm>
    </dsp:sp>
    <dsp:sp modelId="{08849C7D-015D-4945-B689-B9F543C796EA}">
      <dsp:nvSpPr>
        <dsp:cNvPr id="0" name=""/>
        <dsp:cNvSpPr/>
      </dsp:nvSpPr>
      <dsp:spPr>
        <a:xfrm>
          <a:off x="6227387" y="2144595"/>
          <a:ext cx="1914164" cy="85743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восприятия</a:t>
          </a:r>
          <a:endParaRPr lang="ru-RU" sz="2700" kern="1200" dirty="0"/>
        </a:p>
      </dsp:txBody>
      <dsp:txXfrm>
        <a:off x="6227387" y="2144595"/>
        <a:ext cx="1914164" cy="8574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F50613-F04B-4C06-84D8-9E481CDBC517}">
      <dsp:nvSpPr>
        <dsp:cNvPr id="0" name=""/>
        <dsp:cNvSpPr/>
      </dsp:nvSpPr>
      <dsp:spPr>
        <a:xfrm>
          <a:off x="3526178" y="1204256"/>
          <a:ext cx="2511849" cy="1319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11849" y="0"/>
              </a:lnTo>
              <a:lnTo>
                <a:pt x="2511849" y="131906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C3C739-9D65-412F-B2D1-04C94B54E0E6}">
      <dsp:nvSpPr>
        <dsp:cNvPr id="0" name=""/>
        <dsp:cNvSpPr/>
      </dsp:nvSpPr>
      <dsp:spPr>
        <a:xfrm>
          <a:off x="3480458" y="1204256"/>
          <a:ext cx="91440" cy="15887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70779" y="0"/>
              </a:lnTo>
              <a:lnTo>
                <a:pt x="70779" y="158878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558E2D-D7CF-42C6-8C40-0B042860A7E1}">
      <dsp:nvSpPr>
        <dsp:cNvPr id="0" name=""/>
        <dsp:cNvSpPr/>
      </dsp:nvSpPr>
      <dsp:spPr>
        <a:xfrm>
          <a:off x="1033827" y="1204256"/>
          <a:ext cx="2492350" cy="129104"/>
        </a:xfrm>
        <a:custGeom>
          <a:avLst/>
          <a:gdLst/>
          <a:ahLst/>
          <a:cxnLst/>
          <a:rect l="0" t="0" r="0" b="0"/>
          <a:pathLst>
            <a:path>
              <a:moveTo>
                <a:pt x="2492350" y="0"/>
              </a:moveTo>
              <a:lnTo>
                <a:pt x="0" y="0"/>
              </a:lnTo>
              <a:lnTo>
                <a:pt x="0" y="129104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F28F57-A406-4428-ACB7-7E16C00C44AB}">
      <dsp:nvSpPr>
        <dsp:cNvPr id="0" name=""/>
        <dsp:cNvSpPr/>
      </dsp:nvSpPr>
      <dsp:spPr>
        <a:xfrm>
          <a:off x="2492350" y="504055"/>
          <a:ext cx="2067655" cy="70020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занимается</a:t>
          </a:r>
          <a:endParaRPr lang="ru-RU" sz="2300" kern="1200" dirty="0"/>
        </a:p>
      </dsp:txBody>
      <dsp:txXfrm>
        <a:off x="2492350" y="504055"/>
        <a:ext cx="2067655" cy="700201"/>
      </dsp:txXfrm>
    </dsp:sp>
    <dsp:sp modelId="{FE720A1C-6F8D-4BD4-9B2A-1056E8719236}">
      <dsp:nvSpPr>
        <dsp:cNvPr id="0" name=""/>
        <dsp:cNvSpPr/>
      </dsp:nvSpPr>
      <dsp:spPr>
        <a:xfrm>
          <a:off x="0" y="1333360"/>
          <a:ext cx="2067655" cy="103382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созданием</a:t>
          </a:r>
          <a:endParaRPr lang="ru-RU" sz="2300" kern="1200" dirty="0"/>
        </a:p>
      </dsp:txBody>
      <dsp:txXfrm>
        <a:off x="0" y="1333360"/>
        <a:ext cx="2067655" cy="1033827"/>
      </dsp:txXfrm>
    </dsp:sp>
    <dsp:sp modelId="{0FDB0496-3748-402B-AEC3-1F86F6E56595}">
      <dsp:nvSpPr>
        <dsp:cNvPr id="0" name=""/>
        <dsp:cNvSpPr/>
      </dsp:nvSpPr>
      <dsp:spPr>
        <a:xfrm>
          <a:off x="2517410" y="1363135"/>
          <a:ext cx="2067655" cy="103382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развитием</a:t>
          </a:r>
          <a:endParaRPr lang="ru-RU" sz="2300" kern="1200" dirty="0"/>
        </a:p>
      </dsp:txBody>
      <dsp:txXfrm>
        <a:off x="2517410" y="1363135"/>
        <a:ext cx="2067655" cy="1033827"/>
      </dsp:txXfrm>
    </dsp:sp>
    <dsp:sp modelId="{66D07AC9-82B6-4ECD-9D83-A0C47AE6E1AE}">
      <dsp:nvSpPr>
        <dsp:cNvPr id="0" name=""/>
        <dsp:cNvSpPr/>
      </dsp:nvSpPr>
      <dsp:spPr>
        <a:xfrm>
          <a:off x="5004200" y="1336162"/>
          <a:ext cx="2067655" cy="103382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эксплуатацией</a:t>
          </a:r>
          <a:endParaRPr lang="ru-RU" sz="2300" kern="1200" dirty="0"/>
        </a:p>
      </dsp:txBody>
      <dsp:txXfrm>
        <a:off x="5004200" y="1336162"/>
        <a:ext cx="2067655" cy="1033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EA6F2-54B1-45D6-935C-1C7EBB4689A6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1E7CC-6652-4347-8579-D50F4D9A13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714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4.xml"/><Relationship Id="rId7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32.xml"/><Relationship Id="rId5" Type="http://schemas.openxmlformats.org/officeDocument/2006/relationships/slide" Target="slide7.xml"/><Relationship Id="rId10" Type="http://schemas.openxmlformats.org/officeDocument/2006/relationships/image" Target="../media/image2.jpeg"/><Relationship Id="rId4" Type="http://schemas.openxmlformats.org/officeDocument/2006/relationships/slide" Target="slide5.xml"/><Relationship Id="rId9" Type="http://schemas.openxmlformats.org/officeDocument/2006/relationships/slide" Target="slide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slide" Target="slide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" Target="slide2.xml"/><Relationship Id="rId7" Type="http://schemas.openxmlformats.org/officeDocument/2006/relationships/diagramColors" Target="../diagrams/colors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" Target="slide11.xml"/><Relationship Id="rId7" Type="http://schemas.openxmlformats.org/officeDocument/2006/relationships/image" Target="../media/image9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3.jpeg"/><Relationship Id="rId4" Type="http://schemas.openxmlformats.org/officeDocument/2006/relationships/slide" Target="slide16.xml"/><Relationship Id="rId9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" Target="slide13.xml"/><Relationship Id="rId7" Type="http://schemas.openxmlformats.org/officeDocument/2006/relationships/image" Target="../media/image14.jpeg"/><Relationship Id="rId12" Type="http://schemas.openxmlformats.org/officeDocument/2006/relationships/image" Target="../media/image11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11" Type="http://schemas.openxmlformats.org/officeDocument/2006/relationships/image" Target="../media/image9.png"/><Relationship Id="rId5" Type="http://schemas.openxmlformats.org/officeDocument/2006/relationships/slide" Target="slide15.xml"/><Relationship Id="rId10" Type="http://schemas.openxmlformats.org/officeDocument/2006/relationships/slide" Target="slide9.xml"/><Relationship Id="rId4" Type="http://schemas.openxmlformats.org/officeDocument/2006/relationships/slide" Target="slide14.xml"/><Relationship Id="rId9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7" Type="http://schemas.openxmlformats.org/officeDocument/2006/relationships/slide" Target="slide9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6.jpeg"/><Relationship Id="rId4" Type="http://schemas.openxmlformats.org/officeDocument/2006/relationships/slide" Target="slide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slide" Target="slide18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slide" Target="sl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2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7" Type="http://schemas.openxmlformats.org/officeDocument/2006/relationships/slide" Target="slide2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0.xml"/><Relationship Id="rId5" Type="http://schemas.openxmlformats.org/officeDocument/2006/relationships/slide" Target="slide28.xml"/><Relationship Id="rId4" Type="http://schemas.openxmlformats.org/officeDocument/2006/relationships/slide" Target="slide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2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slide" Target="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slide" Target="slide3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3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" Target="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9.png"/><Relationship Id="rId7" Type="http://schemas.openxmlformats.org/officeDocument/2006/relationships/slide" Target="slide40.xml"/><Relationship Id="rId2" Type="http://schemas.openxmlformats.org/officeDocument/2006/relationships/slide" Target="slide4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9.xml"/><Relationship Id="rId5" Type="http://schemas.openxmlformats.org/officeDocument/2006/relationships/slide" Target="slide38.xml"/><Relationship Id="rId4" Type="http://schemas.openxmlformats.org/officeDocument/2006/relationships/slide" Target="slide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" Target="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slide" Target="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boombob.ru/download.php?id=65353&amp;num=2" TargetMode="External"/><Relationship Id="rId2" Type="http://schemas.openxmlformats.org/officeDocument/2006/relationships/hyperlink" Target="http://www.my-article.net/get/&#1090;&#1077;&#1093;&#1085;&#1080;&#1082;&#1072;/&#1085;&#1072;&#1085;&#1086;&#1090;&#1077;&#1093;&#1085;&#1086;&#1083;&#1086;&#1075;&#1080;&#1080;/it-&#1090;&#1077;&#1093;&#1085;&#1086;&#1083;&#1086;&#1075;&#1080;&#1080;-&#1073;&#1091;&#1076;&#1091;&#1097;&#1077;&#1075;&#1086;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ru.wikipedia.org/wiki/%C8%ED%F4%EE%F0%EC%E0%F6%E8%EE%ED%ED%FB%E5_%F2%E5%F5%ED%EE%EB%EE%E3%E8%E8" TargetMode="External"/><Relationship Id="rId4" Type="http://schemas.openxmlformats.org/officeDocument/2006/relationships/hyperlink" Target="https://ru.wikipedia.org/wiki/%D3%EC%ED%FB%E9_%E4%EE%EC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User\Рабочий стол\ИТ технологии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1714488"/>
            <a:ext cx="4213185" cy="471490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71800" y="260648"/>
            <a:ext cx="44438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ИТ-ТЕХНОЛОГИИ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42844" y="3000372"/>
            <a:ext cx="30003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Calibri" pitchFamily="34" charset="0"/>
              </a:rPr>
              <a:t>Работу выполнила:</a:t>
            </a:r>
          </a:p>
          <a:p>
            <a:pPr algn="r"/>
            <a:r>
              <a:rPr lang="ru-RU" dirty="0" smtClean="0">
                <a:latin typeface="Calibri" pitchFamily="34" charset="0"/>
              </a:rPr>
              <a:t>ученица </a:t>
            </a:r>
            <a:r>
              <a:rPr lang="ru-RU" dirty="0" smtClean="0">
                <a:latin typeface="Calibri" pitchFamily="34" charset="0"/>
              </a:rPr>
              <a:t>9 </a:t>
            </a:r>
            <a:r>
              <a:rPr lang="ru-RU" dirty="0" smtClean="0">
                <a:latin typeface="Calibri" pitchFamily="34" charset="0"/>
              </a:rPr>
              <a:t>класса</a:t>
            </a:r>
          </a:p>
          <a:p>
            <a:pPr algn="r"/>
            <a:r>
              <a:rPr lang="ru-RU" dirty="0" smtClean="0">
                <a:latin typeface="Calibri" pitchFamily="34" charset="0"/>
              </a:rPr>
              <a:t>МБОУ </a:t>
            </a:r>
            <a:r>
              <a:rPr lang="ru-RU" dirty="0" err="1" smtClean="0">
                <a:latin typeface="Calibri" pitchFamily="34" charset="0"/>
              </a:rPr>
              <a:t>Давыдковской</a:t>
            </a:r>
            <a:r>
              <a:rPr lang="ru-RU" dirty="0" smtClean="0">
                <a:latin typeface="Calibri" pitchFamily="34" charset="0"/>
              </a:rPr>
              <a:t> ООШ </a:t>
            </a:r>
            <a:br>
              <a:rPr lang="ru-RU" dirty="0" smtClean="0">
                <a:latin typeface="Calibri" pitchFamily="34" charset="0"/>
              </a:rPr>
            </a:br>
            <a:r>
              <a:rPr lang="ru-RU" dirty="0" smtClean="0">
                <a:latin typeface="Calibri" pitchFamily="34" charset="0"/>
              </a:rPr>
              <a:t>Морозова Екатерина</a:t>
            </a:r>
          </a:p>
          <a:p>
            <a:pPr algn="r"/>
            <a:r>
              <a:rPr lang="ru-RU" dirty="0" smtClean="0">
                <a:latin typeface="Calibri" pitchFamily="34" charset="0"/>
              </a:rPr>
              <a:t>Учитель: </a:t>
            </a:r>
            <a:r>
              <a:rPr lang="ru-RU" dirty="0" err="1" smtClean="0">
                <a:latin typeface="Calibri" pitchFamily="34" charset="0"/>
              </a:rPr>
              <a:t>Колотихин</a:t>
            </a:r>
            <a:r>
              <a:rPr lang="ru-RU" dirty="0" smtClean="0">
                <a:latin typeface="Calibri" pitchFamily="34" charset="0"/>
              </a:rPr>
              <a:t> И.А.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51920" y="6525344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2016г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4413700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1000100" y="785794"/>
            <a:ext cx="161294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000" dirty="0"/>
              <a:t>Введение</a:t>
            </a:r>
            <a:endParaRPr lang="ru-RU" dirty="0"/>
          </a:p>
          <a:p>
            <a:endParaRPr lang="ru-RU" dirty="0"/>
          </a:p>
        </p:txBody>
      </p:sp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1000100" y="1214422"/>
            <a:ext cx="60486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000" dirty="0"/>
              <a:t>Дисциплина информационных технологий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7" name="TextBox 6">
            <a:hlinkClick r:id="rId4" action="ppaction://hlinksldjump"/>
          </p:cNvPr>
          <p:cNvSpPr txBox="1"/>
          <p:nvPr/>
        </p:nvSpPr>
        <p:spPr>
          <a:xfrm>
            <a:off x="1000100" y="1643050"/>
            <a:ext cx="503695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000" dirty="0"/>
              <a:t>Отрасль информационных технологий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8" name="TextBox 7">
            <a:hlinkClick r:id="rId5" action="ppaction://hlinksldjump"/>
          </p:cNvPr>
          <p:cNvSpPr txBox="1"/>
          <p:nvPr/>
        </p:nvSpPr>
        <p:spPr>
          <a:xfrm>
            <a:off x="1000100" y="2071678"/>
            <a:ext cx="145264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000" dirty="0"/>
              <a:t>История</a:t>
            </a:r>
          </a:p>
          <a:p>
            <a:endParaRPr lang="ru-RU" dirty="0"/>
          </a:p>
        </p:txBody>
      </p:sp>
      <p:sp>
        <p:nvSpPr>
          <p:cNvPr id="9" name="TextBox 8">
            <a:hlinkClick r:id="rId6" action="ppaction://hlinksldjump"/>
          </p:cNvPr>
          <p:cNvSpPr txBox="1"/>
          <p:nvPr/>
        </p:nvSpPr>
        <p:spPr>
          <a:xfrm>
            <a:off x="1000100" y="2428868"/>
            <a:ext cx="451437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000" dirty="0"/>
              <a:t>Основные черты современных ИТ</a:t>
            </a:r>
          </a:p>
          <a:p>
            <a:endParaRPr lang="ru-RU" dirty="0"/>
          </a:p>
        </p:txBody>
      </p:sp>
      <p:sp>
        <p:nvSpPr>
          <p:cNvPr id="10" name="TextBox 9">
            <a:hlinkClick r:id="rId7" action="ppaction://hlinksldjump"/>
          </p:cNvPr>
          <p:cNvSpPr txBox="1"/>
          <p:nvPr/>
        </p:nvSpPr>
        <p:spPr>
          <a:xfrm>
            <a:off x="1000100" y="2857496"/>
            <a:ext cx="201369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/>
              <a:t> </a:t>
            </a:r>
            <a:r>
              <a:rPr lang="ru-RU" sz="2000" dirty="0"/>
              <a:t>Технологии </a:t>
            </a:r>
            <a:endParaRPr lang="ru-RU" dirty="0"/>
          </a:p>
          <a:p>
            <a:endParaRPr lang="ru-RU" dirty="0"/>
          </a:p>
        </p:txBody>
      </p:sp>
      <p:sp>
        <p:nvSpPr>
          <p:cNvPr id="12" name="TextBox 11">
            <a:hlinkClick r:id="rId8" action="ppaction://hlinksldjump"/>
          </p:cNvPr>
          <p:cNvSpPr txBox="1"/>
          <p:nvPr/>
        </p:nvSpPr>
        <p:spPr>
          <a:xfrm>
            <a:off x="1000100" y="3357562"/>
            <a:ext cx="711605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000" dirty="0"/>
              <a:t>Использование информационных технологий в бизнесе</a:t>
            </a:r>
          </a:p>
          <a:p>
            <a:endParaRPr lang="ru-RU" dirty="0"/>
          </a:p>
        </p:txBody>
      </p:sp>
      <p:sp>
        <p:nvSpPr>
          <p:cNvPr id="13" name="TextBox 12">
            <a:hlinkClick r:id="rId9" action="ppaction://hlinksldjump"/>
          </p:cNvPr>
          <p:cNvSpPr txBox="1"/>
          <p:nvPr/>
        </p:nvSpPr>
        <p:spPr>
          <a:xfrm>
            <a:off x="1000100" y="3786190"/>
            <a:ext cx="346441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000" dirty="0"/>
              <a:t>ИТ-технологии будущего</a:t>
            </a: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688482" y="116632"/>
            <a:ext cx="3130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Содержание</a:t>
            </a:r>
            <a:r>
              <a:rPr lang="ru-RU" sz="3200" b="1" dirty="0" smtClean="0"/>
              <a:t>:</a:t>
            </a:r>
            <a:endParaRPr lang="ru-RU" b="1" dirty="0"/>
          </a:p>
        </p:txBody>
      </p:sp>
      <p:pic>
        <p:nvPicPr>
          <p:cNvPr id="18433" name="Picture 1" descr="C:\Documents and Settings\User\Рабочий стол\ИТ технологии\ИТ технологии\ИТ технологии\hq-wallpapers_ru_computer_35622_1024x768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929190" y="4000504"/>
            <a:ext cx="3662354" cy="2746766"/>
          </a:xfrm>
          <a:prstGeom prst="rect">
            <a:avLst/>
          </a:prstGeom>
          <a:noFill/>
        </p:spPr>
      </p:pic>
      <p:sp>
        <p:nvSpPr>
          <p:cNvPr id="2" name="Прямоугольник 1">
            <a:hlinkClick r:id="rId11" action="ppaction://hlinksldjump"/>
          </p:cNvPr>
          <p:cNvSpPr/>
          <p:nvPr/>
        </p:nvSpPr>
        <p:spPr>
          <a:xfrm>
            <a:off x="1000100" y="4256219"/>
            <a:ext cx="1856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000" dirty="0"/>
              <a:t>Умный дом</a:t>
            </a:r>
          </a:p>
        </p:txBody>
      </p:sp>
    </p:spTree>
    <p:extLst>
      <p:ext uri="{BB962C8B-B14F-4D97-AF65-F5344CB8AC3E}">
        <p14:creationId xmlns:p14="http://schemas.microsoft.com/office/powerpoint/2010/main" val="264969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61351381"/>
              </p:ext>
            </p:extLst>
          </p:nvPr>
        </p:nvGraphicFramePr>
        <p:xfrm>
          <a:off x="323528" y="1207388"/>
          <a:ext cx="8712968" cy="3579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5984" y="908720"/>
            <a:ext cx="52867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err="1" smtClean="0"/>
              <a:t>Информацио́нные</a:t>
            </a:r>
            <a:r>
              <a:rPr lang="ru-RU" dirty="0" smtClean="0"/>
              <a:t> </a:t>
            </a:r>
            <a:r>
              <a:rPr lang="ru-RU" dirty="0" err="1" smtClean="0"/>
              <a:t>техноло́гии</a:t>
            </a:r>
            <a:r>
              <a:rPr lang="ru-RU" dirty="0" smtClean="0"/>
              <a:t> (ИТ)</a:t>
            </a:r>
          </a:p>
          <a:p>
            <a:pPr algn="ctr"/>
            <a:r>
              <a:rPr lang="ru-RU" dirty="0" smtClean="0"/>
              <a:t> (информационно-коммуникационные технологии) 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3690610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информации</a:t>
            </a:r>
            <a:endParaRPr lang="ru-RU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44774" y="4581128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Специалистов в области информационных систем и технологий часто называют ИТ- или IT-специалистами.</a:t>
            </a:r>
          </a:p>
          <a:p>
            <a:endParaRPr lang="ru-RU" dirty="0"/>
          </a:p>
        </p:txBody>
      </p:sp>
      <p:sp>
        <p:nvSpPr>
          <p:cNvPr id="11" name="Выгнутая вниз стрелка 10">
            <a:hlinkClick r:id="rId7" action="ppaction://hlinksldjump"/>
          </p:cNvPr>
          <p:cNvSpPr/>
          <p:nvPr/>
        </p:nvSpPr>
        <p:spPr>
          <a:xfrm>
            <a:off x="7879852" y="6124946"/>
            <a:ext cx="1012628" cy="47240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872" y="234969"/>
            <a:ext cx="21130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Введение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37556"/>
            <a:ext cx="668753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Дисциплина информационных технологий</a:t>
            </a:r>
          </a:p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445791" y="2932495"/>
            <a:ext cx="4426405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информации </a:t>
            </a:r>
            <a:endParaRPr lang="ru-RU" sz="2000" b="1" dirty="0" smtClean="0"/>
          </a:p>
          <a:p>
            <a:pPr algn="ctr"/>
            <a:endParaRPr lang="ru-RU" sz="2000" b="1" dirty="0" smtClean="0"/>
          </a:p>
          <a:p>
            <a:r>
              <a:rPr lang="ru-RU" sz="2000" b="1" dirty="0" smtClean="0"/>
              <a:t>и </a:t>
            </a:r>
            <a:r>
              <a:rPr lang="ru-RU" sz="2000" b="1" dirty="0"/>
              <a:t>не только компьютерные технологии</a:t>
            </a:r>
          </a:p>
          <a:p>
            <a:endParaRPr lang="ru-RU" dirty="0"/>
          </a:p>
        </p:txBody>
      </p:sp>
      <p:pic>
        <p:nvPicPr>
          <p:cNvPr id="2050" name="Picture 2" descr="C:\Users\ученик3\Documents\8 класс Катя Морозова\8  класс  информатика\8 класс Морозова Катя\ИТ технологии\912-it_jpg_576x288_crop_q1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77642"/>
            <a:ext cx="4046240" cy="202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Выгнутая вниз стрелка 20">
            <a:hlinkClick r:id="rId3" action="ppaction://hlinksldjump"/>
          </p:cNvPr>
          <p:cNvSpPr/>
          <p:nvPr/>
        </p:nvSpPr>
        <p:spPr>
          <a:xfrm>
            <a:off x="8091184" y="6381328"/>
            <a:ext cx="873304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2982465870"/>
              </p:ext>
            </p:extLst>
          </p:nvPr>
        </p:nvGraphicFramePr>
        <p:xfrm>
          <a:off x="500034" y="0"/>
          <a:ext cx="8143932" cy="3929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Picture 2" descr="C:\Documents and Settings\User\Рабочий стол\ИТ технологии\none-38996496 (1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72000" y="4143380"/>
            <a:ext cx="3357550" cy="23751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8324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928794" y="3501008"/>
            <a:ext cx="55446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информационных систем</a:t>
            </a:r>
          </a:p>
          <a:p>
            <a:endParaRPr lang="ru-RU" dirty="0"/>
          </a:p>
        </p:txBody>
      </p:sp>
      <p:pic>
        <p:nvPicPr>
          <p:cNvPr id="3074" name="Picture 2" descr="C:\Users\ученик3\Documents\8 класс Катя Морозова\8  класс  информатика\8 класс Морозова Катя\ИТ технологии\intel-450-267_jpg_576x288_crop_q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98193"/>
            <a:ext cx="3558079" cy="211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ученик3\Documents\8 класс Катя Морозова\8  класс  информатика\8 класс Морозова Катя\ИТ технологии\seo-450-267_jpg_576x288_crop_q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316" y="4198193"/>
            <a:ext cx="3558079" cy="211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2851686050"/>
              </p:ext>
            </p:extLst>
          </p:nvPr>
        </p:nvGraphicFramePr>
        <p:xfrm>
          <a:off x="1164937" y="1052736"/>
          <a:ext cx="7072330" cy="2571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16416" y="6165304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43977" y="188640"/>
            <a:ext cx="79223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/>
              <a:t>Отрасль информационных технологий</a:t>
            </a:r>
            <a:br>
              <a:rPr lang="ru-RU" sz="3200" b="1" dirty="0"/>
            </a:b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9626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3" descr="C:\Users\ученик3\Documents\8 класс Катя Морозова\8  класс  информатика\8 класс Морозова Катя\ИТ технологии\servise-------450-267_jpg_576x288_crop_q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74" y="4797556"/>
            <a:ext cx="3472659" cy="2060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3174" y="142852"/>
            <a:ext cx="453444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ИТ - технологи призваны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000100" y="3357562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времени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000364" y="3786190"/>
            <a:ext cx="989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труда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4786314" y="3857628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энергии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215074" y="3571876"/>
            <a:ext cx="2650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r>
              <a:rPr lang="ru-RU" dirty="0"/>
              <a:t>материальных </a:t>
            </a:r>
            <a:r>
              <a:rPr lang="ru-RU" dirty="0" smtClean="0"/>
              <a:t>ресурсов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85720" y="1785926"/>
            <a:ext cx="856895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решать задачи по эффективной организации информационного процесса для снижения затрат</a:t>
            </a:r>
            <a:endParaRPr lang="ru-RU" sz="2000" b="1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171087" y="4214818"/>
            <a:ext cx="6646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во всех сферах человеческой жизни и  современного общества.</a:t>
            </a:r>
            <a:endParaRPr lang="ru-RU" dirty="0"/>
          </a:p>
        </p:txBody>
      </p:sp>
      <p:sp>
        <p:nvSpPr>
          <p:cNvPr id="2" name="Стрелка вниз 1"/>
          <p:cNvSpPr/>
          <p:nvPr/>
        </p:nvSpPr>
        <p:spPr>
          <a:xfrm>
            <a:off x="4186854" y="777091"/>
            <a:ext cx="614583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5076056" y="2536370"/>
            <a:ext cx="432048" cy="8568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3203848" y="2619380"/>
            <a:ext cx="432048" cy="8568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1321242" y="2458848"/>
            <a:ext cx="432048" cy="8568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7385154" y="2619380"/>
            <a:ext cx="432048" cy="8568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Выгнутая вниз стрелка 15">
            <a:hlinkClick r:id="rId3" action="ppaction://hlinksldjump"/>
          </p:cNvPr>
          <p:cNvSpPr/>
          <p:nvPr/>
        </p:nvSpPr>
        <p:spPr>
          <a:xfrm>
            <a:off x="7740352" y="6381328"/>
            <a:ext cx="648072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55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63888" y="122148"/>
            <a:ext cx="145719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История</a:t>
            </a:r>
            <a:endParaRPr lang="ru-RU" b="1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922367"/>
            <a:ext cx="7949227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Начало развития — с 1960-х годов, вместе с появлением и </a:t>
            </a:r>
            <a:endParaRPr lang="ru-RU" dirty="0" smtClean="0"/>
          </a:p>
          <a:p>
            <a:r>
              <a:rPr lang="ru-RU" dirty="0" smtClean="0"/>
              <a:t>     развитием </a:t>
            </a:r>
            <a:r>
              <a:rPr lang="ru-RU" dirty="0"/>
              <a:t>первых информационных систем (ИС</a:t>
            </a:r>
            <a:r>
              <a:rPr lang="ru-RU" dirty="0" smtClean="0"/>
              <a:t>).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dirty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Инвестиции в инфраструктуру и сервисы  Интернет вызвали </a:t>
            </a:r>
            <a:endParaRPr lang="ru-RU" dirty="0" smtClean="0"/>
          </a:p>
          <a:p>
            <a:r>
              <a:rPr lang="ru-RU" dirty="0" smtClean="0"/>
              <a:t>     бурный </a:t>
            </a:r>
            <a:r>
              <a:rPr lang="ru-RU" dirty="0"/>
              <a:t>рост отрасли ИТ в конце 1990-х годов.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Основные </a:t>
            </a:r>
            <a:r>
              <a:rPr lang="ru-RU" dirty="0"/>
              <a:t>черты современных ИТ Структурированность стандартов </a:t>
            </a:r>
            <a:endParaRPr lang="ru-RU" dirty="0" smtClean="0"/>
          </a:p>
          <a:p>
            <a:r>
              <a:rPr lang="ru-RU" dirty="0" smtClean="0"/>
              <a:t>     цифрового </a:t>
            </a:r>
            <a:r>
              <a:rPr lang="ru-RU" dirty="0"/>
              <a:t>обмена данными алгоритмов;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Широкое </a:t>
            </a:r>
            <a:r>
              <a:rPr lang="ru-RU" dirty="0"/>
              <a:t>использование компьютерного сохранения и предоставление </a:t>
            </a:r>
            <a:endParaRPr lang="ru-RU" dirty="0" smtClean="0"/>
          </a:p>
          <a:p>
            <a:r>
              <a:rPr lang="ru-RU" dirty="0" smtClean="0"/>
              <a:t>     информации </a:t>
            </a:r>
            <a:r>
              <a:rPr lang="ru-RU" dirty="0"/>
              <a:t>в необходимом виде;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Передача </a:t>
            </a:r>
            <a:r>
              <a:rPr lang="ru-RU" dirty="0"/>
              <a:t>информации посредством цифровых технологий на </a:t>
            </a:r>
            <a:r>
              <a:rPr lang="ru-RU" dirty="0" smtClean="0"/>
              <a:t>практически</a:t>
            </a:r>
          </a:p>
          <a:p>
            <a:r>
              <a:rPr lang="ru-RU" dirty="0" smtClean="0"/>
              <a:t>     </a:t>
            </a:r>
            <a:r>
              <a:rPr lang="ru-RU" dirty="0"/>
              <a:t>безграничные расстояния.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dirty="0"/>
          </a:p>
        </p:txBody>
      </p:sp>
      <p:sp>
        <p:nvSpPr>
          <p:cNvPr id="6" name="Выгнутая вниз стрелка 5">
            <a:hlinkClick r:id="rId2" action="ppaction://hlinksldjump"/>
          </p:cNvPr>
          <p:cNvSpPr/>
          <p:nvPr/>
        </p:nvSpPr>
        <p:spPr>
          <a:xfrm>
            <a:off x="7740352" y="6309320"/>
            <a:ext cx="648072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24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934" y="620688"/>
            <a:ext cx="90409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ИТ - технологии охватывают  </a:t>
            </a:r>
            <a:r>
              <a:rPr lang="ru-RU" sz="2000" b="1" u="sng" dirty="0" smtClean="0"/>
              <a:t>все ресурсы </a:t>
            </a:r>
            <a:r>
              <a:rPr lang="ru-RU" sz="2000" dirty="0"/>
              <a:t>необходимые для управления </a:t>
            </a:r>
            <a:r>
              <a:rPr lang="ru-RU" sz="2000" dirty="0" smtClean="0"/>
              <a:t>информацией</a:t>
            </a:r>
          </a:p>
          <a:p>
            <a:r>
              <a:rPr lang="ru-RU" sz="2000" dirty="0"/>
              <a:t>особенно компьютеры, программное обеспечение и </a:t>
            </a:r>
            <a:r>
              <a:rPr lang="ru-RU" sz="2000" dirty="0" smtClean="0"/>
              <a:t>сети необходимые для</a:t>
            </a:r>
            <a:endParaRPr lang="ru-RU" sz="20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682683" y="2996952"/>
            <a:ext cx="12137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создания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09332" y="2996952"/>
            <a:ext cx="1241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хранения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96174" y="2996952"/>
            <a:ext cx="14798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управления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508104" y="3006374"/>
            <a:ext cx="1234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передачи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7308304" y="3006374"/>
            <a:ext cx="9663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поиска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357554" y="3500438"/>
            <a:ext cx="2175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информации</a:t>
            </a:r>
            <a:endParaRPr lang="ru-RU" b="1" dirty="0"/>
          </a:p>
        </p:txBody>
      </p:sp>
      <p:pic>
        <p:nvPicPr>
          <p:cNvPr id="3074" name="Picture 2" descr="C:\Documents and Settings\User\Рабочий стол\ИТ технологии\Abstract-Business-Information-Technologies-Background-7746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104" y="4143380"/>
            <a:ext cx="3451932" cy="2467862"/>
          </a:xfrm>
          <a:prstGeom prst="rect">
            <a:avLst/>
          </a:prstGeom>
          <a:noFill/>
        </p:spPr>
      </p:pic>
      <p:pic>
        <p:nvPicPr>
          <p:cNvPr id="3075" name="Picture 3" descr="C:\Documents and Settings\User\Рабочий стол\ИТ технологии\hq-wallpapers_ru_computer_35622_1024x7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940" y="4026959"/>
            <a:ext cx="3429025" cy="257176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890698" y="4554"/>
            <a:ext cx="616547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Основные черты современных ИТ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8" y="1829287"/>
            <a:ext cx="487363" cy="1123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729" y="1872984"/>
            <a:ext cx="487363" cy="1123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514" y="1896005"/>
            <a:ext cx="487363" cy="1123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438" y="1904364"/>
            <a:ext cx="487363" cy="1123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172" y="1890695"/>
            <a:ext cx="487363" cy="1123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Выгнутая вниз стрелка 17">
            <a:hlinkClick r:id="rId5" action="ppaction://hlinksldjump"/>
          </p:cNvPr>
          <p:cNvSpPr/>
          <p:nvPr/>
        </p:nvSpPr>
        <p:spPr>
          <a:xfrm>
            <a:off x="7740352" y="6381328"/>
            <a:ext cx="648072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56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9712" y="179809"/>
            <a:ext cx="5446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ИТ - технологии  включают в себя </a:t>
            </a:r>
            <a:endParaRPr lang="ru-RU" sz="2800" b="1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283968" y="703029"/>
            <a:ext cx="0" cy="11417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hlinkClick r:id="rId2" action="ppaction://hlinksldjump"/>
          </p:cNvPr>
          <p:cNvSpPr txBox="1"/>
          <p:nvPr/>
        </p:nvSpPr>
        <p:spPr>
          <a:xfrm>
            <a:off x="1580649" y="1844824"/>
            <a:ext cx="692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Сети</a:t>
            </a:r>
            <a:endParaRPr lang="ru-RU" b="1" dirty="0"/>
          </a:p>
        </p:txBody>
      </p:sp>
      <p:sp>
        <p:nvSpPr>
          <p:cNvPr id="17" name="TextBox 16">
            <a:hlinkClick r:id="rId3" action="ppaction://hlinksldjump"/>
          </p:cNvPr>
          <p:cNvSpPr txBox="1"/>
          <p:nvPr/>
        </p:nvSpPr>
        <p:spPr>
          <a:xfrm>
            <a:off x="3565982" y="2020813"/>
            <a:ext cx="14359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Терминалы</a:t>
            </a:r>
            <a:endParaRPr lang="ru-RU" sz="2000" b="1" dirty="0"/>
          </a:p>
        </p:txBody>
      </p:sp>
      <p:sp>
        <p:nvSpPr>
          <p:cNvPr id="18" name="TextBox 17">
            <a:hlinkClick r:id="rId4" action="ppaction://hlinksldjump"/>
          </p:cNvPr>
          <p:cNvSpPr txBox="1"/>
          <p:nvPr/>
        </p:nvSpPr>
        <p:spPr>
          <a:xfrm>
            <a:off x="6660232" y="1818309"/>
            <a:ext cx="872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Услуги</a:t>
            </a:r>
            <a:endParaRPr lang="ru-RU" b="1" dirty="0"/>
          </a:p>
        </p:txBody>
      </p:sp>
      <p:pic>
        <p:nvPicPr>
          <p:cNvPr id="1026" name="Picture 2" descr="F:\ИТ технологии\912-it_jpg_576x288_crop_q10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8"/>
          <a:stretch/>
        </p:blipFill>
        <p:spPr bwMode="auto">
          <a:xfrm>
            <a:off x="315802" y="4005064"/>
            <a:ext cx="3883217" cy="238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ИТ технологии\iphone450_jpg_576x288_crop_q7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4005795"/>
            <a:ext cx="4015332" cy="2382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955">
            <a:off x="2325925" y="618589"/>
            <a:ext cx="487363" cy="1353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16939">
            <a:off x="6272841" y="632964"/>
            <a:ext cx="459375" cy="1276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23494">
            <a:off x="3789461" y="656669"/>
            <a:ext cx="1189037" cy="139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Выгнутая вниз стрелка 12">
            <a:hlinkClick r:id="rId9" action="ppaction://hlinksldjump"/>
          </p:cNvPr>
          <p:cNvSpPr/>
          <p:nvPr/>
        </p:nvSpPr>
        <p:spPr>
          <a:xfrm>
            <a:off x="7740352" y="6381328"/>
            <a:ext cx="648072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99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9000" y="620688"/>
            <a:ext cx="88017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1600" dirty="0"/>
              <a:t>совокупности оконечных устройств (терминалов) связи, </a:t>
            </a:r>
            <a:r>
              <a:rPr lang="ru-RU" sz="1600" dirty="0" smtClean="0"/>
              <a:t>объединённых  каналами </a:t>
            </a:r>
            <a:r>
              <a:rPr lang="ru-RU" sz="1600" dirty="0"/>
              <a:t>передачи данных и коммутирующими устройствами (узлами сети), </a:t>
            </a:r>
            <a:r>
              <a:rPr lang="ru-RU" sz="1600" dirty="0" smtClean="0"/>
              <a:t>обеспечивающими </a:t>
            </a:r>
            <a:r>
              <a:rPr lang="ru-RU" sz="1600" dirty="0"/>
              <a:t>обмен сообщениями между всеми оконечными устройствами.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2398727"/>
            <a:ext cx="21557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Телефонные сети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2157" y="2398727"/>
            <a:ext cx="2436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Компьютерные сети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308" y="331859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сети, в которых оконечными устройствами являются простые преобразователи сигнала между электрическим и видимым/слышимым.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364088" y="3272423"/>
            <a:ext cx="3528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сети, оконечными </a:t>
            </a:r>
            <a:r>
              <a:rPr lang="ru-RU" dirty="0" smtClean="0"/>
              <a:t>устройствами которых являются </a:t>
            </a:r>
            <a:r>
              <a:rPr lang="ru-RU" dirty="0"/>
              <a:t>компьютеры.</a:t>
            </a:r>
          </a:p>
        </p:txBody>
      </p:sp>
      <p:pic>
        <p:nvPicPr>
          <p:cNvPr id="2050" name="Picture 2" descr="F:\ИТ технологии\912-it_jpg_576x288_crop_q1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52"/>
          <a:stretch/>
        </p:blipFill>
        <p:spPr bwMode="auto">
          <a:xfrm>
            <a:off x="5735882" y="4315986"/>
            <a:ext cx="2929643" cy="249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ИТ технологии\intel-------450-267_jpg_576x288_crop_q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17" y="4518919"/>
            <a:ext cx="3633414" cy="215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Выгнутая вниз стрелка 13">
            <a:hlinkClick r:id="rId4" action="ppaction://hlinksldjump"/>
          </p:cNvPr>
          <p:cNvSpPr/>
          <p:nvPr/>
        </p:nvSpPr>
        <p:spPr>
          <a:xfrm>
            <a:off x="7929586" y="6143644"/>
            <a:ext cx="714380" cy="4286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9747" y="22385"/>
            <a:ext cx="15872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Сети</a:t>
            </a:r>
            <a:endParaRPr lang="ru-RU" sz="4800" b="1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955">
            <a:off x="1954320" y="1452783"/>
            <a:ext cx="404806" cy="1124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16939">
            <a:off x="6536808" y="1484073"/>
            <a:ext cx="448200" cy="102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329" y="2798837"/>
            <a:ext cx="328754" cy="558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846" y="2798837"/>
            <a:ext cx="328754" cy="558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158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2663" y="606787"/>
            <a:ext cx="8361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-выступают в качестве точек доступа пользователей к информационному пространству.</a:t>
            </a:r>
            <a:endParaRPr lang="ru-RU" dirty="0"/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42844" y="2000240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Персональный компьютер</a:t>
            </a:r>
            <a:endParaRPr lang="ru-RU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3464711" y="1464455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hlinkClick r:id="rId3" action="ppaction://hlinksldjump"/>
          </p:cNvPr>
          <p:cNvSpPr txBox="1"/>
          <p:nvPr/>
        </p:nvSpPr>
        <p:spPr>
          <a:xfrm>
            <a:off x="3071802" y="1928802"/>
            <a:ext cx="1899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Сотовый телефон</a:t>
            </a:r>
            <a:endParaRPr lang="ru-RU" b="1" dirty="0"/>
          </a:p>
        </p:txBody>
      </p:sp>
      <p:sp>
        <p:nvSpPr>
          <p:cNvPr id="12" name="TextBox 11">
            <a:hlinkClick r:id="rId4" action="ppaction://hlinksldjump"/>
          </p:cNvPr>
          <p:cNvSpPr txBox="1"/>
          <p:nvPr/>
        </p:nvSpPr>
        <p:spPr>
          <a:xfrm>
            <a:off x="5252078" y="2134845"/>
            <a:ext cx="1211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Телевизор</a:t>
            </a:r>
            <a:endParaRPr lang="ru-RU" b="1" dirty="0"/>
          </a:p>
        </p:txBody>
      </p:sp>
      <p:sp>
        <p:nvSpPr>
          <p:cNvPr id="15" name="TextBox 14">
            <a:hlinkClick r:id="rId5" action="ppaction://hlinksldjump"/>
          </p:cNvPr>
          <p:cNvSpPr txBox="1"/>
          <p:nvPr/>
        </p:nvSpPr>
        <p:spPr>
          <a:xfrm>
            <a:off x="6643702" y="1928802"/>
            <a:ext cx="2109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Игровая приставка</a:t>
            </a:r>
            <a:endParaRPr lang="ru-RU" b="1" dirty="0"/>
          </a:p>
        </p:txBody>
      </p:sp>
      <p:pic>
        <p:nvPicPr>
          <p:cNvPr id="4098" name="Picture 2" descr="C:\Documents and Settings\User\Рабочий стол\ИТ технологии\computer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2714620"/>
            <a:ext cx="2649499" cy="3195635"/>
          </a:xfrm>
          <a:prstGeom prst="rect">
            <a:avLst/>
          </a:prstGeom>
          <a:noFill/>
        </p:spPr>
      </p:pic>
      <p:pic>
        <p:nvPicPr>
          <p:cNvPr id="4099" name="Picture 3" descr="C:\Documents and Settings\User\Рабочий стол\ИТ технологии\206-philips-32pfl7762d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00563" y="3539512"/>
            <a:ext cx="2714644" cy="2908547"/>
          </a:xfrm>
          <a:prstGeom prst="rect">
            <a:avLst/>
          </a:prstGeom>
          <a:noFill/>
        </p:spPr>
      </p:pic>
      <p:pic>
        <p:nvPicPr>
          <p:cNvPr id="4100" name="Picture 4" descr="C:\Documents and Settings\User\Рабочий стол\ИТ технологии\imgpreview (1).jpg"/>
          <p:cNvPicPr>
            <a:picLocks noChangeAspect="1" noChangeArrowheads="1"/>
          </p:cNvPicPr>
          <p:nvPr/>
        </p:nvPicPr>
        <p:blipFill>
          <a:blip r:embed="rId8"/>
          <a:srcRect l="7692" r="7692"/>
          <a:stretch>
            <a:fillRect/>
          </a:stretch>
        </p:blipFill>
        <p:spPr bwMode="auto">
          <a:xfrm>
            <a:off x="2857488" y="2500306"/>
            <a:ext cx="1752979" cy="2071702"/>
          </a:xfrm>
          <a:prstGeom prst="rect">
            <a:avLst/>
          </a:prstGeom>
          <a:noFill/>
        </p:spPr>
      </p:pic>
      <p:pic>
        <p:nvPicPr>
          <p:cNvPr id="4101" name="Picture 5" descr="C:\Documents and Settings\User\Рабочий стол\ИТ технологии\imgpreview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215206" y="2428868"/>
            <a:ext cx="1676400" cy="2162175"/>
          </a:xfrm>
          <a:prstGeom prst="rect">
            <a:avLst/>
          </a:prstGeom>
          <a:noFill/>
        </p:spPr>
      </p:pic>
      <p:sp>
        <p:nvSpPr>
          <p:cNvPr id="20" name="Выгнутая вниз стрелка 19">
            <a:hlinkClick r:id="rId10" action="ppaction://hlinksldjump"/>
          </p:cNvPr>
          <p:cNvSpPr/>
          <p:nvPr/>
        </p:nvSpPr>
        <p:spPr>
          <a:xfrm>
            <a:off x="7929586" y="6143644"/>
            <a:ext cx="714380" cy="4286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8075" y="22012"/>
            <a:ext cx="24849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Терминалы</a:t>
            </a:r>
            <a:endParaRPr lang="ru-RU" sz="3200" b="1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955">
            <a:off x="1691213" y="948572"/>
            <a:ext cx="404806" cy="1124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23494">
            <a:off x="3505524" y="1044048"/>
            <a:ext cx="796022" cy="93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23494">
            <a:off x="5391963" y="1099725"/>
            <a:ext cx="931843" cy="10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16939">
            <a:off x="6863515" y="970036"/>
            <a:ext cx="448200" cy="102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1071546"/>
            <a:ext cx="78282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-электронное устройство, предназначенное </a:t>
            </a:r>
          </a:p>
          <a:p>
            <a:r>
              <a:rPr lang="ru-RU" dirty="0" smtClean="0"/>
              <a:t>для эксплуатации одним пользователем, то есть для личного использования. </a:t>
            </a:r>
            <a:endParaRPr lang="ru-RU" dirty="0"/>
          </a:p>
        </p:txBody>
      </p:sp>
      <p:pic>
        <p:nvPicPr>
          <p:cNvPr id="4" name="Picture 2" descr="C:\Documents and Settings\User\Рабочий стол\ИТ технологии\computer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32856"/>
            <a:ext cx="2649499" cy="3195635"/>
          </a:xfrm>
          <a:prstGeom prst="rect">
            <a:avLst/>
          </a:prstGeom>
          <a:noFill/>
        </p:spPr>
      </p:pic>
      <p:pic>
        <p:nvPicPr>
          <p:cNvPr id="5122" name="Picture 2" descr="C:\Documents and Settings\User\Рабочий стол\ИТ технологии\Compu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8450" y="2198445"/>
            <a:ext cx="5016922" cy="3174771"/>
          </a:xfrm>
          <a:prstGeom prst="rect">
            <a:avLst/>
          </a:prstGeom>
          <a:noFill/>
        </p:spPr>
      </p:pic>
      <p:sp>
        <p:nvSpPr>
          <p:cNvPr id="7" name="Выгнутая вниз стрелка 6">
            <a:hlinkClick r:id="rId4" action="ppaction://hlinksldjump"/>
          </p:cNvPr>
          <p:cNvSpPr/>
          <p:nvPr/>
        </p:nvSpPr>
        <p:spPr>
          <a:xfrm>
            <a:off x="7929586" y="6143644"/>
            <a:ext cx="714380" cy="4286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183316"/>
            <a:ext cx="6397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Персональный компьютер (ПК)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928670"/>
            <a:ext cx="8929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 предназначенный для работы в сетях сотовой связи; использует </a:t>
            </a:r>
            <a:r>
              <a:rPr lang="ru-RU" dirty="0" err="1" smtClean="0"/>
              <a:t>радиоприёмопередатчик</a:t>
            </a:r>
            <a:r>
              <a:rPr lang="ru-RU" dirty="0" smtClean="0"/>
              <a:t> и традиционную телефонную коммутацию для осуществления телефонной связи на территории зоны покрытия сотовой сети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2357430"/>
            <a:ext cx="6147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самая распространённая из всех видов мобильной связи</a:t>
            </a:r>
            <a:endParaRPr lang="ru-RU" dirty="0"/>
          </a:p>
        </p:txBody>
      </p:sp>
      <p:pic>
        <p:nvPicPr>
          <p:cNvPr id="5" name="Picture 4" descr="C:\Documents and Settings\User\Рабочий стол\ИТ технологии\imgpreview (1).jpg"/>
          <p:cNvPicPr>
            <a:picLocks noChangeAspect="1" noChangeArrowheads="1"/>
          </p:cNvPicPr>
          <p:nvPr/>
        </p:nvPicPr>
        <p:blipFill>
          <a:blip r:embed="rId2"/>
          <a:srcRect l="7692" r="7692"/>
          <a:stretch>
            <a:fillRect/>
          </a:stretch>
        </p:blipFill>
        <p:spPr bwMode="auto">
          <a:xfrm>
            <a:off x="285720" y="3000372"/>
            <a:ext cx="1752979" cy="2071702"/>
          </a:xfrm>
          <a:prstGeom prst="rect">
            <a:avLst/>
          </a:prstGeom>
          <a:noFill/>
        </p:spPr>
      </p:pic>
      <p:pic>
        <p:nvPicPr>
          <p:cNvPr id="6146" name="Picture 2" descr="C:\Documents and Settings\User\Рабочий стол\ИТ технологии\iphone450_jpg_576x288_crop_q7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3786190"/>
            <a:ext cx="4286250" cy="2543175"/>
          </a:xfrm>
          <a:prstGeom prst="rect">
            <a:avLst/>
          </a:prstGeom>
          <a:noFill/>
        </p:spPr>
      </p:pic>
      <p:sp>
        <p:nvSpPr>
          <p:cNvPr id="7" name="Выгнутая вниз стрелка 6">
            <a:hlinkClick r:id="rId4" action="ppaction://hlinksldjump"/>
          </p:cNvPr>
          <p:cNvSpPr/>
          <p:nvPr/>
        </p:nvSpPr>
        <p:spPr>
          <a:xfrm>
            <a:off x="7929586" y="6143644"/>
            <a:ext cx="714380" cy="4286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64165" y="188640"/>
            <a:ext cx="3730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/>
              <a:t>Сотовый телефон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1142984"/>
            <a:ext cx="8822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Современное электронное устройство для приёма и отображения изображения и звука, передаваемых по беспроводным каналам или по кабелю.</a:t>
            </a:r>
            <a:endParaRPr lang="ru-RU" dirty="0"/>
          </a:p>
        </p:txBody>
      </p:sp>
      <p:pic>
        <p:nvPicPr>
          <p:cNvPr id="4" name="Picture 3" descr="C:\Documents and Settings\User\Рабочий стол\ИТ технологии\206-philips-32pfl7762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820" y="2708920"/>
            <a:ext cx="2714644" cy="2908547"/>
          </a:xfrm>
          <a:prstGeom prst="rect">
            <a:avLst/>
          </a:prstGeom>
          <a:noFill/>
        </p:spPr>
      </p:pic>
      <p:pic>
        <p:nvPicPr>
          <p:cNvPr id="7170" name="Picture 2" descr="C:\Documents and Settings\User\Рабочий стол\ИТ технологии\imgpreview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24705" y="2708920"/>
            <a:ext cx="3519261" cy="2571768"/>
          </a:xfrm>
          <a:prstGeom prst="rect">
            <a:avLst/>
          </a:prstGeom>
          <a:noFill/>
        </p:spPr>
      </p:pic>
      <p:sp>
        <p:nvSpPr>
          <p:cNvPr id="7" name="Выгнутая вниз стрелка 6">
            <a:hlinkClick r:id="rId4" action="ppaction://hlinksldjump"/>
          </p:cNvPr>
          <p:cNvSpPr/>
          <p:nvPr/>
        </p:nvSpPr>
        <p:spPr>
          <a:xfrm>
            <a:off x="7929586" y="6143644"/>
            <a:ext cx="714380" cy="4286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9872" y="188640"/>
            <a:ext cx="23150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/>
              <a:t>Телевизор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744" y="928670"/>
            <a:ext cx="8565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специализированное электронное устройство, разработанное и созданное </a:t>
            </a:r>
          </a:p>
          <a:p>
            <a:pPr marL="285750" indent="-285750"/>
            <a:r>
              <a:rPr lang="ru-RU" dirty="0" smtClean="0"/>
              <a:t>для видеоигр</a:t>
            </a:r>
            <a:endParaRPr lang="ru-RU" dirty="0"/>
          </a:p>
        </p:txBody>
      </p:sp>
      <p:pic>
        <p:nvPicPr>
          <p:cNvPr id="4" name="Picture 5" descr="C:\Documents and Settings\User\Рабочий стол\ИТ технологии\img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6930" y="1941611"/>
            <a:ext cx="2215522" cy="2857520"/>
          </a:xfrm>
          <a:prstGeom prst="rect">
            <a:avLst/>
          </a:prstGeom>
          <a:noFill/>
        </p:spPr>
      </p:pic>
      <p:pic>
        <p:nvPicPr>
          <p:cNvPr id="8194" name="Picture 2" descr="C:\Documents and Settings\User\Рабочий стол\ИТ технологии\1655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18136" y="1954231"/>
            <a:ext cx="3571900" cy="3274969"/>
          </a:xfrm>
          <a:prstGeom prst="rect">
            <a:avLst/>
          </a:prstGeom>
          <a:noFill/>
        </p:spPr>
      </p:pic>
      <p:sp>
        <p:nvSpPr>
          <p:cNvPr id="6" name="Выгнутая вниз стрелка 5">
            <a:hlinkClick r:id="rId4" action="ppaction://hlinksldjump"/>
          </p:cNvPr>
          <p:cNvSpPr/>
          <p:nvPr/>
        </p:nvSpPr>
        <p:spPr>
          <a:xfrm>
            <a:off x="7929586" y="6143644"/>
            <a:ext cx="714380" cy="4286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0"/>
            <a:ext cx="44262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Игровая приставка</a:t>
            </a:r>
            <a:br>
              <a:rPr lang="ru-RU" sz="3600" b="1" dirty="0"/>
            </a:b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35896" y="122729"/>
            <a:ext cx="18982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/>
              <a:t>Услуги</a:t>
            </a: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955">
            <a:off x="2123262" y="827275"/>
            <a:ext cx="404806" cy="1124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16939">
            <a:off x="6202843" y="858565"/>
            <a:ext cx="448200" cy="102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95536" y="1911107"/>
            <a:ext cx="298671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Электронная почта </a:t>
            </a:r>
          </a:p>
          <a:p>
            <a:endParaRPr lang="ru-RU" dirty="0"/>
          </a:p>
        </p:txBody>
      </p:sp>
      <p:sp>
        <p:nvSpPr>
          <p:cNvPr id="11" name="TextBox 10">
            <a:hlinkClick r:id="rId4" action="ppaction://hlinksldjump"/>
          </p:cNvPr>
          <p:cNvSpPr txBox="1"/>
          <p:nvPr/>
        </p:nvSpPr>
        <p:spPr>
          <a:xfrm>
            <a:off x="5220072" y="1965356"/>
            <a:ext cx="29274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Поисковая система</a:t>
            </a:r>
          </a:p>
          <a:p>
            <a:endParaRPr lang="ru-RU" dirty="0"/>
          </a:p>
        </p:txBody>
      </p:sp>
      <p:pic>
        <p:nvPicPr>
          <p:cNvPr id="3074" name="Picture 2" descr="F:\ИТ технологии\ИТ технологии\seo-450-267_jpg_576x288_crop_q7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859" y="2924945"/>
            <a:ext cx="4286250" cy="261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ИТ технологии\ИТ технологии\1280x1024_401705_[www.ArtFile.ru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08" y="2924944"/>
            <a:ext cx="3270588" cy="261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Выгнутая вниз стрелка 13">
            <a:hlinkClick r:id="rId7" action="ppaction://hlinksldjump"/>
          </p:cNvPr>
          <p:cNvSpPr/>
          <p:nvPr/>
        </p:nvSpPr>
        <p:spPr>
          <a:xfrm>
            <a:off x="7929586" y="6143644"/>
            <a:ext cx="714380" cy="4286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08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55776" y="188640"/>
            <a:ext cx="43893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Электронная почта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45531" y="788804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-технология </a:t>
            </a:r>
            <a:r>
              <a:rPr lang="ru-RU" dirty="0"/>
              <a:t>и предоставляемые ею услуги по пересылке </a:t>
            </a:r>
            <a:endParaRPr lang="ru-RU" dirty="0" smtClean="0"/>
          </a:p>
          <a:p>
            <a:r>
              <a:rPr lang="ru-RU" dirty="0" smtClean="0"/>
              <a:t>и </a:t>
            </a:r>
            <a:r>
              <a:rPr lang="ru-RU" dirty="0"/>
              <a:t>получению </a:t>
            </a:r>
            <a:r>
              <a:rPr lang="ru-RU" dirty="0" smtClean="0"/>
              <a:t>электронных </a:t>
            </a:r>
            <a:r>
              <a:rPr lang="ru-RU" dirty="0"/>
              <a:t>сообщений </a:t>
            </a:r>
            <a:r>
              <a:rPr lang="ru-RU" dirty="0" smtClean="0"/>
              <a:t>по </a:t>
            </a:r>
            <a:r>
              <a:rPr lang="ru-RU" dirty="0"/>
              <a:t>распределённой </a:t>
            </a:r>
            <a:r>
              <a:rPr lang="ru-RU" dirty="0" smtClean="0"/>
              <a:t>компьютерной </a:t>
            </a:r>
            <a:r>
              <a:rPr lang="ru-RU" dirty="0"/>
              <a:t>сети.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23494">
            <a:off x="4078896" y="1404334"/>
            <a:ext cx="537234" cy="630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052654" y="1988840"/>
            <a:ext cx="45897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практически повторяет систему обычной</a:t>
            </a:r>
          </a:p>
          <a:p>
            <a:pPr algn="ctr"/>
            <a:r>
              <a:rPr lang="ru-RU" dirty="0"/>
              <a:t>почты, заимствуя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955">
            <a:off x="2265788" y="2393481"/>
            <a:ext cx="297564" cy="832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16939">
            <a:off x="6470877" y="2503122"/>
            <a:ext cx="233110" cy="759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18258" y="3235565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термины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716108" y="3140968"/>
            <a:ext cx="16289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характерные </a:t>
            </a:r>
          </a:p>
          <a:p>
            <a:r>
              <a:rPr lang="ru-RU" dirty="0"/>
              <a:t>особенности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90227" y="4431533"/>
            <a:ext cx="30404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простоту использования,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задержки </a:t>
            </a:r>
            <a:r>
              <a:rPr lang="ru-RU" dirty="0"/>
              <a:t>передачи сообщений,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достаточную </a:t>
            </a:r>
            <a:r>
              <a:rPr lang="ru-RU" dirty="0"/>
              <a:t>надёжность и в то же время отсутствие гарантии доставки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955">
            <a:off x="6719996" y="3770992"/>
            <a:ext cx="297564" cy="832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F:\ИТ технологии\ИТ технологии\none-264480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38" y="4188253"/>
            <a:ext cx="3779629" cy="153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Стрелка вправо 19">
            <a:hlinkClick r:id="rId5" action="ppaction://hlinksldjump"/>
          </p:cNvPr>
          <p:cNvSpPr/>
          <p:nvPr/>
        </p:nvSpPr>
        <p:spPr>
          <a:xfrm>
            <a:off x="7812360" y="6237312"/>
            <a:ext cx="720080" cy="5025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90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55568" y="2420887"/>
            <a:ext cx="38884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наличие </a:t>
            </a:r>
            <a:r>
              <a:rPr lang="ru-RU" dirty="0"/>
              <a:t>такого явления, как спам (массовые рекламные и вирусные рассылки);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теоретическая </a:t>
            </a:r>
            <a:r>
              <a:rPr lang="ru-RU" dirty="0"/>
              <a:t>невозможность гарантированной доставки конкретного письма;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возможные </a:t>
            </a:r>
            <a:r>
              <a:rPr lang="ru-RU" dirty="0"/>
              <a:t>задержки доставки сообщения (до нескольких суток);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ограничения </a:t>
            </a:r>
            <a:r>
              <a:rPr lang="ru-RU" dirty="0"/>
              <a:t>на размер одного сообщения и на общий размер сообщений в почтовом ящике (персональные для пользователей).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55776" y="188640"/>
            <a:ext cx="43893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Электронная почта 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955">
            <a:off x="2123262" y="827275"/>
            <a:ext cx="404806" cy="1124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16939">
            <a:off x="6202843" y="858565"/>
            <a:ext cx="448200" cy="102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87376" y="1844824"/>
            <a:ext cx="1976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Достоинства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565489" y="1842757"/>
            <a:ext cx="1822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Недостатки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5399" y="2478262"/>
            <a:ext cx="46805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легко воспринимаемые и запоминаемые человеком адреса вида </a:t>
            </a:r>
            <a:r>
              <a:rPr lang="ru-RU" dirty="0" err="1"/>
              <a:t>имя_пользователя@имя_домена</a:t>
            </a:r>
            <a:r>
              <a:rPr lang="ru-RU" dirty="0"/>
              <a:t>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возможность </a:t>
            </a:r>
            <a:r>
              <a:rPr lang="ru-RU" dirty="0"/>
              <a:t>передачи как простого текста, </a:t>
            </a:r>
            <a:r>
              <a:rPr lang="ru-RU" dirty="0" smtClean="0"/>
              <a:t>форматированного и произвольных </a:t>
            </a:r>
            <a:r>
              <a:rPr lang="ru-RU" dirty="0"/>
              <a:t>файлов;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независимость </a:t>
            </a:r>
            <a:r>
              <a:rPr lang="ru-RU" dirty="0"/>
              <a:t>серверов (в общем случае они обращаются друг к другу непосредственно</a:t>
            </a:r>
            <a:r>
              <a:rPr lang="ru-RU" dirty="0" smtClean="0"/>
              <a:t>);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достаточно </a:t>
            </a:r>
            <a:r>
              <a:rPr lang="ru-RU" dirty="0"/>
              <a:t>высокая надёжность доставки сообщения;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простота </a:t>
            </a:r>
            <a:r>
              <a:rPr lang="ru-RU" dirty="0"/>
              <a:t>использования человеком и программами</a:t>
            </a:r>
          </a:p>
        </p:txBody>
      </p:sp>
      <p:sp>
        <p:nvSpPr>
          <p:cNvPr id="9" name="Выгнутая вниз стрелка 8">
            <a:hlinkClick r:id="rId3" action="ppaction://hlinksldjump"/>
          </p:cNvPr>
          <p:cNvSpPr/>
          <p:nvPr/>
        </p:nvSpPr>
        <p:spPr>
          <a:xfrm>
            <a:off x="7812360" y="6171581"/>
            <a:ext cx="792088" cy="35376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26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260648"/>
            <a:ext cx="45079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Поисковая система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928670"/>
            <a:ext cx="89382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-программно-аппаратный комплекс с </a:t>
            </a:r>
            <a:r>
              <a:rPr lang="ru-RU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веб-интерфейсом</a:t>
            </a: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 предоставляющий возможность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поиска информации в интернете.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1643050"/>
            <a:ext cx="850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Программная  часть поисковой системы -поисковая машина (поисковый движок)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23494">
            <a:off x="7172171" y="2001557"/>
            <a:ext cx="399343" cy="46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57950" y="2357430"/>
            <a:ext cx="242886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— комплекс программ, обеспечивающий функциональность  поисковой системы и обычно являющийся коммерческой тайной компании-разработчика поисковой системы. 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85720" y="2143116"/>
            <a:ext cx="5643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Улучшение поиска</a:t>
            </a: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— это одна из приоритетных задач современного интернета</a:t>
            </a:r>
            <a:endParaRPr lang="ru-RU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0" y="2794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Выгнутая вниз стрелка 9">
            <a:hlinkClick r:id="rId4" action="ppaction://hlinksldjump"/>
          </p:cNvPr>
          <p:cNvSpPr/>
          <p:nvPr/>
        </p:nvSpPr>
        <p:spPr>
          <a:xfrm>
            <a:off x="8143900" y="6357958"/>
            <a:ext cx="792088" cy="35376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 descr="C:\Documents and Settings\User\Рабочий стол\ИТ технологии\ИТ технологии\servise-------450-267_jpg_576x288_crop_q7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6" y="4286256"/>
            <a:ext cx="3226734" cy="19145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892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2869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/>
            <a:r>
              <a:rPr lang="ru-RU" sz="3600" b="1" dirty="0" smtClean="0"/>
              <a:t>Использование информационных технологий в бизнесе</a:t>
            </a:r>
            <a:endParaRPr lang="ru-RU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142984"/>
            <a:ext cx="72152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</a:p>
          <a:p>
            <a:r>
              <a:rPr lang="ru-RU" dirty="0" smtClean="0"/>
              <a:t>Взаимодействие информационных технологий и бизнеса проявляется в следующем: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 ИТ повышают эффективность и конкурентоспособность практически любого бизнеса;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В настоящее время весь бизнес перемещается в Интернет, поэтому любой компании надо иметь стратегию для новой реальности;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Если у компании нет подобной стратегии — у неё нет будущего.</a:t>
            </a:r>
            <a:endParaRPr lang="ru-RU" dirty="0"/>
          </a:p>
        </p:txBody>
      </p:sp>
      <p:sp>
        <p:nvSpPr>
          <p:cNvPr id="5" name="Стрелка вправо 4">
            <a:hlinkClick r:id="rId2" action="ppaction://hlinksldjump"/>
          </p:cNvPr>
          <p:cNvSpPr/>
          <p:nvPr/>
        </p:nvSpPr>
        <p:spPr>
          <a:xfrm>
            <a:off x="8358214" y="6215082"/>
            <a:ext cx="571504" cy="428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770" name="Picture 2" descr="C:\Documents and Settings\User\Рабочий стол\ИТ технологии\ИТ технологии\ИТ технологии\2496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786190"/>
            <a:ext cx="3619492" cy="2653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736"/>
            <a:ext cx="450059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Информационные технологии как инструмент повышения эффективности основного бизнеса необходимо использовать </a:t>
            </a:r>
            <a:r>
              <a:rPr lang="ru-RU" u="sng" dirty="0" smtClean="0"/>
              <a:t>продуманно и взвешенно. </a:t>
            </a:r>
            <a:r>
              <a:rPr lang="ru-RU" dirty="0" smtClean="0"/>
              <a:t>Положительный эффект достигается лишь в том случае, если у руководства компании существует ясное представление о целях будущих действий.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2869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/>
            <a:r>
              <a:rPr lang="ru-RU" sz="3600" b="1" dirty="0" smtClean="0"/>
              <a:t>Использование информационных технологий в бизнесе</a:t>
            </a:r>
            <a:endParaRPr lang="ru-RU" sz="3600" b="1" dirty="0"/>
          </a:p>
        </p:txBody>
      </p:sp>
      <p:sp>
        <p:nvSpPr>
          <p:cNvPr id="4" name="Выгнутая вниз стрелка 3">
            <a:hlinkClick r:id="rId2" action="ppaction://hlinksldjump"/>
          </p:cNvPr>
          <p:cNvSpPr/>
          <p:nvPr/>
        </p:nvSpPr>
        <p:spPr>
          <a:xfrm>
            <a:off x="7879852" y="6124946"/>
            <a:ext cx="1012628" cy="47240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3794" name="Picture 2" descr="C:\Documents and Settings\User\Рабочий стол\ИТ технологии\ИТ технологии\ИТ технологии\1280x1024_401705_[www.ArtFile.ru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8454" y="2786058"/>
            <a:ext cx="4042158" cy="3233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8794" y="0"/>
            <a:ext cx="52581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u="sng" dirty="0" err="1" smtClean="0"/>
              <a:t>ИТ-технологии</a:t>
            </a:r>
            <a:r>
              <a:rPr lang="ru-RU" sz="3200" b="1" u="sng" dirty="0" smtClean="0"/>
              <a:t> будущего</a:t>
            </a:r>
          </a:p>
          <a:p>
            <a:endParaRPr lang="ru-RU" dirty="0"/>
          </a:p>
        </p:txBody>
      </p:sp>
      <p:sp>
        <p:nvSpPr>
          <p:cNvPr id="3" name="TextBox 2">
            <a:hlinkClick r:id="rId2" action="ppaction://hlinksldjump"/>
          </p:cNvPr>
          <p:cNvSpPr txBox="1"/>
          <p:nvPr/>
        </p:nvSpPr>
        <p:spPr>
          <a:xfrm>
            <a:off x="0" y="714356"/>
            <a:ext cx="852727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>
              <a:buFont typeface="Wingdings" pitchFamily="2" charset="2"/>
              <a:buChar char="ü"/>
            </a:pPr>
            <a:r>
              <a:rPr lang="ru-RU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Слепой за рулем или технологии не визуального интерфейса</a:t>
            </a:r>
            <a:endParaRPr lang="ru-RU" sz="1600" dirty="0" smtClean="0">
              <a:latin typeface="Arial" pitchFamily="34" charset="0"/>
            </a:endParaRPr>
          </a:p>
          <a:p>
            <a:endParaRPr lang="ru-RU" dirty="0"/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0" y="1190106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400" dirty="0">
                <a:latin typeface="Calibri" pitchFamily="34" charset="0"/>
                <a:cs typeface="Calibri" pitchFamily="34" charset="0"/>
              </a:rPr>
              <a:t>Будущие суперкомпьютеры размером с кубик сахара?</a:t>
            </a:r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-18473" y="2090454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400" dirty="0">
                <a:latin typeface="Calibri" pitchFamily="34" charset="0"/>
                <a:cs typeface="Calibri" pitchFamily="34" charset="0"/>
              </a:rPr>
              <a:t>Китайский суперкомпьютер – самый мощный в мире</a:t>
            </a:r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-22518" y="2652825"/>
            <a:ext cx="6750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400" dirty="0">
                <a:latin typeface="Calibri" pitchFamily="34" charset="0"/>
                <a:cs typeface="Calibri" pitchFamily="34" charset="0"/>
              </a:rPr>
              <a:t>Электричество и свет, в одном микрочипе</a:t>
            </a:r>
          </a:p>
        </p:txBody>
      </p:sp>
      <p:sp>
        <p:nvSpPr>
          <p:cNvPr id="9" name="Прямоугольник 8">
            <a:hlinkClick r:id="rId6" action="ppaction://hlinksldjump"/>
          </p:cNvPr>
          <p:cNvSpPr/>
          <p:nvPr/>
        </p:nvSpPr>
        <p:spPr>
          <a:xfrm>
            <a:off x="-18473" y="3154830"/>
            <a:ext cx="9036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400" dirty="0">
                <a:latin typeface="Calibri" pitchFamily="34" charset="0"/>
                <a:cs typeface="Calibri" pitchFamily="34" charset="0"/>
              </a:rPr>
              <a:t>Интерфейс будущего, на игровой консоли </a:t>
            </a:r>
            <a:r>
              <a:rPr lang="ru-RU" sz="2400" dirty="0" err="1">
                <a:latin typeface="Calibri" pitchFamily="34" charset="0"/>
                <a:cs typeface="Calibri" pitchFamily="34" charset="0"/>
              </a:rPr>
              <a:t>KinectXbox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 360</a:t>
            </a:r>
          </a:p>
        </p:txBody>
      </p:sp>
      <p:sp>
        <p:nvSpPr>
          <p:cNvPr id="10" name="Выгнутая вниз стрелка 9">
            <a:hlinkClick r:id="rId7" action="ppaction://hlinksldjump"/>
          </p:cNvPr>
          <p:cNvSpPr/>
          <p:nvPr/>
        </p:nvSpPr>
        <p:spPr>
          <a:xfrm>
            <a:off x="7879852" y="6124946"/>
            <a:ext cx="1012628" cy="47240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68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8540" y="0"/>
            <a:ext cx="93300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Слепой за рулем </a:t>
            </a:r>
          </a:p>
          <a:p>
            <a:pPr lvl="0" algn="ctr"/>
            <a:r>
              <a:rPr lang="ru-RU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или</a:t>
            </a:r>
          </a:p>
          <a:p>
            <a:pPr lvl="0" algn="ctr"/>
            <a:r>
              <a:rPr lang="ru-RU" sz="2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технологии не визуального интерфейса</a:t>
            </a:r>
            <a:endParaRPr lang="ru-RU" sz="2800" b="1" dirty="0" smtClean="0">
              <a:latin typeface="Calibri" pitchFamily="34" charset="0"/>
              <a:cs typeface="Calibri" pitchFamily="34" charset="0"/>
            </a:endParaRPr>
          </a:p>
          <a:p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595" y="1309491"/>
            <a:ext cx="82809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результате многолетней напряженной работы с Национальной федерацией слепых США(NFB), </a:t>
            </a:r>
            <a:r>
              <a:rPr lang="ru-RU" dirty="0" smtClean="0"/>
              <a:t>созданы технологии</a:t>
            </a:r>
            <a:r>
              <a:rPr lang="ru-RU" dirty="0"/>
              <a:t>, позволяющие управлять автомобилем – </a:t>
            </a:r>
            <a:r>
              <a:rPr lang="ru-RU" i="1" dirty="0"/>
              <a:t>слепым людям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По некоторым данным, такая возможность существует уже с середины 2000-х годов. NFB провела конкурс и выбрала победителя – </a:t>
            </a:r>
            <a:r>
              <a:rPr lang="ru-RU" dirty="0" err="1" smtClean="0"/>
              <a:t>VirginiaTech</a:t>
            </a:r>
            <a:r>
              <a:rPr lang="ru-RU" dirty="0" smtClean="0"/>
              <a:t>, компанию которая в лабораторных условия создала способ использования «технологии не визуального интерфейса», позволяющий людям не имеющим зрения водить транспортное средство.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13409" y="3894814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Новой системой оснастили гибридный автомобиль </a:t>
            </a:r>
            <a:r>
              <a:rPr lang="ru-RU" dirty="0" err="1"/>
              <a:t>FordEscape</a:t>
            </a:r>
            <a:r>
              <a:rPr lang="ru-RU" dirty="0"/>
              <a:t>, на котором Марк впервые в мире продемонстрирует технологию управления транспортным средством, человеком лишенным зрения.</a:t>
            </a:r>
          </a:p>
        </p:txBody>
      </p:sp>
      <p:pic>
        <p:nvPicPr>
          <p:cNvPr id="1026" name="Picture 2" descr="F:\ИТ технологии\ИТ технологии\i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4799085"/>
            <a:ext cx="2399367" cy="1887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Выгнутая вниз стрелка 6">
            <a:hlinkClick r:id="rId3" action="ppaction://hlinksldjump"/>
          </p:cNvPr>
          <p:cNvSpPr/>
          <p:nvPr/>
        </p:nvSpPr>
        <p:spPr>
          <a:xfrm>
            <a:off x="8172400" y="6288143"/>
            <a:ext cx="802637" cy="39844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ww.my-article.net/data/files/tiny-mce/56/img/999/8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1819" y="1124744"/>
            <a:ext cx="2209800" cy="32766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7044" y="1470382"/>
            <a:ext cx="58681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Самый мощный в мире суперкомпьютер, может быть размером с кубик сахара и при этом более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энерго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-эффективным, чем вы можете себе представить.</a:t>
            </a:r>
            <a:br>
              <a:rPr lang="ru-RU" dirty="0" smtClean="0">
                <a:latin typeface="Calibri" pitchFamily="34" charset="0"/>
                <a:cs typeface="Calibri" pitchFamily="34" charset="0"/>
              </a:rPr>
            </a:br>
            <a:r>
              <a:rPr lang="ru-RU" dirty="0" smtClean="0">
                <a:latin typeface="Calibri" pitchFamily="34" charset="0"/>
                <a:cs typeface="Calibri" pitchFamily="34" charset="0"/>
              </a:rPr>
              <a:t>Исследователи из лаборатории IBM, в Цюрихе, разработали прототип суперкомпьютера, названного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Aquasar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, который использует систему водяного охлаждения, сохраняющего его от перегрева.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Aquasar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, является обычным по размеру компьютером и пока не идет речь о том, что бы он был крошечным. 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128585"/>
            <a:ext cx="877317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>
                <a:latin typeface="Calibri" pitchFamily="34" charset="0"/>
                <a:cs typeface="Calibri" pitchFamily="34" charset="0"/>
              </a:rPr>
              <a:t>Будущие суперкомпьютеры размером с кубик сахара?</a:t>
            </a:r>
          </a:p>
          <a:p>
            <a:endParaRPr lang="ru-RU" dirty="0"/>
          </a:p>
        </p:txBody>
      </p:sp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259591" y="6204838"/>
            <a:ext cx="693092" cy="4645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128585"/>
            <a:ext cx="877317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>
                <a:latin typeface="Calibri" pitchFamily="34" charset="0"/>
                <a:cs typeface="Calibri" pitchFamily="34" charset="0"/>
              </a:rPr>
              <a:t>Будущие суперкомпьютеры размером с кубик сахара?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124744"/>
            <a:ext cx="41044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Calibri" pitchFamily="34" charset="0"/>
                <a:cs typeface="Calibri" pitchFamily="34" charset="0"/>
              </a:rPr>
              <a:t>Но IBM считает, что технология водяного охлаждения, которая доказала свою эффективность в этом суперкомпьютере, может работать так же хорошо и в машине, гораздо меньшего размера.</a:t>
            </a:r>
            <a:br>
              <a:rPr lang="ru-RU" dirty="0">
                <a:latin typeface="Calibri" pitchFamily="34" charset="0"/>
                <a:cs typeface="Calibri" pitchFamily="34" charset="0"/>
              </a:rPr>
            </a:b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Процессоры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в современных компьютерах, подвергаются значительному нагреву, а для их охлаждения используется воздух. В исследовании IBM обнаружили, что использование воды, вместо воздуха, позволит охлаждать процессор в 4000 раз более эффективно. 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F:\ИТ технологии\ИТ технологии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438" y="1628800"/>
            <a:ext cx="422446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Выгнутая вниз стрелка 5">
            <a:hlinkClick r:id="rId3" action="ppaction://hlinksldjump"/>
          </p:cNvPr>
          <p:cNvSpPr/>
          <p:nvPr/>
        </p:nvSpPr>
        <p:spPr>
          <a:xfrm>
            <a:off x="8172400" y="6288143"/>
            <a:ext cx="802637" cy="39844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25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3759" y="20890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alibri" pitchFamily="34" charset="0"/>
                <a:cs typeface="Calibri" pitchFamily="34" charset="0"/>
              </a:rPr>
              <a:t>Китайский суперкомпьютер – самый мощный в мире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1646" y="714356"/>
            <a:ext cx="882235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Новый суперкомпьютер, разработанный и смонтированный в Китае, на 40% производительнее американского рекордсмена </a:t>
            </a:r>
            <a:r>
              <a:rPr lang="ru-RU" dirty="0" err="1"/>
              <a:t>Jaguar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Китайский </a:t>
            </a:r>
            <a:r>
              <a:rPr lang="ru-RU" dirty="0"/>
              <a:t>Национальный Университет Оборонных Технологий, ввел в строй самый мощный суперкомпьютер в мире. </a:t>
            </a:r>
            <a:endParaRPr lang="ru-RU" dirty="0" smtClean="0"/>
          </a:p>
          <a:p>
            <a:r>
              <a:rPr lang="ru-RU" dirty="0" smtClean="0"/>
              <a:t>Он </a:t>
            </a:r>
            <a:r>
              <a:rPr lang="ru-RU" dirty="0"/>
              <a:t>обладает мощностью, порядка 2,5 </a:t>
            </a:r>
            <a:r>
              <a:rPr lang="ru-RU" dirty="0" err="1" smtClean="0"/>
              <a:t>петафлопс</a:t>
            </a:r>
            <a:r>
              <a:rPr lang="ru-RU" dirty="0" smtClean="0"/>
              <a:t>(внесистемная </a:t>
            </a:r>
            <a:r>
              <a:rPr lang="ru-RU" dirty="0"/>
              <a:t>единица, используемая для измерения производительности компьютеров, показывающая, сколько операций с плавающей запятой в секунду выполняет данная вычислительная </a:t>
            </a:r>
            <a:r>
              <a:rPr lang="ru-RU" dirty="0" smtClean="0"/>
              <a:t>система), </a:t>
            </a:r>
            <a:r>
              <a:rPr lang="ru-RU" dirty="0"/>
              <a:t>а пиковая мощность, может достигать 4,7 </a:t>
            </a:r>
            <a:r>
              <a:rPr lang="ru-RU" dirty="0" err="1"/>
              <a:t>петафлопа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8244408" y="6381328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user\Desktop\ИТ-технологии\Sunway-BlueLight-MPP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3286124"/>
            <a:ext cx="5058249" cy="33639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94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46" y="980728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Данная система расположена в Национальном центре суперкомпьютеров, в </a:t>
            </a:r>
            <a:r>
              <a:rPr lang="ru-RU" dirty="0" err="1"/>
              <a:t>Тянжине</a:t>
            </a:r>
            <a:r>
              <a:rPr lang="ru-RU" dirty="0"/>
              <a:t>. Новая суперкомпьютерная система HRC (</a:t>
            </a:r>
            <a:r>
              <a:rPr lang="ru-RU" dirty="0" err="1"/>
              <a:t>HighPerformanceComputing</a:t>
            </a:r>
            <a:r>
              <a:rPr lang="ru-RU" dirty="0"/>
              <a:t>), состоит из 7168 модулей, компании </a:t>
            </a:r>
            <a:r>
              <a:rPr lang="ru-RU" dirty="0" err="1"/>
              <a:t>Nvidia</a:t>
            </a:r>
            <a:r>
              <a:rPr lang="ru-RU" dirty="0"/>
              <a:t> – </a:t>
            </a:r>
            <a:r>
              <a:rPr lang="ru-RU" dirty="0" err="1"/>
              <a:t>NvidiaTesla</a:t>
            </a:r>
            <a:r>
              <a:rPr lang="ru-RU" dirty="0"/>
              <a:t> M2050 и 14336, шести/ядерных процессоров </a:t>
            </a:r>
            <a:r>
              <a:rPr lang="ru-RU" dirty="0" err="1"/>
              <a:t>IntelXeon</a:t>
            </a:r>
            <a:r>
              <a:rPr lang="ru-RU" dirty="0"/>
              <a:t>, которые располагаются в 100 с лишним серверных стойках. Платы </a:t>
            </a:r>
            <a:r>
              <a:rPr lang="ru-RU" dirty="0" err="1"/>
              <a:t>NvidiaTesla</a:t>
            </a:r>
            <a:r>
              <a:rPr lang="ru-RU" dirty="0"/>
              <a:t> M2050 содержат в себе по 448 вычислительных ядра. В данный момент, новый суперкомпьютер решает задачи из области метеорологии. В будущем круг задач новой системы, существенно расширится.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3759" y="20890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alibri" pitchFamily="34" charset="0"/>
                <a:cs typeface="Calibri" pitchFamily="34" charset="0"/>
              </a:rPr>
              <a:t>Китайский суперкомпьютер – самый мощный в мире</a:t>
            </a:r>
          </a:p>
        </p:txBody>
      </p:sp>
      <p:sp>
        <p:nvSpPr>
          <p:cNvPr id="4" name="Выгнутая вниз стрелка 3">
            <a:hlinkClick r:id="rId2" action="ppaction://hlinksldjump"/>
          </p:cNvPr>
          <p:cNvSpPr/>
          <p:nvPr/>
        </p:nvSpPr>
        <p:spPr>
          <a:xfrm>
            <a:off x="8172400" y="6288143"/>
            <a:ext cx="802637" cy="39844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Picture 2" descr="C:\Users\user\Desktop\ИТ-технологии\tianhe-2-640x4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357298"/>
            <a:ext cx="4442542" cy="3571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120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836712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Микрочипы производящиеся сегодня, состоят из кремния, и используют для передачи данных электрические импульсы, скорость которых, как известно, ограничена способностью проводника проводить сигналы. Но исследователи из IBM, занимаются разработкой микросхем будущего, в которых наряду с кремнием, будут использованы системы, позволяющие передавать информацию с помощью световых пучков, что позволит существенно ускорить работу компьютеров будущего.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16632"/>
            <a:ext cx="6750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alibri" pitchFamily="34" charset="0"/>
                <a:cs typeface="Calibri" pitchFamily="34" charset="0"/>
              </a:rPr>
              <a:t>Электричество и свет, в одном микрочипе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7956376" y="6165304"/>
            <a:ext cx="79208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user\Desktop\ИТ-технологии\33430330d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857364"/>
            <a:ext cx="4075945" cy="27146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469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908720"/>
            <a:ext cx="846621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Такие оптические системы, смогут обмениваться информацией, как в обычных электронных схемах, так и на уровне одной микросхемы. Подобное решение позволит значительно ускорить передачу данных внутри компьютера, так как световые сигналы, могут переносить большие объемы данных и на более высоких скоростях, чем обычные медные провода. Микрочип, сможет использовать такие оптические развязки, для устройств высокоскоростного ввода/вывода.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16632"/>
            <a:ext cx="6750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alibri" pitchFamily="34" charset="0"/>
                <a:cs typeface="Calibri" pitchFamily="34" charset="0"/>
              </a:rPr>
              <a:t>Электричество и свет, в одном микрочипе</a:t>
            </a:r>
          </a:p>
        </p:txBody>
      </p:sp>
      <p:sp>
        <p:nvSpPr>
          <p:cNvPr id="4" name="Выгнутая вниз стрелка 3">
            <a:hlinkClick r:id="rId2" action="ppaction://hlinksldjump"/>
          </p:cNvPr>
          <p:cNvSpPr/>
          <p:nvPr/>
        </p:nvSpPr>
        <p:spPr>
          <a:xfrm>
            <a:off x="8172400" y="6288143"/>
            <a:ext cx="802637" cy="39844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Picture 2" descr="C:\Users\user\Desktop\ИТ-технологии\13254991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214686"/>
            <a:ext cx="4500558" cy="30003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090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2" action="ppaction://hlinksldjump"/>
          </p:cNvPr>
          <p:cNvSpPr/>
          <p:nvPr/>
        </p:nvSpPr>
        <p:spPr>
          <a:xfrm>
            <a:off x="-18475" y="32939"/>
            <a:ext cx="91624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alibri" pitchFamily="34" charset="0"/>
                <a:cs typeface="Calibri" pitchFamily="34" charset="0"/>
              </a:rPr>
              <a:t>Интерфейс будущего, на игровой консоли </a:t>
            </a:r>
            <a:r>
              <a:rPr lang="ru-RU" sz="2800" b="1" dirty="0" err="1">
                <a:latin typeface="Calibri" pitchFamily="34" charset="0"/>
                <a:cs typeface="Calibri" pitchFamily="34" charset="0"/>
              </a:rPr>
              <a:t>KinectXbox</a:t>
            </a:r>
            <a:r>
              <a:rPr lang="ru-RU" sz="2800" b="1" dirty="0">
                <a:latin typeface="Calibri" pitchFamily="34" charset="0"/>
                <a:cs typeface="Calibri" pitchFamily="34" charset="0"/>
              </a:rPr>
              <a:t> 360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948690"/>
            <a:ext cx="87154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Недавно </a:t>
            </a:r>
            <a:r>
              <a:rPr lang="ru-RU" dirty="0"/>
              <a:t>в Лаборатории Искусственного Интеллекта, при Массачусетском Технологическом Институте, создан подобный интерфейс, который могут использовать обычные игровые консоли, для взаимодействия с человеком</a:t>
            </a:r>
            <a:r>
              <a:rPr lang="ru-RU" dirty="0" smtClean="0"/>
              <a:t>. Исследователь </a:t>
            </a:r>
            <a:r>
              <a:rPr lang="ru-RU" dirty="0" err="1" smtClean="0"/>
              <a:t>Гаррат</a:t>
            </a:r>
            <a:r>
              <a:rPr lang="ru-RU" dirty="0" smtClean="0"/>
              <a:t> </a:t>
            </a:r>
            <a:r>
              <a:rPr lang="ru-RU" dirty="0" err="1" smtClean="0"/>
              <a:t>Галлахер</a:t>
            </a:r>
            <a:r>
              <a:rPr lang="ru-RU" dirty="0"/>
              <a:t>, создал систему, аналогичную системе, показанной в фильме «Особое мнение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 </a:t>
            </a:r>
            <a:r>
              <a:rPr lang="ru-RU" dirty="0"/>
              <a:t>В своей работе, он использовал мета операционную систему «ROS», использующуюся в робототехнике и систему обработки сообщений «</a:t>
            </a:r>
            <a:r>
              <a:rPr lang="ru-RU" dirty="0" err="1"/>
              <a:t>Libfreenet</a:t>
            </a:r>
            <a:r>
              <a:rPr lang="ru-RU" dirty="0"/>
              <a:t>», которая работает в игровой консоли Xbox-360, с </a:t>
            </a:r>
            <a:r>
              <a:rPr lang="ru-RU" dirty="0" err="1"/>
              <a:t>MicrosoftKinect</a:t>
            </a:r>
            <a:r>
              <a:rPr lang="ru-RU" dirty="0" smtClean="0"/>
              <a:t>.</a:t>
            </a:r>
          </a:p>
        </p:txBody>
      </p:sp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028384" y="6196543"/>
            <a:ext cx="720080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C:\Users\user\Desktop\ИТ-технологии\3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500438"/>
            <a:ext cx="4494649" cy="30003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09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714356"/>
            <a:ext cx="400052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MicrosoftKinect</a:t>
            </a:r>
            <a:r>
              <a:rPr lang="ru-RU" dirty="0"/>
              <a:t>, может определять положение пальцев и ладоней, что позволяет вам контролировать плавающий интерфейс. Вы можете изменять размер изображения, перемещать его, удалять прокручивать список, в общем, производить обычные для нас операции, по взаимодействию с виртуальными объектами.</a:t>
            </a:r>
          </a:p>
        </p:txBody>
      </p:sp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-18475" y="32939"/>
            <a:ext cx="91624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alibri" pitchFamily="34" charset="0"/>
                <a:cs typeface="Calibri" pitchFamily="34" charset="0"/>
              </a:rPr>
              <a:t>Интерфейс будущего, на игровой консоли </a:t>
            </a:r>
            <a:r>
              <a:rPr lang="ru-RU" sz="2800" b="1" dirty="0" err="1">
                <a:latin typeface="Calibri" pitchFamily="34" charset="0"/>
                <a:cs typeface="Calibri" pitchFamily="34" charset="0"/>
              </a:rPr>
              <a:t>KinectXbox</a:t>
            </a:r>
            <a:r>
              <a:rPr lang="ru-RU" sz="2800" b="1" dirty="0">
                <a:latin typeface="Calibri" pitchFamily="34" charset="0"/>
                <a:cs typeface="Calibri" pitchFamily="34" charset="0"/>
              </a:rPr>
              <a:t> 360</a:t>
            </a:r>
          </a:p>
        </p:txBody>
      </p:sp>
      <p:sp>
        <p:nvSpPr>
          <p:cNvPr id="4" name="Выгнутая вниз стрелка 3">
            <a:hlinkClick r:id="rId3" action="ppaction://hlinksldjump"/>
          </p:cNvPr>
          <p:cNvSpPr/>
          <p:nvPr/>
        </p:nvSpPr>
        <p:spPr>
          <a:xfrm>
            <a:off x="8172400" y="6288143"/>
            <a:ext cx="802637" cy="39844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170" name="Picture 2" descr="C:\Users\user\Desktop\ИТ-технологии\3657618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2500306"/>
            <a:ext cx="4738678" cy="35243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893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9832" y="46358"/>
            <a:ext cx="27222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Умный дом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056" y="692689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— жилой дом современного типа, организованный для проживания людей при помощи автоматизации и высокотехнологичных устройств.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596" y="1643050"/>
            <a:ext cx="351250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hlinkClick r:id="rId2" action="ppaction://hlinksldjump"/>
              </a:rPr>
              <a:t>История</a:t>
            </a:r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hlinkClick r:id="rId3" action="ppaction://hlinksldjump"/>
              </a:rPr>
              <a:t>Умный дом в России и Европе</a:t>
            </a: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hlinkClick r:id="rId4" action="ppaction://hlinksldjump"/>
              </a:rPr>
              <a:t> Системы «Умного дома»</a:t>
            </a:r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8194" name="Picture 2" descr="C:\Users\user\Desktop\ИТ-технологии\umnaya_dacha_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2714620"/>
            <a:ext cx="5214942" cy="38716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889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8992" y="0"/>
            <a:ext cx="14705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Calibri" pitchFamily="34" charset="0"/>
              </a:rPr>
              <a:t>История</a:t>
            </a:r>
          </a:p>
          <a:p>
            <a:endParaRPr lang="ru-RU" sz="280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0" y="928670"/>
            <a:ext cx="6001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 1995 году – появилась идея о создании Умного дома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857364"/>
            <a:ext cx="8001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Осенью 2012 года компания </a:t>
            </a:r>
            <a:r>
              <a:rPr lang="ru-RU" dirty="0" err="1" smtClean="0"/>
              <a:t>Panasonic</a:t>
            </a:r>
            <a:r>
              <a:rPr lang="ru-RU" dirty="0" smtClean="0"/>
              <a:t> анонсировала полномасштабное производство систем управления энергией SMARTHEMS, предназначенных для «умных домов». </a:t>
            </a:r>
            <a:endParaRPr lang="ru-RU" dirty="0"/>
          </a:p>
        </p:txBody>
      </p:sp>
      <p:pic>
        <p:nvPicPr>
          <p:cNvPr id="9218" name="Picture 2" descr="C:\Users\user\Desktop\ИТ-технологии\it-------450-267_jpg_300x200_crop_q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143248"/>
            <a:ext cx="4822065" cy="3214710"/>
          </a:xfrm>
          <a:prstGeom prst="rect">
            <a:avLst/>
          </a:prstGeom>
          <a:noFill/>
        </p:spPr>
      </p:pic>
      <p:sp>
        <p:nvSpPr>
          <p:cNvPr id="6" name="Выгнутая вниз стрелка 5">
            <a:hlinkClick r:id="rId3" action="ppaction://hlinksldjump"/>
          </p:cNvPr>
          <p:cNvSpPr/>
          <p:nvPr/>
        </p:nvSpPr>
        <p:spPr>
          <a:xfrm>
            <a:off x="7956376" y="6381328"/>
            <a:ext cx="864096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2000232" y="0"/>
            <a:ext cx="53584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Умный дом в России и Европе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26800" y="64291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 основное различие в системах видится скорее в их конкретном предназначении и в подходе реализации.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14348" y="1571612"/>
            <a:ext cx="40719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FF0000"/>
                </a:solidFill>
              </a:rPr>
              <a:t>В Европе:</a:t>
            </a:r>
          </a:p>
          <a:p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Предназначение: </a:t>
            </a:r>
            <a:r>
              <a:rPr lang="ru-RU" dirty="0" smtClean="0"/>
              <a:t>прежде всего энергосбережение и только потом комфорт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Подход: </a:t>
            </a:r>
            <a:r>
              <a:rPr lang="ru-RU" dirty="0" smtClean="0"/>
              <a:t>максимальная унификация</a:t>
            </a:r>
          </a:p>
          <a:p>
            <a:endParaRPr lang="ru-RU" dirty="0" smtClean="0"/>
          </a:p>
          <a:p>
            <a:r>
              <a:rPr lang="ru-RU" dirty="0" smtClean="0"/>
              <a:t>Установка: в Европе проекты </a:t>
            </a:r>
          </a:p>
          <a:p>
            <a:r>
              <a:rPr lang="ru-RU" dirty="0" smtClean="0"/>
              <a:t>автоматизации частных домов и квартир готовит сам разработчик и производитель систем, установкой занимаются обычные, но квалифицированные монтажники, работающие строго по схеме.	</a:t>
            </a:r>
          </a:p>
          <a:p>
            <a:endParaRPr lang="ru-RU" dirty="0"/>
          </a:p>
        </p:txBody>
      </p:sp>
      <p:sp>
        <p:nvSpPr>
          <p:cNvPr id="5" name="Стрелка вправо 4">
            <a:hlinkClick r:id="rId2" action="ppaction://hlinksldjump"/>
          </p:cNvPr>
          <p:cNvSpPr/>
          <p:nvPr/>
        </p:nvSpPr>
        <p:spPr>
          <a:xfrm>
            <a:off x="7884368" y="6165304"/>
            <a:ext cx="79208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C:\Documents and Settings\User\Рабочий стол\ИТ технологии\Новая папка\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1" y="1643050"/>
            <a:ext cx="3894595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692696"/>
            <a:ext cx="504056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rgbClr val="FF0000"/>
                </a:solidFill>
              </a:rPr>
              <a:t>В России</a:t>
            </a:r>
            <a:r>
              <a:rPr lang="ru-RU" b="1" u="sng" dirty="0" smtClean="0">
                <a:solidFill>
                  <a:srgbClr val="FF0000"/>
                </a:solidFill>
              </a:rPr>
              <a:t>:</a:t>
            </a:r>
          </a:p>
          <a:p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Предназначение: </a:t>
            </a:r>
            <a:r>
              <a:rPr lang="ru-RU" dirty="0"/>
              <a:t>комфорт и имидж (для высокобюджетных проектов); простейшая охранно-пожарная сигнализация, иногда с функцией GSM-оповещения (для минимальных бюджетов</a:t>
            </a:r>
            <a:r>
              <a:rPr lang="ru-RU" dirty="0" smtClean="0"/>
              <a:t>).</a:t>
            </a:r>
          </a:p>
          <a:p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Подход: </a:t>
            </a:r>
            <a:r>
              <a:rPr lang="ru-RU" dirty="0"/>
              <a:t>строго индивидуальный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Установка:</a:t>
            </a:r>
            <a:r>
              <a:rPr lang="ru-RU" dirty="0"/>
              <a:t> установкой занимаются специалисты. Как правило, они работают со многими производителями систем автоматизации, это позволяет подбирать систему оптимально для решения поставленных задач. Эти же специалисты занимаются проектированием, продажей, монтажом, запуском и в дальнейшем обслуживанием клиентов построенного умного дома.</a:t>
            </a:r>
          </a:p>
          <a:p>
            <a:endParaRPr lang="ru-RU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00232" y="0"/>
            <a:ext cx="53584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Умный дом в России и Европе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Выгнутая вниз стрелка 3">
            <a:hlinkClick r:id="rId2" action="ppaction://hlinksldjump"/>
          </p:cNvPr>
          <p:cNvSpPr/>
          <p:nvPr/>
        </p:nvSpPr>
        <p:spPr>
          <a:xfrm>
            <a:off x="7956376" y="6381328"/>
            <a:ext cx="864096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50" name="Picture 2" descr="C:\Documents and Settings\User\Рабочий стол\ИТ технологии\Новая папка\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1" y="1714488"/>
            <a:ext cx="3810027" cy="28575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839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hlinkClick r:id="rId2" action="ppaction://hlinksldjump"/>
          </p:cNvPr>
          <p:cNvSpPr txBox="1"/>
          <p:nvPr/>
        </p:nvSpPr>
        <p:spPr>
          <a:xfrm>
            <a:off x="6542101" y="1908347"/>
            <a:ext cx="2592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Система </a:t>
            </a:r>
            <a:r>
              <a:rPr lang="ru-RU" dirty="0"/>
              <a:t>безопасности и мониторинга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131840" y="13149"/>
            <a:ext cx="368979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Calibri" pitchFamily="34" charset="0"/>
                <a:cs typeface="Calibri" pitchFamily="34" charset="0"/>
              </a:rPr>
              <a:t>Системы Умного дома</a:t>
            </a:r>
            <a:endParaRPr lang="ru-RU" sz="2800" b="1" dirty="0">
              <a:latin typeface="Calibri" pitchFamily="34" charset="0"/>
              <a:cs typeface="Calibri" pitchFamily="34" charset="0"/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955">
            <a:off x="1516369" y="891417"/>
            <a:ext cx="395624" cy="1432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hlinkClick r:id="rId4" action="ppaction://hlinksldjump"/>
          </p:cNvPr>
          <p:cNvSpPr txBox="1"/>
          <p:nvPr/>
        </p:nvSpPr>
        <p:spPr>
          <a:xfrm>
            <a:off x="0" y="1964737"/>
            <a:ext cx="23905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Системы управления и связи</a:t>
            </a:r>
          </a:p>
          <a:p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028" y="980726"/>
            <a:ext cx="395624" cy="1859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hlinkClick r:id="rId5" action="ppaction://hlinksldjump"/>
          </p:cNvPr>
          <p:cNvSpPr txBox="1"/>
          <p:nvPr/>
        </p:nvSpPr>
        <p:spPr>
          <a:xfrm>
            <a:off x="1942934" y="2840162"/>
            <a:ext cx="2665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Система отопления, </a:t>
            </a:r>
          </a:p>
          <a:p>
            <a:r>
              <a:rPr lang="ru-RU" dirty="0"/>
              <a:t>вентиляции и кондиционирования</a:t>
            </a:r>
          </a:p>
          <a:p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460" y="989042"/>
            <a:ext cx="395624" cy="1951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>
            <a:hlinkClick r:id="rId6" action="ppaction://hlinksldjump"/>
          </p:cNvPr>
          <p:cNvSpPr txBox="1"/>
          <p:nvPr/>
        </p:nvSpPr>
        <p:spPr>
          <a:xfrm>
            <a:off x="4283968" y="2910131"/>
            <a:ext cx="1392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Система освещения</a:t>
            </a:r>
          </a:p>
          <a:p>
            <a:endParaRPr lang="ru-RU" dirty="0"/>
          </a:p>
        </p:txBody>
      </p:sp>
      <p:sp>
        <p:nvSpPr>
          <p:cNvPr id="10" name="TextBox 9">
            <a:hlinkClick r:id="rId7" action="ppaction://hlinksldjump"/>
          </p:cNvPr>
          <p:cNvSpPr txBox="1"/>
          <p:nvPr/>
        </p:nvSpPr>
        <p:spPr>
          <a:xfrm>
            <a:off x="5796136" y="2840162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Система электропитания здания</a:t>
            </a:r>
          </a:p>
          <a:p>
            <a:endParaRPr lang="ru-RU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31553">
            <a:off x="5696187" y="902698"/>
            <a:ext cx="395624" cy="1951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81065" flipH="1">
            <a:off x="6458926" y="614538"/>
            <a:ext cx="412672" cy="1494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Documents and Settings\User\Рабочий стол\ИТ технологии\Новая папка\umniy-dom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00297" y="3857628"/>
            <a:ext cx="4112547" cy="28575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318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18242"/>
            <a:ext cx="493204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Calibri" pitchFamily="34" charset="0"/>
                <a:cs typeface="Calibri" pitchFamily="34" charset="0"/>
              </a:rPr>
              <a:t>Системы управления и связи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947468"/>
            <a:ext cx="89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 удалённое </a:t>
            </a:r>
            <a:r>
              <a:rPr lang="ru-RU" dirty="0"/>
              <a:t>управление электроприборами, приводами механизмов и всеми системами автоматизации.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625" y="198884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Управление с одного </a:t>
            </a:r>
            <a:r>
              <a:rPr lang="ru-RU" dirty="0" smtClean="0"/>
              <a:t>места: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/>
              <a:t>аудио-,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видеотехникой</a:t>
            </a:r>
            <a:r>
              <a:rPr lang="ru-RU" dirty="0"/>
              <a:t>,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домашним </a:t>
            </a:r>
            <a:r>
              <a:rPr lang="ru-RU" dirty="0"/>
              <a:t>кинотеатром</a:t>
            </a:r>
            <a:r>
              <a:rPr lang="ru-RU" dirty="0" smtClean="0"/>
              <a:t>,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 err="1"/>
              <a:t>мультирум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-479" y="3933056"/>
            <a:ext cx="6662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-сюда </a:t>
            </a:r>
            <a:r>
              <a:rPr lang="ru-RU" dirty="0"/>
              <a:t>относятся телефонная связь и локальная сеть здания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673" y="4724379"/>
            <a:ext cx="85689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Важно отметить, что все инженерные подсистемы «умного дома» должны иметь возможность работать в автономном режиме.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В </a:t>
            </a:r>
            <a:r>
              <a:rPr lang="ru-RU" dirty="0"/>
              <a:t>случае, если какая-то из подсистем вышла из строя, то и вся система не сможет исправить проблему, поскольку «умный дом» является надстройкой над остальными инженерными системами.</a:t>
            </a:r>
          </a:p>
          <a:p>
            <a:endParaRPr lang="ru-RU" dirty="0"/>
          </a:p>
        </p:txBody>
      </p:sp>
      <p:sp>
        <p:nvSpPr>
          <p:cNvPr id="9" name="Выгнутая вниз стрелка 8">
            <a:hlinkClick r:id="rId2" action="ppaction://hlinksldjump"/>
          </p:cNvPr>
          <p:cNvSpPr/>
          <p:nvPr/>
        </p:nvSpPr>
        <p:spPr>
          <a:xfrm>
            <a:off x="8172400" y="6289057"/>
            <a:ext cx="576064" cy="37929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098" name="Picture 2" descr="C:\Documents and Settings\User\Рабочий стол\ИТ технологии\Новая папка\al_fajer_establishment_3992a8ba7e801a3f643c83b1b976f18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357298"/>
            <a:ext cx="3889402" cy="25003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694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0"/>
            <a:ext cx="856895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Calibri" pitchFamily="34" charset="0"/>
                <a:cs typeface="Calibri" pitchFamily="34" charset="0"/>
              </a:rPr>
              <a:t>Система </a:t>
            </a:r>
            <a:r>
              <a:rPr lang="ru-RU" sz="2800" b="1" dirty="0" smtClean="0">
                <a:latin typeface="Calibri" pitchFamily="34" charset="0"/>
                <a:cs typeface="Calibri" pitchFamily="34" charset="0"/>
              </a:rPr>
              <a:t>отопления, </a:t>
            </a:r>
          </a:p>
          <a:p>
            <a:pPr algn="ctr"/>
            <a:r>
              <a:rPr lang="ru-RU" sz="2800" b="1" dirty="0" smtClean="0">
                <a:latin typeface="Calibri" pitchFamily="34" charset="0"/>
                <a:cs typeface="Calibri" pitchFamily="34" charset="0"/>
              </a:rPr>
              <a:t>вентиляции </a:t>
            </a:r>
            <a:r>
              <a:rPr lang="ru-RU" sz="2800" b="1" dirty="0">
                <a:latin typeface="Calibri" pitchFamily="34" charset="0"/>
                <a:cs typeface="Calibri" pitchFamily="34" charset="0"/>
              </a:rPr>
              <a:t>и кондиционирования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03848" y="1046439"/>
            <a:ext cx="2090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latin typeface="Calibri" pitchFamily="34" charset="0"/>
                <a:cs typeface="Calibri" pitchFamily="34" charset="0"/>
              </a:rPr>
              <a:t>обеспечивает</a:t>
            </a:r>
            <a:endParaRPr lang="ru-RU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99088" y="3016787"/>
            <a:ext cx="27927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регуляцию температуры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89962" y="2759476"/>
            <a:ext cx="20882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влажности и поступление свежего воздуха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403" y="2759476"/>
            <a:ext cx="3312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экономит энергию за счет рационального использования температуры среды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955">
            <a:off x="2430866" y="1323466"/>
            <a:ext cx="395624" cy="1432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354" y="1484137"/>
            <a:ext cx="395624" cy="1450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81065" flipH="1">
            <a:off x="6170893" y="1287049"/>
            <a:ext cx="412672" cy="1494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Выгнутая вниз стрелка 10">
            <a:hlinkClick r:id="rId3" action="ppaction://hlinksldjump"/>
          </p:cNvPr>
          <p:cNvSpPr/>
          <p:nvPr/>
        </p:nvSpPr>
        <p:spPr>
          <a:xfrm>
            <a:off x="8172400" y="6289057"/>
            <a:ext cx="576064" cy="37929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122" name="Picture 2" descr="C:\Documents and Settings\User\Рабочий стол\ИТ технологии\Новая папка\smart-home-1024x594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3786166"/>
            <a:ext cx="5009800" cy="29060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01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hlinkClick r:id="rId2" action="ppaction://hlinksldjump"/>
          </p:cNvPr>
          <p:cNvSpPr txBox="1"/>
          <p:nvPr/>
        </p:nvSpPr>
        <p:spPr>
          <a:xfrm>
            <a:off x="2375756" y="0"/>
            <a:ext cx="38164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Calibri" pitchFamily="34" charset="0"/>
                <a:cs typeface="Calibri" pitchFamily="34" charset="0"/>
              </a:rPr>
              <a:t>Система освещения</a:t>
            </a:r>
          </a:p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17746" y="692696"/>
            <a:ext cx="91617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контролирует </a:t>
            </a:r>
            <a:r>
              <a:rPr lang="ru-RU" dirty="0"/>
              <a:t>уровень освещенности в помещении, в том числе для экономии электроэнергии за счет рационального использования естественного освещения.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1628800"/>
            <a:ext cx="50405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Некоторые подсистемы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автоматика для включения/выключения света в заданное время </a:t>
            </a:r>
            <a:r>
              <a:rPr lang="ru-RU" dirty="0" smtClean="0"/>
              <a:t>суток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датчики движения для включения света только тогда, когда в помещении кто-то </a:t>
            </a:r>
            <a:r>
              <a:rPr lang="ru-RU" dirty="0" smtClean="0"/>
              <a:t>находится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автоматика для открытия/закрытия ставней, жалюзи, для регулировки прозрачности специальных оконных стекол.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</p:txBody>
      </p:sp>
      <p:sp>
        <p:nvSpPr>
          <p:cNvPr id="5" name="Выгнутая вниз стрелка 4">
            <a:hlinkClick r:id="rId3" action="ppaction://hlinksldjump"/>
          </p:cNvPr>
          <p:cNvSpPr/>
          <p:nvPr/>
        </p:nvSpPr>
        <p:spPr>
          <a:xfrm>
            <a:off x="8172400" y="6289057"/>
            <a:ext cx="576064" cy="37929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146" name="Picture 2" descr="C:\Documents and Settings\User\Рабочий стол\ИТ технологии\Новая папка\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2071678"/>
            <a:ext cx="3810027" cy="28575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13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гнутая вниз стрелка 1">
            <a:hlinkClick r:id="rId2" action="ppaction://hlinksldjump"/>
          </p:cNvPr>
          <p:cNvSpPr/>
          <p:nvPr/>
        </p:nvSpPr>
        <p:spPr>
          <a:xfrm>
            <a:off x="8172400" y="6289057"/>
            <a:ext cx="576064" cy="37929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hlinkClick r:id="rId3" action="ppaction://hlinksldjump"/>
          </p:cNvPr>
          <p:cNvSpPr txBox="1"/>
          <p:nvPr/>
        </p:nvSpPr>
        <p:spPr>
          <a:xfrm>
            <a:off x="827584" y="116632"/>
            <a:ext cx="73448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Calibri" pitchFamily="34" charset="0"/>
                <a:cs typeface="Calibri" pitchFamily="34" charset="0"/>
              </a:rPr>
              <a:t>Система электропитания здания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065" y="76470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обеспечивают </a:t>
            </a:r>
            <a:r>
              <a:rPr lang="ru-RU" dirty="0"/>
              <a:t>бесперебойное питание, в том числе за счет автоматического переключения на альтернативные источники электропитания.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2060848"/>
            <a:ext cx="369684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Некоторые подсистемы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Автоматический ввод </a:t>
            </a:r>
            <a:r>
              <a:rPr lang="ru-RU" dirty="0" smtClean="0"/>
              <a:t>резерва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промышленные </a:t>
            </a:r>
            <a:r>
              <a:rPr lang="ru-RU" dirty="0" smtClean="0"/>
              <a:t>ИБП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дизель-генераторы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</p:txBody>
      </p:sp>
      <p:pic>
        <p:nvPicPr>
          <p:cNvPr id="7170" name="Picture 2" descr="C:\Documents and Settings\User\Рабочий стол\ИТ технологии\Новая папка\i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857364"/>
            <a:ext cx="3442359" cy="3714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495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hlinkClick r:id="rId2" action="ppaction://hlinksldjump"/>
          </p:cNvPr>
          <p:cNvSpPr txBox="1"/>
          <p:nvPr/>
        </p:nvSpPr>
        <p:spPr>
          <a:xfrm>
            <a:off x="971600" y="116632"/>
            <a:ext cx="758702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  <a:cs typeface="Calibri" pitchFamily="34" charset="0"/>
              </a:rPr>
              <a:t>Система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  <a:cs typeface="Calibri" pitchFamily="34" charset="0"/>
              </a:rPr>
              <a:t>безопасности и мониторинга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3" y="692696"/>
            <a:ext cx="741682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В систему безопасности и мониторинга входят следующие подсистемы</a:t>
            </a:r>
            <a:r>
              <a:rPr lang="ru-RU" i="1" dirty="0" smtClean="0"/>
              <a:t>:</a:t>
            </a:r>
          </a:p>
          <a:p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система </a:t>
            </a:r>
            <a:r>
              <a:rPr lang="ru-RU" dirty="0" smtClean="0"/>
              <a:t>видеонаблюдения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система контроля доступа в </a:t>
            </a:r>
            <a:r>
              <a:rPr lang="ru-RU" dirty="0" smtClean="0"/>
              <a:t>помещения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Охранно-пожарная сигнализация (в том числе контроль утечек газа</a:t>
            </a:r>
            <a:r>
              <a:rPr lang="ru-RU" dirty="0" smtClean="0"/>
              <a:t>)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Телеметрия — удалённое слежение за </a:t>
            </a:r>
            <a:r>
              <a:rPr lang="ru-RU" dirty="0" smtClean="0"/>
              <a:t>системами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Система защиты от протечек — автоматическая </a:t>
            </a:r>
            <a:r>
              <a:rPr lang="ru-RU" dirty="0" smtClean="0"/>
              <a:t>блокировка</a:t>
            </a:r>
          </a:p>
          <a:p>
            <a:r>
              <a:rPr lang="ru-RU" dirty="0"/>
              <a:t> </a:t>
            </a:r>
            <a:r>
              <a:rPr lang="ru-RU" dirty="0" smtClean="0"/>
              <a:t>   водоснабжения </a:t>
            </a:r>
            <a:r>
              <a:rPr lang="ru-RU" dirty="0"/>
              <a:t>при протечке и заливе помещения.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GSM-мониторинг </a:t>
            </a:r>
            <a:r>
              <a:rPr lang="ru-RU" dirty="0"/>
              <a:t>— удалённое информирование об инцидентах в доме (квартире, офисе, объекте) и управление системами дома через телефон.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IP-мониторинг </a:t>
            </a:r>
            <a:r>
              <a:rPr lang="ru-RU" dirty="0"/>
              <a:t>объекта</a:t>
            </a:r>
          </a:p>
        </p:txBody>
      </p:sp>
    </p:spTree>
    <p:extLst>
      <p:ext uri="{BB962C8B-B14F-4D97-AF65-F5344CB8AC3E}">
        <p14:creationId xmlns:p14="http://schemas.microsoft.com/office/powerpoint/2010/main" val="389350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461" y="1700808"/>
            <a:ext cx="74888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М</a:t>
            </a:r>
            <a:r>
              <a:rPr lang="ru-RU" dirty="0" smtClean="0"/>
              <a:t>ир </a:t>
            </a:r>
            <a:r>
              <a:rPr lang="ru-RU" dirty="0"/>
              <a:t>с каждым годом становится все лучше</a:t>
            </a:r>
            <a:r>
              <a:rPr lang="ru-RU" dirty="0" smtClean="0"/>
              <a:t>.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/>
              <a:t>Технологии развиваются быстрее, чем нам кажется</a:t>
            </a:r>
            <a:r>
              <a:rPr lang="ru-RU" dirty="0" smtClean="0"/>
              <a:t>.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Сотрется </a:t>
            </a:r>
            <a:r>
              <a:rPr lang="ru-RU" dirty="0"/>
              <a:t>граница, которая существует между настоящим и виртуальным миром.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IT-технологии </a:t>
            </a:r>
            <a:r>
              <a:rPr lang="ru-RU" dirty="0"/>
              <a:t>будут развиваться, и они перевернут все наше мировоззрение о времени и пространстве.</a:t>
            </a:r>
          </a:p>
          <a:p>
            <a:r>
              <a:rPr lang="ru-RU" dirty="0"/>
              <a:t>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332656"/>
            <a:ext cx="21323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Вывод: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826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14290"/>
            <a:ext cx="30315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Источники: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5" y="1357298"/>
            <a:ext cx="78581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u="sng" dirty="0" smtClean="0">
                <a:hlinkClick r:id="rId2"/>
              </a:rPr>
              <a:t> http://www.my-article.net/get/техника/нанотехнологии/it-технологии-будущего</a:t>
            </a:r>
            <a:endParaRPr lang="ru-RU" u="sng" dirty="0" smtClean="0"/>
          </a:p>
          <a:p>
            <a:pPr>
              <a:buFont typeface="Wingdings" pitchFamily="2" charset="2"/>
              <a:buChar char="ü"/>
            </a:pPr>
            <a:endParaRPr lang="ru-RU" u="sng" dirty="0" smtClean="0"/>
          </a:p>
          <a:p>
            <a:pPr>
              <a:buFont typeface="Wingdings" pitchFamily="2" charset="2"/>
              <a:buChar char="ü"/>
            </a:pPr>
            <a:r>
              <a:rPr lang="en-US" u="sng" dirty="0" smtClean="0">
                <a:hlinkClick r:id="rId3"/>
              </a:rPr>
              <a:t>http</a:t>
            </a:r>
            <a:r>
              <a:rPr lang="ru-RU" u="sng" dirty="0" smtClean="0">
                <a:hlinkClick r:id="rId3"/>
              </a:rPr>
              <a:t>://</a:t>
            </a:r>
            <a:r>
              <a:rPr lang="en-US" u="sng" dirty="0" err="1" smtClean="0">
                <a:hlinkClick r:id="rId3"/>
              </a:rPr>
              <a:t>boombob</a:t>
            </a:r>
            <a:r>
              <a:rPr lang="ru-RU" u="sng" dirty="0" smtClean="0">
                <a:hlinkClick r:id="rId3"/>
              </a:rPr>
              <a:t>.</a:t>
            </a:r>
            <a:r>
              <a:rPr lang="en-US" u="sng" dirty="0" err="1" smtClean="0">
                <a:hlinkClick r:id="rId3"/>
              </a:rPr>
              <a:t>ru</a:t>
            </a:r>
            <a:r>
              <a:rPr lang="ru-RU" u="sng" dirty="0" smtClean="0">
                <a:hlinkClick r:id="rId3"/>
              </a:rPr>
              <a:t>/</a:t>
            </a:r>
            <a:r>
              <a:rPr lang="en-US" u="sng" dirty="0" smtClean="0">
                <a:hlinkClick r:id="rId3"/>
              </a:rPr>
              <a:t>download</a:t>
            </a:r>
            <a:r>
              <a:rPr lang="ru-RU" u="sng" dirty="0" smtClean="0">
                <a:hlinkClick r:id="rId3"/>
              </a:rPr>
              <a:t>.</a:t>
            </a:r>
            <a:r>
              <a:rPr lang="en-US" u="sng" dirty="0" err="1" smtClean="0">
                <a:hlinkClick r:id="rId3"/>
              </a:rPr>
              <a:t>php</a:t>
            </a:r>
            <a:r>
              <a:rPr lang="ru-RU" u="sng" dirty="0" smtClean="0">
                <a:hlinkClick r:id="rId3"/>
              </a:rPr>
              <a:t>?</a:t>
            </a:r>
            <a:r>
              <a:rPr lang="en-US" u="sng" dirty="0" smtClean="0">
                <a:hlinkClick r:id="rId3"/>
              </a:rPr>
              <a:t>id</a:t>
            </a:r>
            <a:r>
              <a:rPr lang="ru-RU" u="sng" dirty="0" smtClean="0">
                <a:hlinkClick r:id="rId3"/>
              </a:rPr>
              <a:t>=65353&amp;</a:t>
            </a:r>
            <a:r>
              <a:rPr lang="en-US" u="sng" dirty="0" smtClean="0">
                <a:hlinkClick r:id="rId3"/>
              </a:rPr>
              <a:t>num</a:t>
            </a:r>
            <a:r>
              <a:rPr lang="ru-RU" u="sng" dirty="0" smtClean="0">
                <a:hlinkClick r:id="rId3"/>
              </a:rPr>
              <a:t>=2</a:t>
            </a:r>
            <a:r>
              <a:rPr lang="ru-RU" dirty="0" smtClean="0"/>
              <a:t>– картинки ИТ технологий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u="sng" dirty="0" smtClean="0">
                <a:hlinkClick r:id="rId4"/>
              </a:rPr>
              <a:t>https://ru.wikipedia.org/wiki/%D3%EC%ED%FB%E9_%E4%EE%EC</a:t>
            </a:r>
            <a:r>
              <a:rPr lang="ru-RU" u="sng" dirty="0" smtClean="0"/>
              <a:t> – умный дом</a:t>
            </a:r>
          </a:p>
          <a:p>
            <a:pPr>
              <a:buFont typeface="Wingdings" pitchFamily="2" charset="2"/>
              <a:buChar char="ü"/>
            </a:pPr>
            <a:endParaRPr lang="ru-RU" u="sng" dirty="0" smtClean="0"/>
          </a:p>
          <a:p>
            <a:pPr>
              <a:buFont typeface="Wingdings" pitchFamily="2" charset="2"/>
              <a:buChar char="ü"/>
            </a:pPr>
            <a:r>
              <a:rPr lang="en-US" u="sng" dirty="0" smtClean="0">
                <a:hlinkClick r:id="rId5"/>
              </a:rPr>
              <a:t>https://ru.wikipedia.org/wiki/%C8%ED%F4%EE%F0%EC%E0%F6%E8%EE%ED%ED%FB%E5_%F2%E5%F5%ED%EE%EB%EE%E3%E8%E8</a:t>
            </a:r>
            <a:r>
              <a:rPr lang="ru-RU" u="sng" dirty="0" smtClean="0"/>
              <a:t> – информация о ИТ - технологиях 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85860"/>
            <a:ext cx="9144000" cy="2280652"/>
          </a:xfrm>
          <a:prstGeom prst="rect">
            <a:avLst/>
          </a:prstGeom>
          <a:noFill/>
        </p:spPr>
        <p:txBody>
          <a:bodyPr wrap="none" rtlCol="0">
            <a:prstTxWarp prst="textInflate">
              <a:avLst/>
            </a:prstTxWarp>
            <a:spAutoFit/>
          </a:bodyPr>
          <a:lstStyle/>
          <a:p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Спасибо за внимание 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417</TotalTime>
  <Words>1899</Words>
  <Application>Microsoft Office PowerPoint</Application>
  <PresentationFormat>Экран (4:3)</PresentationFormat>
  <Paragraphs>281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ИТ- ТЕХНОЛОГИИ</dc:title>
  <dc:creator>ученик3</dc:creator>
  <cp:lastModifiedBy>учитель</cp:lastModifiedBy>
  <cp:revision>52</cp:revision>
  <dcterms:created xsi:type="dcterms:W3CDTF">2015-04-25T04:14:12Z</dcterms:created>
  <dcterms:modified xsi:type="dcterms:W3CDTF">2016-05-20T10:07:25Z</dcterms:modified>
</cp:coreProperties>
</file>