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63" r:id="rId6"/>
    <p:sldId id="264" r:id="rId7"/>
    <p:sldId id="265" r:id="rId8"/>
    <p:sldId id="266" r:id="rId9"/>
    <p:sldId id="268" r:id="rId10"/>
    <p:sldId id="269" r:id="rId11"/>
    <p:sldId id="270" r:id="rId12"/>
    <p:sldId id="271" r:id="rId13"/>
    <p:sldId id="272" r:id="rId14"/>
    <p:sldId id="273" r:id="rId15"/>
    <p:sldId id="275" r:id="rId16"/>
    <p:sldId id="25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00CCFF"/>
    <a:srgbClr val="6600CC"/>
    <a:srgbClr val="0000FF"/>
    <a:srgbClr val="FF0066"/>
    <a:srgbClr val="00CC00"/>
    <a:srgbClr val="006600"/>
    <a:srgbClr val="009900"/>
    <a:srgbClr val="66FF33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CDA12-EE6D-4FFB-8B65-919471DE0BA2}" type="datetimeFigureOut">
              <a:rPr lang="ru-RU" smtClean="0"/>
              <a:t>28.10.2015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6A9B-E8FD-421E-BF62-5DF2F01634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485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фанфары.wav"/>
          </p:stSnd>
        </p:sndAc>
      </p:transition>
    </mc:Choice>
    <mc:Fallback xmlns="">
      <p:transition spd="slow" advClick="0">
        <p:sndAc>
          <p:stSnd>
            <p:snd r:embed="rId3" name="фанфары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CDA12-EE6D-4FFB-8B65-919471DE0BA2}" type="datetimeFigureOut">
              <a:rPr lang="ru-RU" smtClean="0"/>
              <a:t>28.10.2015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6A9B-E8FD-421E-BF62-5DF2F01634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5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фанфары.wav"/>
          </p:stSnd>
        </p:sndAc>
      </p:transition>
    </mc:Choice>
    <mc:Fallback xmlns="">
      <p:transition spd="slow" advClick="0">
        <p:sndAc>
          <p:stSnd>
            <p:snd r:embed="rId3" name="фанфары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CDA12-EE6D-4FFB-8B65-919471DE0BA2}" type="datetimeFigureOut">
              <a:rPr lang="ru-RU" smtClean="0"/>
              <a:t>28.10.2015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6A9B-E8FD-421E-BF62-5DF2F01634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567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фанфары.wav"/>
          </p:stSnd>
        </p:sndAc>
      </p:transition>
    </mc:Choice>
    <mc:Fallback xmlns="">
      <p:transition spd="slow" advClick="0">
        <p:sndAc>
          <p:stSnd>
            <p:snd r:embed="rId3" name="фанфары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CDA12-EE6D-4FFB-8B65-919471DE0BA2}" type="datetimeFigureOut">
              <a:rPr lang="ru-RU" smtClean="0"/>
              <a:t>28.10.2015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6A9B-E8FD-421E-BF62-5DF2F01634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5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фанфары.wav"/>
          </p:stSnd>
        </p:sndAc>
      </p:transition>
    </mc:Choice>
    <mc:Fallback xmlns="">
      <p:transition spd="slow" advClick="0">
        <p:sndAc>
          <p:stSnd>
            <p:snd r:embed="rId3" name="фанфары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CDA12-EE6D-4FFB-8B65-919471DE0BA2}" type="datetimeFigureOut">
              <a:rPr lang="ru-RU" smtClean="0"/>
              <a:t>28.10.2015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6A9B-E8FD-421E-BF62-5DF2F01634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05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фанфары.wav"/>
          </p:stSnd>
        </p:sndAc>
      </p:transition>
    </mc:Choice>
    <mc:Fallback xmlns="">
      <p:transition spd="slow" advClick="0">
        <p:sndAc>
          <p:stSnd>
            <p:snd r:embed="rId3" name="фанфары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CDA12-EE6D-4FFB-8B65-919471DE0BA2}" type="datetimeFigureOut">
              <a:rPr lang="ru-RU" smtClean="0"/>
              <a:t>28.10.2015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6A9B-E8FD-421E-BF62-5DF2F01634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149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фанфары.wav"/>
          </p:stSnd>
        </p:sndAc>
      </p:transition>
    </mc:Choice>
    <mc:Fallback xmlns="">
      <p:transition spd="slow" advClick="0">
        <p:sndAc>
          <p:stSnd>
            <p:snd r:embed="rId3" name="фанфары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CDA12-EE6D-4FFB-8B65-919471DE0BA2}" type="datetimeFigureOut">
              <a:rPr lang="ru-RU" smtClean="0"/>
              <a:t>28.10.2015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6A9B-E8FD-421E-BF62-5DF2F01634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7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фанфары.wav"/>
          </p:stSnd>
        </p:sndAc>
      </p:transition>
    </mc:Choice>
    <mc:Fallback xmlns="">
      <p:transition spd="slow" advClick="0">
        <p:sndAc>
          <p:stSnd>
            <p:snd r:embed="rId3" name="фанфары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CDA12-EE6D-4FFB-8B65-919471DE0BA2}" type="datetimeFigureOut">
              <a:rPr lang="ru-RU" smtClean="0"/>
              <a:t>28.10.2015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6A9B-E8FD-421E-BF62-5DF2F01634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06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фанфары.wav"/>
          </p:stSnd>
        </p:sndAc>
      </p:transition>
    </mc:Choice>
    <mc:Fallback xmlns="">
      <p:transition spd="slow" advClick="0">
        <p:sndAc>
          <p:stSnd>
            <p:snd r:embed="rId3" name="фанфары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CDA12-EE6D-4FFB-8B65-919471DE0BA2}" type="datetimeFigureOut">
              <a:rPr lang="ru-RU" smtClean="0"/>
              <a:t>28.10.2015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6A9B-E8FD-421E-BF62-5DF2F01634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34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фанфары.wav"/>
          </p:stSnd>
        </p:sndAc>
      </p:transition>
    </mc:Choice>
    <mc:Fallback xmlns="">
      <p:transition spd="slow" advClick="0">
        <p:sndAc>
          <p:stSnd>
            <p:snd r:embed="rId3" name="фанфары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CDA12-EE6D-4FFB-8B65-919471DE0BA2}" type="datetimeFigureOut">
              <a:rPr lang="ru-RU" smtClean="0"/>
              <a:t>28.10.2015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6A9B-E8FD-421E-BF62-5DF2F01634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20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фанфары.wav"/>
          </p:stSnd>
        </p:sndAc>
      </p:transition>
    </mc:Choice>
    <mc:Fallback xmlns="">
      <p:transition spd="slow" advClick="0">
        <p:sndAc>
          <p:stSnd>
            <p:snd r:embed="rId3" name="фанфары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CDA12-EE6D-4FFB-8B65-919471DE0BA2}" type="datetimeFigureOut">
              <a:rPr lang="ru-RU" smtClean="0"/>
              <a:t>28.10.2015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6A9B-E8FD-421E-BF62-5DF2F01634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10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фанфары.wav"/>
          </p:stSnd>
        </p:sndAc>
      </p:transition>
    </mc:Choice>
    <mc:Fallback xmlns="">
      <p:transition spd="slow" advClick="0">
        <p:sndAc>
          <p:stSnd>
            <p:snd r:embed="rId3" name="фанфары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CDA12-EE6D-4FFB-8B65-919471DE0BA2}" type="datetimeFigureOut">
              <a:rPr lang="ru-RU" smtClean="0"/>
              <a:t>28.10.2015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66A9B-E8FD-421E-BF62-5DF2F01634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254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3" name="фанфары.wav"/>
          </p:stSnd>
        </p:sndAc>
      </p:transition>
    </mc:Choice>
    <mc:Fallback xmlns="">
      <p:transition spd="slow" advClick="0">
        <p:sndAc>
          <p:stSnd>
            <p:snd r:embed="rId15" name="фанфары.wav"/>
          </p:stSnd>
        </p:sndAc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1.wav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1.wav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1.wav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1.wav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1.wav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1.wav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1.wav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1.wav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1.wav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1.wav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1.wav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1.wav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s45.radikal.ru/i108/1012/ad/56867c6bd927.jpg" TargetMode="External"/><Relationship Id="rId2" Type="http://schemas.openxmlformats.org/officeDocument/2006/relationships/hyperlink" Target="http://www.raskrasimka.ru/raskraski-dlja-detej/raskraski-skazki/kot-v-sapogah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en-net.de/~ea2291/sound/sdwin.wa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620688"/>
            <a:ext cx="5870154" cy="1470025"/>
          </a:xfrm>
          <a:solidFill>
            <a:srgbClr val="00CC00"/>
          </a:solidFill>
          <a:ln w="38100">
            <a:solidFill>
              <a:srgbClr val="0099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 smtClean="0"/>
              <a:t>Тренажёр-раскраска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sz="3100" b="1" dirty="0" smtClean="0">
                <a:solidFill>
                  <a:schemeClr val="bg1"/>
                </a:solidFill>
              </a:rPr>
              <a:t>Таблица умножения и деления на </a:t>
            </a:r>
            <a:r>
              <a:rPr lang="en-US" sz="3100" b="1" dirty="0">
                <a:solidFill>
                  <a:schemeClr val="bg1"/>
                </a:solidFill>
              </a:rPr>
              <a:t>5</a:t>
            </a:r>
            <a:endParaRPr lang="ru-RU" sz="3100" b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9792" y="5589240"/>
            <a:ext cx="3882511" cy="1008112"/>
          </a:xfrm>
        </p:spPr>
        <p:txBody>
          <a:bodyPr>
            <a:normAutofit fontScale="92500" lnSpcReduction="20000"/>
          </a:bodyPr>
          <a:lstStyle/>
          <a:p>
            <a:r>
              <a:rPr lang="ru-RU" sz="1600" dirty="0" err="1">
                <a:solidFill>
                  <a:schemeClr val="tx1"/>
                </a:solidFill>
              </a:rPr>
              <a:t>Анатольева</a:t>
            </a:r>
            <a:r>
              <a:rPr lang="ru-RU" sz="1600" dirty="0">
                <a:solidFill>
                  <a:schemeClr val="tx1"/>
                </a:solidFill>
              </a:rPr>
              <a:t> Эльвира Васильевна</a:t>
            </a:r>
          </a:p>
          <a:p>
            <a:r>
              <a:rPr lang="ru-RU" sz="1600" dirty="0">
                <a:solidFill>
                  <a:schemeClr val="tx1"/>
                </a:solidFill>
              </a:rPr>
              <a:t>учитель начальных классов </a:t>
            </a:r>
          </a:p>
          <a:p>
            <a:r>
              <a:rPr lang="ru-RU" sz="1600" dirty="0">
                <a:solidFill>
                  <a:schemeClr val="tx1"/>
                </a:solidFill>
              </a:rPr>
              <a:t>МБОУ «</a:t>
            </a:r>
            <a:r>
              <a:rPr lang="ru-RU" sz="1600" dirty="0" err="1">
                <a:solidFill>
                  <a:schemeClr val="tx1"/>
                </a:solidFill>
              </a:rPr>
              <a:t>Среднекибечская</a:t>
            </a:r>
            <a:r>
              <a:rPr lang="ru-RU" sz="1600" dirty="0">
                <a:solidFill>
                  <a:schemeClr val="tx1"/>
                </a:solidFill>
              </a:rPr>
              <a:t> СОШ»</a:t>
            </a:r>
          </a:p>
          <a:p>
            <a:r>
              <a:rPr lang="ru-RU" sz="1600" dirty="0" err="1">
                <a:solidFill>
                  <a:schemeClr val="tx1"/>
                </a:solidFill>
              </a:rPr>
              <a:t>Канашского</a:t>
            </a:r>
            <a:r>
              <a:rPr lang="ru-RU" sz="1600" dirty="0">
                <a:solidFill>
                  <a:schemeClr val="tx1"/>
                </a:solidFill>
              </a:rPr>
              <a:t> района ЧР</a:t>
            </a:r>
            <a:endParaRPr lang="ru-RU" altLang="ru-RU" sz="16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3347864" y="2403786"/>
            <a:ext cx="2382296" cy="2583304"/>
            <a:chOff x="5364087" y="1479704"/>
            <a:chExt cx="3520513" cy="4397567"/>
          </a:xfrm>
        </p:grpSpPr>
        <p:pic>
          <p:nvPicPr>
            <p:cNvPr id="5" name="Picture 3" descr="C:\Documents and Settings\Admin\Рабочий стол\56867c6bd927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7" y="1479704"/>
              <a:ext cx="3450399" cy="4397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8100392" y="4581128"/>
              <a:ext cx="784208" cy="12921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082971" y="5877272"/>
            <a:ext cx="521208" cy="432048"/>
          </a:xfrm>
          <a:prstGeom prst="actionButtonForwardNext">
            <a:avLst/>
          </a:prstGeom>
          <a:solidFill>
            <a:srgbClr val="0099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C:\Documents and Settings\Admin\Рабочий стол\Презентациякот в сап\Слайд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611"/>
            <a:ext cx="2698616" cy="2520000"/>
          </a:xfrm>
          <a:prstGeom prst="rect">
            <a:avLst/>
          </a:prstGeom>
          <a:noFill/>
          <a:ln w="38100">
            <a:solidFill>
              <a:srgbClr val="0066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Documents and Settings\Admin\Рабочий стол\Презентациякот в сап\Слайд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412" y="2606611"/>
            <a:ext cx="2698338" cy="2520000"/>
          </a:xfrm>
          <a:prstGeom prst="rect">
            <a:avLst/>
          </a:prstGeom>
          <a:noFill/>
          <a:ln w="38100">
            <a:solidFill>
              <a:srgbClr val="0066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81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ертикальный свиток 4"/>
          <p:cNvSpPr/>
          <p:nvPr/>
        </p:nvSpPr>
        <p:spPr>
          <a:xfrm>
            <a:off x="329120" y="548680"/>
            <a:ext cx="4959709" cy="5544616"/>
          </a:xfrm>
          <a:prstGeom prst="verticalScroll">
            <a:avLst/>
          </a:prstGeom>
          <a:solidFill>
            <a:srgbClr val="00CC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  Дорогой друг!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</a:rPr>
              <a:t>З</a:t>
            </a:r>
            <a:r>
              <a:rPr lang="ru-RU" sz="2400" b="1" dirty="0" smtClean="0">
                <a:solidFill>
                  <a:schemeClr val="tx1"/>
                </a:solidFill>
              </a:rPr>
              <a:t>лая ведьма, </a:t>
            </a:r>
            <a:r>
              <a:rPr lang="ru-RU" sz="2400" b="1" dirty="0">
                <a:solidFill>
                  <a:schemeClr val="tx1"/>
                </a:solidFill>
              </a:rPr>
              <a:t>родственница </a:t>
            </a:r>
            <a:r>
              <a:rPr lang="ru-RU" sz="2400" b="1" dirty="0" smtClean="0">
                <a:solidFill>
                  <a:schemeClr val="tx1"/>
                </a:solidFill>
              </a:rPr>
              <a:t>людоеда, заколдовала одежду кота, стёрла </a:t>
            </a:r>
            <a:r>
              <a:rPr lang="ru-RU" sz="2400" b="1" dirty="0">
                <a:solidFill>
                  <a:schemeClr val="tx1"/>
                </a:solidFill>
              </a:rPr>
              <a:t>с них всю краску. Скорее помоги </a:t>
            </a:r>
            <a:r>
              <a:rPr lang="ru-RU" sz="2400" b="1" dirty="0" smtClean="0">
                <a:solidFill>
                  <a:schemeClr val="tx1"/>
                </a:solidFill>
              </a:rPr>
              <a:t>расколдовать одежду </a:t>
            </a:r>
            <a:r>
              <a:rPr lang="ru-RU" sz="2400" b="1" dirty="0">
                <a:solidFill>
                  <a:schemeClr val="tx1"/>
                </a:solidFill>
              </a:rPr>
              <a:t>и сделать её такой же яркой, как и </a:t>
            </a:r>
            <a:r>
              <a:rPr lang="ru-RU" sz="2400" b="1" dirty="0" smtClean="0">
                <a:solidFill>
                  <a:schemeClr val="tx1"/>
                </a:solidFill>
              </a:rPr>
              <a:t>раньше.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Справиться </a:t>
            </a:r>
            <a:r>
              <a:rPr lang="ru-RU" sz="2400" b="1" dirty="0">
                <a:solidFill>
                  <a:schemeClr val="tx1"/>
                </a:solidFill>
              </a:rPr>
              <a:t>с этой задачей поможет </a:t>
            </a:r>
            <a:r>
              <a:rPr lang="ru-RU" sz="2400" b="1" dirty="0" smtClean="0">
                <a:solidFill>
                  <a:schemeClr val="tx1"/>
                </a:solidFill>
              </a:rPr>
              <a:t>знание таблицы умножения на </a:t>
            </a:r>
            <a:r>
              <a:rPr lang="ru-RU" sz="2400" b="1" dirty="0">
                <a:solidFill>
                  <a:schemeClr val="tx1"/>
                </a:solidFill>
              </a:rPr>
              <a:t>5</a:t>
            </a:r>
            <a:r>
              <a:rPr lang="ru-RU" sz="2400" b="1" dirty="0" smtClean="0">
                <a:solidFill>
                  <a:schemeClr val="tx1"/>
                </a:solidFill>
              </a:rPr>
              <a:t>.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Желаю удачи!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5074752" y="1439488"/>
            <a:ext cx="3537235" cy="4253551"/>
            <a:chOff x="5364087" y="1479704"/>
            <a:chExt cx="3520513" cy="4397567"/>
          </a:xfrm>
        </p:grpSpPr>
        <p:pic>
          <p:nvPicPr>
            <p:cNvPr id="1027" name="Picture 3" descr="C:\Documents and Settings\Admin\Рабочий стол\56867c6bd927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7" y="1479704"/>
              <a:ext cx="3450399" cy="4397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>
              <a:off x="8100392" y="4581128"/>
              <a:ext cx="784208" cy="12921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082971" y="5877272"/>
            <a:ext cx="521208" cy="432048"/>
          </a:xfrm>
          <a:prstGeom prst="actionButtonForwardNext">
            <a:avLst/>
          </a:prstGeom>
          <a:solidFill>
            <a:srgbClr val="0099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77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6056099" y="2459339"/>
            <a:ext cx="2382296" cy="2583304"/>
            <a:chOff x="5364087" y="1479704"/>
            <a:chExt cx="3520513" cy="4397567"/>
          </a:xfrm>
        </p:grpSpPr>
        <p:pic>
          <p:nvPicPr>
            <p:cNvPr id="9" name="Picture 3" descr="C:\Documents and Settings\Admin\Рабочий стол\56867c6bd927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7" y="1479704"/>
              <a:ext cx="3450399" cy="4397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Прямоугольник 9"/>
            <p:cNvSpPr/>
            <p:nvPr/>
          </p:nvSpPr>
          <p:spPr>
            <a:xfrm>
              <a:off x="8100392" y="4581128"/>
              <a:ext cx="784208" cy="12921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Овал 10">
            <a:hlinkClick r:id="" action="ppaction://hlinkshowjump?jump=nextslide"/>
          </p:cNvPr>
          <p:cNvSpPr/>
          <p:nvPr/>
        </p:nvSpPr>
        <p:spPr>
          <a:xfrm>
            <a:off x="4788024" y="1916832"/>
            <a:ext cx="914400" cy="914400"/>
          </a:xfrm>
          <a:prstGeom prst="ellipse">
            <a:avLst/>
          </a:prstGeom>
          <a:solidFill>
            <a:srgbClr val="00CCF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2</a:t>
            </a:r>
            <a:r>
              <a:rPr lang="ru-RU" sz="2800" b="1" dirty="0" smtClean="0"/>
              <a:t>5</a:t>
            </a:r>
            <a:endParaRPr lang="ru-RU" sz="2800" b="1" dirty="0"/>
          </a:p>
        </p:txBody>
      </p:sp>
      <p:sp>
        <p:nvSpPr>
          <p:cNvPr id="12" name="Овал 11"/>
          <p:cNvSpPr/>
          <p:nvPr/>
        </p:nvSpPr>
        <p:spPr>
          <a:xfrm>
            <a:off x="4788024" y="3293791"/>
            <a:ext cx="914400" cy="914400"/>
          </a:xfrm>
          <a:prstGeom prst="ellipse">
            <a:avLst/>
          </a:prstGeom>
          <a:solidFill>
            <a:srgbClr val="0066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2</a:t>
            </a:r>
            <a:r>
              <a:rPr lang="ru-RU" sz="2800" b="1" dirty="0" smtClean="0"/>
              <a:t>0</a:t>
            </a:r>
            <a:endParaRPr lang="ru-RU" sz="2800" b="1" dirty="0"/>
          </a:p>
        </p:txBody>
      </p:sp>
      <p:sp>
        <p:nvSpPr>
          <p:cNvPr id="13" name="Овал 12"/>
          <p:cNvSpPr/>
          <p:nvPr/>
        </p:nvSpPr>
        <p:spPr>
          <a:xfrm>
            <a:off x="4788024" y="4747009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3</a:t>
            </a:r>
            <a:r>
              <a:rPr lang="ru-RU" sz="2800" b="1" dirty="0" smtClean="0">
                <a:solidFill>
                  <a:schemeClr val="tx1"/>
                </a:solidFill>
              </a:rPr>
              <a:t>0</a:t>
            </a:r>
            <a:endParaRPr lang="ru-RU" sz="2800" b="1" dirty="0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827584" y="476672"/>
            <a:ext cx="3202005" cy="914400"/>
            <a:chOff x="827584" y="476672"/>
            <a:chExt cx="3202005" cy="914400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827584" y="476672"/>
              <a:ext cx="3202005" cy="914400"/>
            </a:xfrm>
            <a:prstGeom prst="roundRect">
              <a:avLst/>
            </a:prstGeom>
            <a:solidFill>
              <a:srgbClr val="00CC00"/>
            </a:solidFill>
            <a:ln w="25400">
              <a:solidFill>
                <a:srgbClr val="006600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400" b="1" dirty="0" smtClean="0">
                  <a:solidFill>
                    <a:schemeClr val="bg1"/>
                  </a:solidFill>
                </a:rPr>
                <a:t>5</a:t>
              </a:r>
              <a:r>
                <a:rPr lang="en-US" sz="4400" b="1" dirty="0" smtClean="0">
                  <a:solidFill>
                    <a:schemeClr val="bg1"/>
                  </a:solidFill>
                </a:rPr>
                <a:t> </a:t>
              </a:r>
              <a:r>
                <a:rPr lang="ru-RU" sz="4400" b="1" kern="0" dirty="0" smtClean="0">
                  <a:solidFill>
                    <a:schemeClr val="bg1"/>
                  </a:solidFill>
                </a:rPr>
                <a:t>х</a:t>
              </a:r>
              <a:r>
                <a:rPr lang="en-US" sz="4400" b="1" kern="0" dirty="0" smtClean="0">
                  <a:solidFill>
                    <a:srgbClr val="0000FF"/>
                  </a:solidFill>
                </a:rPr>
                <a:t> </a:t>
              </a:r>
              <a:r>
                <a:rPr lang="ru-RU" sz="4400" b="1" dirty="0">
                  <a:solidFill>
                    <a:schemeClr val="bg1"/>
                  </a:solidFill>
                </a:rPr>
                <a:t>5</a:t>
              </a:r>
              <a:r>
                <a:rPr lang="en-US" sz="4400" b="1" dirty="0" smtClean="0">
                  <a:solidFill>
                    <a:schemeClr val="bg1"/>
                  </a:solidFill>
                </a:rPr>
                <a:t> =</a:t>
              </a:r>
              <a:endParaRPr lang="ru-RU" sz="44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347864" y="705272"/>
              <a:ext cx="432048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8" name="Picture 2" descr="C:\Documents and Settings\Admin\Рабочий стол\Презентациякот в сап\Слайд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" y="1844824"/>
            <a:ext cx="4104000" cy="3832374"/>
          </a:xfrm>
          <a:prstGeom prst="rect">
            <a:avLst/>
          </a:prstGeom>
          <a:noFill/>
          <a:ln w="25400">
            <a:solidFill>
              <a:srgbClr val="0066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86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788024" y="1916832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25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788024" y="3293791"/>
            <a:ext cx="914400" cy="914400"/>
          </a:xfrm>
          <a:prstGeom prst="ellipse">
            <a:avLst/>
          </a:prstGeom>
          <a:solidFill>
            <a:srgbClr val="0066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3</a:t>
            </a:r>
            <a:r>
              <a:rPr lang="en-US" sz="2800" b="1" dirty="0" smtClean="0"/>
              <a:t>0</a:t>
            </a:r>
            <a:endParaRPr lang="ru-RU" sz="2800" b="1" dirty="0"/>
          </a:p>
        </p:txBody>
      </p:sp>
      <p:sp>
        <p:nvSpPr>
          <p:cNvPr id="5" name="Овал 4">
            <a:hlinkClick r:id="" action="ppaction://hlinkshowjump?jump=nextslide"/>
          </p:cNvPr>
          <p:cNvSpPr/>
          <p:nvPr/>
        </p:nvSpPr>
        <p:spPr>
          <a:xfrm>
            <a:off x="4788024" y="4747009"/>
            <a:ext cx="914400" cy="914400"/>
          </a:xfrm>
          <a:prstGeom prst="ellipse">
            <a:avLst/>
          </a:prstGeom>
          <a:solidFill>
            <a:srgbClr val="00CC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35</a:t>
            </a:r>
            <a:endParaRPr lang="ru-RU" sz="2800" b="1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6056099" y="2459339"/>
            <a:ext cx="2382296" cy="2583304"/>
            <a:chOff x="5364087" y="1479704"/>
            <a:chExt cx="3520513" cy="4397567"/>
          </a:xfrm>
        </p:grpSpPr>
        <p:pic>
          <p:nvPicPr>
            <p:cNvPr id="7" name="Picture 3" descr="C:\Documents and Settings\Admin\Рабочий стол\56867c6bd927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7" y="1479704"/>
              <a:ext cx="3450399" cy="4397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Прямоугольник 7"/>
            <p:cNvSpPr/>
            <p:nvPr/>
          </p:nvSpPr>
          <p:spPr>
            <a:xfrm>
              <a:off x="8100392" y="4581128"/>
              <a:ext cx="784208" cy="12921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827584" y="476672"/>
            <a:ext cx="3202005" cy="914400"/>
            <a:chOff x="827584" y="476672"/>
            <a:chExt cx="3202005" cy="91440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827584" y="476672"/>
              <a:ext cx="3202005" cy="914400"/>
            </a:xfrm>
            <a:prstGeom prst="roundRect">
              <a:avLst/>
            </a:prstGeom>
            <a:solidFill>
              <a:srgbClr val="00CC00"/>
            </a:solidFill>
            <a:ln w="25400">
              <a:solidFill>
                <a:srgbClr val="006600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400" b="1" dirty="0">
                  <a:solidFill>
                    <a:schemeClr val="bg1"/>
                  </a:solidFill>
                </a:rPr>
                <a:t>7</a:t>
              </a:r>
              <a:r>
                <a:rPr lang="en-US" sz="4400" b="1" dirty="0" smtClean="0">
                  <a:solidFill>
                    <a:schemeClr val="bg1"/>
                  </a:solidFill>
                </a:rPr>
                <a:t> </a:t>
              </a:r>
              <a:r>
                <a:rPr lang="ru-RU" sz="4400" b="1" kern="0" dirty="0" smtClean="0">
                  <a:solidFill>
                    <a:schemeClr val="bg1"/>
                  </a:solidFill>
                </a:rPr>
                <a:t>х</a:t>
              </a:r>
              <a:r>
                <a:rPr lang="en-US" sz="4400" b="1" kern="0" dirty="0" smtClean="0">
                  <a:solidFill>
                    <a:srgbClr val="0000FF"/>
                  </a:solidFill>
                </a:rPr>
                <a:t> </a:t>
              </a:r>
              <a:r>
                <a:rPr lang="ru-RU" sz="4400" b="1" dirty="0">
                  <a:solidFill>
                    <a:schemeClr val="bg1"/>
                  </a:solidFill>
                </a:rPr>
                <a:t>5</a:t>
              </a:r>
              <a:r>
                <a:rPr lang="en-US" sz="4400" b="1" dirty="0" smtClean="0">
                  <a:solidFill>
                    <a:schemeClr val="bg1"/>
                  </a:solidFill>
                </a:rPr>
                <a:t> =</a:t>
              </a:r>
              <a:endParaRPr lang="ru-RU" sz="44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347864" y="705272"/>
              <a:ext cx="432048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4" name="Picture 3" descr="C:\Documents and Settings\Admin\Рабочий стол\Презентациякот в сап\Слайд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" y="1844823"/>
            <a:ext cx="4104000" cy="3832373"/>
          </a:xfrm>
          <a:prstGeom prst="rect">
            <a:avLst/>
          </a:prstGeom>
          <a:noFill/>
          <a:ln w="25400">
            <a:solidFill>
              <a:srgbClr val="0066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17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фанфары.wav"/>
          </p:stSnd>
        </p:sndAc>
      </p:transition>
    </mc:Choice>
    <mc:Fallback xmlns="">
      <p:transition spd="slow" advClick="0">
        <p:sndAc>
          <p:stSnd>
            <p:snd r:embed="rId5" name="фанфары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6056099" y="2459339"/>
            <a:ext cx="2382296" cy="2583304"/>
            <a:chOff x="5364087" y="1479704"/>
            <a:chExt cx="3520513" cy="4397567"/>
          </a:xfrm>
        </p:grpSpPr>
        <p:pic>
          <p:nvPicPr>
            <p:cNvPr id="5" name="Picture 3" descr="C:\Documents and Settings\Admin\Рабочий стол\56867c6bd927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7" y="1479704"/>
              <a:ext cx="3450399" cy="4397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8100392" y="4581128"/>
              <a:ext cx="784208" cy="12921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Овал 6">
            <a:hlinkClick r:id="" action="ppaction://hlinkshowjump?jump=nextslide"/>
          </p:cNvPr>
          <p:cNvSpPr/>
          <p:nvPr/>
        </p:nvSpPr>
        <p:spPr>
          <a:xfrm>
            <a:off x="4788024" y="1916832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45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788024" y="3293791"/>
            <a:ext cx="914400" cy="914400"/>
          </a:xfrm>
          <a:prstGeom prst="ellipse">
            <a:avLst/>
          </a:prstGeom>
          <a:solidFill>
            <a:srgbClr val="0066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4</a:t>
            </a:r>
            <a:r>
              <a:rPr lang="ru-RU" sz="2800" b="1" dirty="0" smtClean="0"/>
              <a:t>0</a:t>
            </a:r>
            <a:endParaRPr lang="ru-RU" sz="2800" b="1" dirty="0"/>
          </a:p>
        </p:txBody>
      </p:sp>
      <p:sp>
        <p:nvSpPr>
          <p:cNvPr id="9" name="Овал 8"/>
          <p:cNvSpPr/>
          <p:nvPr/>
        </p:nvSpPr>
        <p:spPr>
          <a:xfrm>
            <a:off x="4788024" y="4747009"/>
            <a:ext cx="914400" cy="914400"/>
          </a:xfrm>
          <a:prstGeom prst="ellipse">
            <a:avLst/>
          </a:prstGeom>
          <a:solidFill>
            <a:srgbClr val="FF0066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35</a:t>
            </a:r>
            <a:endParaRPr lang="ru-RU" sz="2800" b="1" dirty="0">
              <a:solidFill>
                <a:schemeClr val="tx1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827584" y="476672"/>
            <a:ext cx="3202005" cy="914400"/>
            <a:chOff x="827584" y="476672"/>
            <a:chExt cx="3202005" cy="91440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827584" y="476672"/>
              <a:ext cx="3202005" cy="914400"/>
            </a:xfrm>
            <a:prstGeom prst="roundRect">
              <a:avLst/>
            </a:prstGeom>
            <a:solidFill>
              <a:srgbClr val="00CC00"/>
            </a:solidFill>
            <a:ln w="25400">
              <a:solidFill>
                <a:srgbClr val="006600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400" b="1" dirty="0" smtClean="0">
                  <a:solidFill>
                    <a:schemeClr val="bg1"/>
                  </a:solidFill>
                </a:rPr>
                <a:t>9</a:t>
              </a:r>
              <a:r>
                <a:rPr lang="en-US" sz="4400" b="1" dirty="0" smtClean="0">
                  <a:solidFill>
                    <a:schemeClr val="bg1"/>
                  </a:solidFill>
                </a:rPr>
                <a:t> </a:t>
              </a:r>
              <a:r>
                <a:rPr lang="ru-RU" sz="4400" b="1" kern="0" dirty="0" smtClean="0">
                  <a:solidFill>
                    <a:schemeClr val="bg1"/>
                  </a:solidFill>
                </a:rPr>
                <a:t>х</a:t>
              </a:r>
              <a:r>
                <a:rPr lang="en-US" sz="4400" b="1" kern="0" dirty="0" smtClean="0">
                  <a:solidFill>
                    <a:srgbClr val="0000FF"/>
                  </a:solidFill>
                </a:rPr>
                <a:t> </a:t>
              </a:r>
              <a:r>
                <a:rPr lang="ru-RU" sz="4400" b="1" dirty="0" smtClean="0">
                  <a:solidFill>
                    <a:schemeClr val="bg1"/>
                  </a:solidFill>
                </a:rPr>
                <a:t>5</a:t>
              </a:r>
              <a:r>
                <a:rPr lang="en-US" sz="4400" b="1" dirty="0" smtClean="0">
                  <a:solidFill>
                    <a:schemeClr val="bg1"/>
                  </a:solidFill>
                </a:rPr>
                <a:t> =</a:t>
              </a:r>
              <a:endParaRPr lang="ru-RU" sz="44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347864" y="705272"/>
              <a:ext cx="432048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3" name="Picture 2" descr="C:\Documents and Settings\Admin\Рабочий стол\Презентациякот в сап\Слайд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" y="1843196"/>
            <a:ext cx="4105309" cy="3834000"/>
          </a:xfrm>
          <a:prstGeom prst="rect">
            <a:avLst/>
          </a:prstGeom>
          <a:noFill/>
          <a:ln w="25400">
            <a:solidFill>
              <a:srgbClr val="0066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17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фанфары.wav"/>
          </p:stSnd>
        </p:sndAc>
      </p:transition>
    </mc:Choice>
    <mc:Fallback xmlns="">
      <p:transition spd="slow" advClick="0">
        <p:sndAc>
          <p:stSnd>
            <p:snd r:embed="rId5" name="фанфары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6056099" y="2459339"/>
            <a:ext cx="2382296" cy="2583304"/>
            <a:chOff x="5364087" y="1479704"/>
            <a:chExt cx="3520513" cy="4397567"/>
          </a:xfrm>
        </p:grpSpPr>
        <p:pic>
          <p:nvPicPr>
            <p:cNvPr id="5" name="Picture 3" descr="C:\Documents and Settings\Admin\Рабочий стол\56867c6bd927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7" y="1479704"/>
              <a:ext cx="3450399" cy="4397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8100392" y="4581128"/>
              <a:ext cx="784208" cy="12921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Овал 6"/>
          <p:cNvSpPr/>
          <p:nvPr/>
        </p:nvSpPr>
        <p:spPr>
          <a:xfrm>
            <a:off x="4788024" y="1916832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15</a:t>
            </a:r>
            <a:endParaRPr lang="ru-RU" sz="2800" b="1" dirty="0"/>
          </a:p>
        </p:txBody>
      </p:sp>
      <p:sp>
        <p:nvSpPr>
          <p:cNvPr id="8" name="Овал 7"/>
          <p:cNvSpPr/>
          <p:nvPr/>
        </p:nvSpPr>
        <p:spPr>
          <a:xfrm>
            <a:off x="4788024" y="3293791"/>
            <a:ext cx="914400" cy="914400"/>
          </a:xfrm>
          <a:prstGeom prst="ellipse">
            <a:avLst/>
          </a:prstGeom>
          <a:solidFill>
            <a:srgbClr val="0066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20</a:t>
            </a:r>
            <a:endParaRPr lang="ru-RU" sz="2800" b="1" dirty="0"/>
          </a:p>
        </p:txBody>
      </p:sp>
      <p:sp>
        <p:nvSpPr>
          <p:cNvPr id="9" name="Овал 8">
            <a:hlinkClick r:id="" action="ppaction://hlinkshowjump?jump=nextslide"/>
          </p:cNvPr>
          <p:cNvSpPr/>
          <p:nvPr/>
        </p:nvSpPr>
        <p:spPr>
          <a:xfrm>
            <a:off x="4788024" y="4747009"/>
            <a:ext cx="914400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30</a:t>
            </a:r>
            <a:endParaRPr lang="ru-RU" sz="2800" b="1" dirty="0">
              <a:solidFill>
                <a:schemeClr val="tx1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827584" y="476672"/>
            <a:ext cx="3202005" cy="914400"/>
            <a:chOff x="827584" y="476672"/>
            <a:chExt cx="3202005" cy="91440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827584" y="476672"/>
              <a:ext cx="3202005" cy="914400"/>
            </a:xfrm>
            <a:prstGeom prst="roundRect">
              <a:avLst/>
            </a:prstGeom>
            <a:solidFill>
              <a:srgbClr val="00CC00"/>
            </a:solidFill>
            <a:ln w="25400">
              <a:solidFill>
                <a:srgbClr val="006600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 smtClean="0">
                  <a:solidFill>
                    <a:schemeClr val="bg1"/>
                  </a:solidFill>
                </a:rPr>
                <a:t>6 </a:t>
              </a:r>
              <a:r>
                <a:rPr lang="ru-RU" sz="4400" b="1" kern="0" dirty="0" smtClean="0">
                  <a:solidFill>
                    <a:schemeClr val="bg1"/>
                  </a:solidFill>
                </a:rPr>
                <a:t>х</a:t>
              </a:r>
              <a:r>
                <a:rPr lang="en-US" sz="4400" b="1" kern="0" dirty="0" smtClean="0">
                  <a:solidFill>
                    <a:srgbClr val="0000FF"/>
                  </a:solidFill>
                </a:rPr>
                <a:t> </a:t>
              </a:r>
              <a:r>
                <a:rPr lang="en-US" sz="4400" b="1" dirty="0">
                  <a:solidFill>
                    <a:schemeClr val="bg1"/>
                  </a:solidFill>
                </a:rPr>
                <a:t>5</a:t>
              </a:r>
              <a:r>
                <a:rPr lang="en-US" sz="4400" b="1" dirty="0" smtClean="0">
                  <a:solidFill>
                    <a:schemeClr val="bg1"/>
                  </a:solidFill>
                </a:rPr>
                <a:t> =</a:t>
              </a:r>
              <a:endParaRPr lang="ru-RU" sz="44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347864" y="705272"/>
              <a:ext cx="432048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3" name="Picture 2" descr="C:\Documents and Settings\Admin\Рабочий стол\Презентациякот в сап\Слайд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1" y="1844824"/>
            <a:ext cx="4104497" cy="3834000"/>
          </a:xfrm>
          <a:prstGeom prst="rect">
            <a:avLst/>
          </a:prstGeom>
          <a:noFill/>
          <a:ln w="25400">
            <a:solidFill>
              <a:srgbClr val="0066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47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фанфары.wav"/>
          </p:stSnd>
        </p:sndAc>
      </p:transition>
    </mc:Choice>
    <mc:Fallback xmlns="">
      <p:transition spd="slow" advClick="0">
        <p:sndAc>
          <p:stSnd>
            <p:snd r:embed="rId5" name="фанфары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6056099" y="2459339"/>
            <a:ext cx="2382296" cy="2583304"/>
            <a:chOff x="5364087" y="1479704"/>
            <a:chExt cx="3520513" cy="4397567"/>
          </a:xfrm>
        </p:grpSpPr>
        <p:pic>
          <p:nvPicPr>
            <p:cNvPr id="5" name="Picture 3" descr="C:\Documents and Settings\Admin\Рабочий стол\56867c6bd927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7" y="1479704"/>
              <a:ext cx="3450399" cy="4397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8100392" y="4581128"/>
              <a:ext cx="784208" cy="12921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Овал 6"/>
          <p:cNvSpPr/>
          <p:nvPr/>
        </p:nvSpPr>
        <p:spPr>
          <a:xfrm>
            <a:off x="4788024" y="1916832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30</a:t>
            </a:r>
            <a:endParaRPr lang="ru-RU" sz="2800" b="1" dirty="0"/>
          </a:p>
        </p:txBody>
      </p:sp>
      <p:sp>
        <p:nvSpPr>
          <p:cNvPr id="8" name="Овал 7">
            <a:hlinkClick r:id="" action="ppaction://hlinkshowjump?jump=nextslide"/>
          </p:cNvPr>
          <p:cNvSpPr/>
          <p:nvPr/>
        </p:nvSpPr>
        <p:spPr>
          <a:xfrm>
            <a:off x="4788024" y="3293791"/>
            <a:ext cx="914400" cy="914400"/>
          </a:xfrm>
          <a:prstGeom prst="ellipse">
            <a:avLst/>
          </a:prstGeom>
          <a:solidFill>
            <a:srgbClr val="0000F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40</a:t>
            </a:r>
            <a:endParaRPr lang="ru-RU" sz="2800" b="1" dirty="0"/>
          </a:p>
        </p:txBody>
      </p:sp>
      <p:sp>
        <p:nvSpPr>
          <p:cNvPr id="9" name="Овал 8"/>
          <p:cNvSpPr/>
          <p:nvPr/>
        </p:nvSpPr>
        <p:spPr>
          <a:xfrm>
            <a:off x="4788024" y="4747009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25</a:t>
            </a:r>
            <a:endParaRPr lang="ru-RU" sz="2800" b="1" dirty="0">
              <a:solidFill>
                <a:schemeClr val="tx1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827584" y="476672"/>
            <a:ext cx="3202005" cy="914400"/>
            <a:chOff x="827584" y="476672"/>
            <a:chExt cx="3202005" cy="91440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827584" y="476672"/>
              <a:ext cx="3202005" cy="914400"/>
            </a:xfrm>
            <a:prstGeom prst="roundRect">
              <a:avLst/>
            </a:prstGeom>
            <a:solidFill>
              <a:srgbClr val="00CC00"/>
            </a:solidFill>
            <a:ln w="25400">
              <a:solidFill>
                <a:srgbClr val="006600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 smtClean="0">
                  <a:solidFill>
                    <a:schemeClr val="bg1"/>
                  </a:solidFill>
                </a:rPr>
                <a:t>8 </a:t>
              </a:r>
              <a:r>
                <a:rPr lang="ru-RU" sz="4400" b="1" kern="0" dirty="0" smtClean="0">
                  <a:solidFill>
                    <a:schemeClr val="bg1"/>
                  </a:solidFill>
                </a:rPr>
                <a:t>х</a:t>
              </a:r>
              <a:r>
                <a:rPr lang="en-US" sz="4400" b="1" kern="0" dirty="0" smtClean="0">
                  <a:solidFill>
                    <a:srgbClr val="0000FF"/>
                  </a:solidFill>
                </a:rPr>
                <a:t> </a:t>
              </a:r>
              <a:r>
                <a:rPr lang="en-US" sz="4400" b="1" dirty="0" smtClean="0">
                  <a:solidFill>
                    <a:schemeClr val="bg1"/>
                  </a:solidFill>
                </a:rPr>
                <a:t>5 =</a:t>
              </a:r>
              <a:endParaRPr lang="ru-RU" sz="44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347864" y="705272"/>
              <a:ext cx="432048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4" name="Picture 3" descr="C:\Documents and Settings\Admin\Рабочий стол\Презентациякот в сап\Слайд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" y="1844822"/>
            <a:ext cx="4104000" cy="3832373"/>
          </a:xfrm>
          <a:prstGeom prst="rect">
            <a:avLst/>
          </a:prstGeom>
          <a:noFill/>
          <a:ln w="25400">
            <a:solidFill>
              <a:srgbClr val="0066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55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фанфары.wav"/>
          </p:stSnd>
        </p:sndAc>
      </p:transition>
    </mc:Choice>
    <mc:Fallback xmlns="">
      <p:transition spd="slow" advClick="0">
        <p:sndAc>
          <p:stSnd>
            <p:snd r:embed="rId5" name="фанфары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6056099" y="2459339"/>
            <a:ext cx="2382296" cy="2583304"/>
            <a:chOff x="5364087" y="1479704"/>
            <a:chExt cx="3520513" cy="4397567"/>
          </a:xfrm>
        </p:grpSpPr>
        <p:pic>
          <p:nvPicPr>
            <p:cNvPr id="5" name="Picture 3" descr="C:\Documents and Settings\Admin\Рабочий стол\56867c6bd927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7" y="1479704"/>
              <a:ext cx="3450399" cy="4397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8100392" y="4581128"/>
              <a:ext cx="784208" cy="12921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Овал 6">
            <a:hlinkClick r:id="" action="ppaction://hlinkshowjump?jump=nextslide"/>
          </p:cNvPr>
          <p:cNvSpPr/>
          <p:nvPr/>
        </p:nvSpPr>
        <p:spPr>
          <a:xfrm>
            <a:off x="4788024" y="1916832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20</a:t>
            </a:r>
            <a:endParaRPr lang="ru-RU" sz="2800" b="1" dirty="0"/>
          </a:p>
        </p:txBody>
      </p:sp>
      <p:sp>
        <p:nvSpPr>
          <p:cNvPr id="8" name="Овал 7"/>
          <p:cNvSpPr/>
          <p:nvPr/>
        </p:nvSpPr>
        <p:spPr>
          <a:xfrm>
            <a:off x="4788024" y="3293791"/>
            <a:ext cx="914400" cy="914400"/>
          </a:xfrm>
          <a:prstGeom prst="ellipse">
            <a:avLst/>
          </a:prstGeom>
          <a:solidFill>
            <a:srgbClr val="0066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15</a:t>
            </a:r>
            <a:endParaRPr lang="ru-RU" sz="2800" b="1" dirty="0"/>
          </a:p>
        </p:txBody>
      </p:sp>
      <p:sp>
        <p:nvSpPr>
          <p:cNvPr id="9" name="Овал 8"/>
          <p:cNvSpPr/>
          <p:nvPr/>
        </p:nvSpPr>
        <p:spPr>
          <a:xfrm>
            <a:off x="4788024" y="4747009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30</a:t>
            </a:r>
            <a:endParaRPr lang="ru-RU" sz="2800" b="1" dirty="0">
              <a:solidFill>
                <a:schemeClr val="tx1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827584" y="476672"/>
            <a:ext cx="3202005" cy="914400"/>
            <a:chOff x="827584" y="476672"/>
            <a:chExt cx="3202005" cy="91440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827584" y="476672"/>
              <a:ext cx="3202005" cy="914400"/>
            </a:xfrm>
            <a:prstGeom prst="roundRect">
              <a:avLst/>
            </a:prstGeom>
            <a:solidFill>
              <a:srgbClr val="00CC00"/>
            </a:solidFill>
            <a:ln w="25400">
              <a:solidFill>
                <a:srgbClr val="006600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 smtClean="0">
                  <a:solidFill>
                    <a:schemeClr val="bg1"/>
                  </a:solidFill>
                </a:rPr>
                <a:t>4 </a:t>
              </a:r>
              <a:r>
                <a:rPr lang="ru-RU" sz="4400" b="1" kern="0" dirty="0" smtClean="0">
                  <a:solidFill>
                    <a:schemeClr val="bg1"/>
                  </a:solidFill>
                </a:rPr>
                <a:t>х</a:t>
              </a:r>
              <a:r>
                <a:rPr lang="en-US" sz="4400" b="1" kern="0" dirty="0" smtClean="0">
                  <a:solidFill>
                    <a:srgbClr val="0000FF"/>
                  </a:solidFill>
                </a:rPr>
                <a:t> </a:t>
              </a:r>
              <a:r>
                <a:rPr lang="en-US" sz="4400" b="1" dirty="0" smtClean="0">
                  <a:solidFill>
                    <a:schemeClr val="bg1"/>
                  </a:solidFill>
                </a:rPr>
                <a:t>5 =</a:t>
              </a:r>
              <a:endParaRPr lang="ru-RU" sz="44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347864" y="705272"/>
              <a:ext cx="432048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3" name="Picture 2" descr="C:\Documents and Settings\Admin\Рабочий стол\Презентациякот в сап\Слайд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31" y="1852826"/>
            <a:ext cx="4104000" cy="3832373"/>
          </a:xfrm>
          <a:prstGeom prst="rect">
            <a:avLst/>
          </a:prstGeom>
          <a:noFill/>
          <a:ln w="25400">
            <a:solidFill>
              <a:srgbClr val="0066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55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фанфары.wav"/>
          </p:stSnd>
        </p:sndAc>
      </p:transition>
    </mc:Choice>
    <mc:Fallback xmlns="">
      <p:transition spd="slow" advClick="0">
        <p:sndAc>
          <p:stSnd>
            <p:snd r:embed="rId5" name="фанфары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6056099" y="2459339"/>
            <a:ext cx="2382296" cy="2583304"/>
            <a:chOff x="5364087" y="1479704"/>
            <a:chExt cx="3520513" cy="4397567"/>
          </a:xfrm>
        </p:grpSpPr>
        <p:pic>
          <p:nvPicPr>
            <p:cNvPr id="5" name="Picture 3" descr="C:\Documents and Settings\Admin\Рабочий стол\56867c6bd927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7" y="1479704"/>
              <a:ext cx="3450399" cy="4397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8100392" y="4581128"/>
              <a:ext cx="784208" cy="12921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Овал 6"/>
          <p:cNvSpPr/>
          <p:nvPr/>
        </p:nvSpPr>
        <p:spPr>
          <a:xfrm>
            <a:off x="4788024" y="1916832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20</a:t>
            </a:r>
            <a:endParaRPr lang="ru-RU" sz="2800" b="1" dirty="0"/>
          </a:p>
        </p:txBody>
      </p:sp>
      <p:sp>
        <p:nvSpPr>
          <p:cNvPr id="8" name="Овал 7">
            <a:hlinkClick r:id="" action="ppaction://hlinkshowjump?jump=nextslide"/>
          </p:cNvPr>
          <p:cNvSpPr/>
          <p:nvPr/>
        </p:nvSpPr>
        <p:spPr>
          <a:xfrm>
            <a:off x="4788024" y="3293791"/>
            <a:ext cx="914400" cy="914400"/>
          </a:xfrm>
          <a:prstGeom prst="ellipse">
            <a:avLst/>
          </a:prstGeom>
          <a:solidFill>
            <a:srgbClr val="6600CC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25</a:t>
            </a:r>
            <a:endParaRPr lang="ru-RU" sz="2800" b="1" dirty="0"/>
          </a:p>
        </p:txBody>
      </p:sp>
      <p:sp>
        <p:nvSpPr>
          <p:cNvPr id="9" name="Овал 8"/>
          <p:cNvSpPr/>
          <p:nvPr/>
        </p:nvSpPr>
        <p:spPr>
          <a:xfrm>
            <a:off x="4788024" y="4747009"/>
            <a:ext cx="914400" cy="914400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30</a:t>
            </a:r>
            <a:endParaRPr lang="ru-RU" sz="2800" b="1" dirty="0">
              <a:solidFill>
                <a:schemeClr val="bg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827584" y="476672"/>
            <a:ext cx="3202005" cy="914400"/>
            <a:chOff x="827584" y="476672"/>
            <a:chExt cx="3202005" cy="914400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827584" y="476672"/>
              <a:ext cx="3202005" cy="914400"/>
            </a:xfrm>
            <a:prstGeom prst="roundRect">
              <a:avLst/>
            </a:prstGeom>
            <a:solidFill>
              <a:srgbClr val="00CC00"/>
            </a:solidFill>
            <a:ln w="25400">
              <a:solidFill>
                <a:srgbClr val="006600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 smtClean="0">
                  <a:solidFill>
                    <a:schemeClr val="bg1"/>
                  </a:solidFill>
                </a:rPr>
                <a:t>    </a:t>
              </a:r>
              <a:r>
                <a:rPr lang="ru-RU" sz="4400" b="1" kern="0" dirty="0">
                  <a:solidFill>
                    <a:schemeClr val="bg1"/>
                  </a:solidFill>
                </a:rPr>
                <a:t>:</a:t>
              </a:r>
              <a:r>
                <a:rPr lang="en-US" sz="4400" b="1" kern="0" dirty="0" smtClean="0">
                  <a:solidFill>
                    <a:srgbClr val="0000FF"/>
                  </a:solidFill>
                </a:rPr>
                <a:t> </a:t>
              </a:r>
              <a:r>
                <a:rPr lang="en-US" sz="4400" b="1" dirty="0">
                  <a:solidFill>
                    <a:schemeClr val="bg1"/>
                  </a:solidFill>
                </a:rPr>
                <a:t>5</a:t>
              </a:r>
              <a:r>
                <a:rPr lang="ru-RU" sz="4400" b="1" dirty="0" smtClean="0">
                  <a:solidFill>
                    <a:schemeClr val="bg1"/>
                  </a:solidFill>
                </a:rPr>
                <a:t> </a:t>
              </a:r>
              <a:r>
                <a:rPr lang="en-US" sz="4400" b="1" dirty="0" smtClean="0">
                  <a:solidFill>
                    <a:schemeClr val="bg1"/>
                  </a:solidFill>
                </a:rPr>
                <a:t>= 5</a:t>
              </a:r>
              <a:endParaRPr lang="ru-RU" sz="44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403648" y="705272"/>
              <a:ext cx="432048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1" name="Picture 2" descr="C:\Documents and Settings\Admin\Рабочий стол\Презентациякот в сап\Слайд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59" y="1827409"/>
            <a:ext cx="4104497" cy="3834000"/>
          </a:xfrm>
          <a:prstGeom prst="rect">
            <a:avLst/>
          </a:prstGeom>
          <a:noFill/>
          <a:ln w="25400">
            <a:solidFill>
              <a:srgbClr val="0066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83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фанфары.wav"/>
          </p:stSnd>
        </p:sndAc>
      </p:transition>
    </mc:Choice>
    <mc:Fallback xmlns="">
      <p:transition spd="slow" advClick="0">
        <p:sndAc>
          <p:stSnd>
            <p:snd r:embed="rId5" name="фанфары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6056099" y="2459339"/>
            <a:ext cx="2382296" cy="2583304"/>
            <a:chOff x="5364087" y="1479704"/>
            <a:chExt cx="3520513" cy="4397567"/>
          </a:xfrm>
        </p:grpSpPr>
        <p:pic>
          <p:nvPicPr>
            <p:cNvPr id="5" name="Picture 3" descr="C:\Documents and Settings\Admin\Рабочий стол\56867c6bd927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7" y="1479704"/>
              <a:ext cx="3450399" cy="4397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8100392" y="4581128"/>
              <a:ext cx="784208" cy="12921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Овал 6"/>
          <p:cNvSpPr/>
          <p:nvPr/>
        </p:nvSpPr>
        <p:spPr>
          <a:xfrm>
            <a:off x="4788024" y="1916832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30</a:t>
            </a:r>
            <a:endParaRPr lang="ru-RU" sz="2800" b="1" dirty="0"/>
          </a:p>
        </p:txBody>
      </p:sp>
      <p:sp>
        <p:nvSpPr>
          <p:cNvPr id="8" name="Овал 7"/>
          <p:cNvSpPr/>
          <p:nvPr/>
        </p:nvSpPr>
        <p:spPr>
          <a:xfrm>
            <a:off x="4788024" y="3293791"/>
            <a:ext cx="914400" cy="914400"/>
          </a:xfrm>
          <a:prstGeom prst="ellipse">
            <a:avLst/>
          </a:prstGeom>
          <a:solidFill>
            <a:srgbClr val="0066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45</a:t>
            </a:r>
            <a:endParaRPr lang="ru-RU" sz="2800" b="1" dirty="0"/>
          </a:p>
        </p:txBody>
      </p:sp>
      <p:sp>
        <p:nvSpPr>
          <p:cNvPr id="9" name="Овал 8">
            <a:hlinkClick r:id="" action="ppaction://hlinkshowjump?jump=nextslide"/>
          </p:cNvPr>
          <p:cNvSpPr/>
          <p:nvPr/>
        </p:nvSpPr>
        <p:spPr>
          <a:xfrm>
            <a:off x="4788024" y="4747009"/>
            <a:ext cx="914400" cy="914400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35</a:t>
            </a:r>
            <a:endParaRPr lang="ru-RU" sz="2800" b="1" dirty="0">
              <a:solidFill>
                <a:schemeClr val="tx1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827584" y="476672"/>
            <a:ext cx="3202005" cy="914400"/>
            <a:chOff x="827584" y="476672"/>
            <a:chExt cx="3202005" cy="91440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827584" y="476672"/>
              <a:ext cx="3202005" cy="914400"/>
            </a:xfrm>
            <a:prstGeom prst="roundRect">
              <a:avLst/>
            </a:prstGeom>
            <a:solidFill>
              <a:srgbClr val="00CC00"/>
            </a:solidFill>
            <a:ln w="25400">
              <a:solidFill>
                <a:srgbClr val="006600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 smtClean="0">
                  <a:solidFill>
                    <a:schemeClr val="bg1"/>
                  </a:solidFill>
                </a:rPr>
                <a:t>    </a:t>
              </a:r>
              <a:r>
                <a:rPr lang="ru-RU" sz="4400" b="1" kern="0" dirty="0">
                  <a:solidFill>
                    <a:schemeClr val="bg1"/>
                  </a:solidFill>
                </a:rPr>
                <a:t>:</a:t>
              </a:r>
              <a:r>
                <a:rPr lang="en-US" sz="4400" b="1" kern="0" dirty="0" smtClean="0">
                  <a:solidFill>
                    <a:srgbClr val="0000FF"/>
                  </a:solidFill>
                </a:rPr>
                <a:t> </a:t>
              </a:r>
              <a:r>
                <a:rPr lang="en-US" sz="4400" b="1" dirty="0" smtClean="0">
                  <a:solidFill>
                    <a:schemeClr val="bg1"/>
                  </a:solidFill>
                </a:rPr>
                <a:t>5</a:t>
              </a:r>
              <a:r>
                <a:rPr lang="ru-RU" sz="4400" b="1" dirty="0" smtClean="0">
                  <a:solidFill>
                    <a:schemeClr val="bg1"/>
                  </a:solidFill>
                </a:rPr>
                <a:t> </a:t>
              </a:r>
              <a:r>
                <a:rPr lang="en-US" sz="4400" b="1" dirty="0" smtClean="0">
                  <a:solidFill>
                    <a:schemeClr val="bg1"/>
                  </a:solidFill>
                </a:rPr>
                <a:t>= 7</a:t>
              </a:r>
              <a:endParaRPr lang="ru-RU" sz="44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403648" y="705272"/>
              <a:ext cx="432048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3" name="Picture 2" descr="C:\Documents and Settings\Admin\Рабочий стол\Презентациякот в сап\Слайд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67" y="1843601"/>
            <a:ext cx="4104000" cy="3832369"/>
          </a:xfrm>
          <a:prstGeom prst="rect">
            <a:avLst/>
          </a:prstGeom>
          <a:noFill/>
          <a:ln w="25400">
            <a:solidFill>
              <a:srgbClr val="0066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196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фанфары.wav"/>
          </p:stSnd>
        </p:sndAc>
      </p:transition>
    </mc:Choice>
    <mc:Fallback xmlns="">
      <p:transition spd="slow" advClick="0">
        <p:sndAc>
          <p:stSnd>
            <p:snd r:embed="rId5" name="фанфары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28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2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6056099" y="2459339"/>
            <a:ext cx="2382296" cy="2583304"/>
            <a:chOff x="5364087" y="1479704"/>
            <a:chExt cx="3520513" cy="4397567"/>
          </a:xfrm>
        </p:grpSpPr>
        <p:pic>
          <p:nvPicPr>
            <p:cNvPr id="5" name="Picture 3" descr="C:\Documents and Settings\Admin\Рабочий стол\56867c6bd927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7" y="1479704"/>
              <a:ext cx="3450399" cy="4397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8100392" y="4581128"/>
              <a:ext cx="784208" cy="12921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Овал 6"/>
          <p:cNvSpPr/>
          <p:nvPr/>
        </p:nvSpPr>
        <p:spPr>
          <a:xfrm>
            <a:off x="4788024" y="1916832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35</a:t>
            </a:r>
            <a:endParaRPr lang="ru-RU" sz="2800" b="1" dirty="0"/>
          </a:p>
        </p:txBody>
      </p:sp>
      <p:sp>
        <p:nvSpPr>
          <p:cNvPr id="8" name="Овал 7">
            <a:hlinkClick r:id="" action="ppaction://hlinkshowjump?jump=nextslide"/>
          </p:cNvPr>
          <p:cNvSpPr/>
          <p:nvPr/>
        </p:nvSpPr>
        <p:spPr>
          <a:xfrm>
            <a:off x="4788024" y="3293791"/>
            <a:ext cx="914400" cy="914400"/>
          </a:xfrm>
          <a:prstGeom prst="ellipse">
            <a:avLst/>
          </a:prstGeom>
          <a:solidFill>
            <a:srgbClr val="00CCF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45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788024" y="4747009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50</a:t>
            </a:r>
            <a:endParaRPr lang="ru-RU" sz="2800" b="1" dirty="0">
              <a:solidFill>
                <a:schemeClr val="tx1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827584" y="476672"/>
            <a:ext cx="3202005" cy="914400"/>
            <a:chOff x="827584" y="476672"/>
            <a:chExt cx="3202005" cy="91440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827584" y="476672"/>
              <a:ext cx="3202005" cy="914400"/>
            </a:xfrm>
            <a:prstGeom prst="roundRect">
              <a:avLst/>
            </a:prstGeom>
            <a:solidFill>
              <a:srgbClr val="00CC00"/>
            </a:solidFill>
            <a:ln w="25400">
              <a:solidFill>
                <a:srgbClr val="006600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 smtClean="0">
                  <a:solidFill>
                    <a:schemeClr val="bg1"/>
                  </a:solidFill>
                </a:rPr>
                <a:t>    </a:t>
              </a:r>
              <a:r>
                <a:rPr lang="ru-RU" sz="4400" b="1" kern="0" dirty="0">
                  <a:solidFill>
                    <a:schemeClr val="bg1"/>
                  </a:solidFill>
                </a:rPr>
                <a:t>:</a:t>
              </a:r>
              <a:r>
                <a:rPr lang="en-US" sz="4400" b="1" kern="0" dirty="0" smtClean="0">
                  <a:solidFill>
                    <a:srgbClr val="0000FF"/>
                  </a:solidFill>
                </a:rPr>
                <a:t> </a:t>
              </a:r>
              <a:r>
                <a:rPr lang="en-US" sz="4400" b="1" dirty="0" smtClean="0">
                  <a:solidFill>
                    <a:schemeClr val="bg1"/>
                  </a:solidFill>
                </a:rPr>
                <a:t>5</a:t>
              </a:r>
              <a:r>
                <a:rPr lang="ru-RU" sz="4400" b="1" dirty="0" smtClean="0">
                  <a:solidFill>
                    <a:schemeClr val="bg1"/>
                  </a:solidFill>
                </a:rPr>
                <a:t> </a:t>
              </a:r>
              <a:r>
                <a:rPr lang="en-US" sz="4400" b="1" dirty="0" smtClean="0">
                  <a:solidFill>
                    <a:schemeClr val="bg1"/>
                  </a:solidFill>
                </a:rPr>
                <a:t>= </a:t>
              </a:r>
              <a:r>
                <a:rPr lang="en-US" sz="4400" b="1" dirty="0">
                  <a:solidFill>
                    <a:schemeClr val="bg1"/>
                  </a:solidFill>
                </a:rPr>
                <a:t>9</a:t>
              </a:r>
              <a:endParaRPr lang="ru-RU" sz="44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403648" y="705272"/>
              <a:ext cx="432048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3" name="Picture 2" descr="C:\Documents and Settings\Admin\Рабочий стол\Презентациякот в сап\Слайд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" y="1844821"/>
            <a:ext cx="4104000" cy="3832374"/>
          </a:xfrm>
          <a:prstGeom prst="rect">
            <a:avLst/>
          </a:prstGeom>
          <a:noFill/>
          <a:ln w="25400">
            <a:solidFill>
              <a:srgbClr val="0066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196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фанфары.wav"/>
          </p:stSnd>
        </p:sndAc>
      </p:transition>
    </mc:Choice>
    <mc:Fallback xmlns="">
      <p:transition spd="slow" advClick="0">
        <p:sndAc>
          <p:stSnd>
            <p:snd r:embed="rId5" name="фанфары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2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6056099" y="2459339"/>
            <a:ext cx="2382296" cy="2583304"/>
            <a:chOff x="5364087" y="1479704"/>
            <a:chExt cx="3520513" cy="4397567"/>
          </a:xfrm>
        </p:grpSpPr>
        <p:pic>
          <p:nvPicPr>
            <p:cNvPr id="5" name="Picture 3" descr="C:\Documents and Settings\Admin\Рабочий стол\56867c6bd927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7" y="1479704"/>
              <a:ext cx="3450399" cy="4397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8100392" y="4581128"/>
              <a:ext cx="784208" cy="12921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Овал 6">
            <a:hlinkClick r:id="" action="ppaction://hlinkshowjump?jump=nextslide"/>
          </p:cNvPr>
          <p:cNvSpPr/>
          <p:nvPr/>
        </p:nvSpPr>
        <p:spPr>
          <a:xfrm>
            <a:off x="4788024" y="1916832"/>
            <a:ext cx="914400" cy="91440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4</a:t>
            </a:r>
            <a:r>
              <a:rPr lang="ru-RU" sz="2800" b="1" dirty="0" smtClean="0"/>
              <a:t>0</a:t>
            </a:r>
            <a:endParaRPr lang="ru-RU" sz="2800" b="1" dirty="0"/>
          </a:p>
        </p:txBody>
      </p:sp>
      <p:sp>
        <p:nvSpPr>
          <p:cNvPr id="8" name="Овал 7"/>
          <p:cNvSpPr/>
          <p:nvPr/>
        </p:nvSpPr>
        <p:spPr>
          <a:xfrm>
            <a:off x="4788024" y="3293791"/>
            <a:ext cx="914400" cy="914400"/>
          </a:xfrm>
          <a:prstGeom prst="ellipse">
            <a:avLst/>
          </a:prstGeom>
          <a:solidFill>
            <a:srgbClr val="0066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3</a:t>
            </a:r>
            <a:r>
              <a:rPr lang="en-US" sz="2800" b="1" dirty="0" smtClean="0"/>
              <a:t>0</a:t>
            </a:r>
            <a:endParaRPr lang="ru-RU" sz="2800" b="1" dirty="0"/>
          </a:p>
        </p:txBody>
      </p:sp>
      <p:sp>
        <p:nvSpPr>
          <p:cNvPr id="9" name="Овал 8"/>
          <p:cNvSpPr/>
          <p:nvPr/>
        </p:nvSpPr>
        <p:spPr>
          <a:xfrm>
            <a:off x="4788024" y="4747009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45</a:t>
            </a:r>
            <a:endParaRPr lang="ru-RU" sz="2800" b="1" dirty="0">
              <a:solidFill>
                <a:schemeClr val="tx1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827584" y="476672"/>
            <a:ext cx="3202005" cy="914400"/>
            <a:chOff x="827584" y="476672"/>
            <a:chExt cx="3202005" cy="91440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827584" y="476672"/>
              <a:ext cx="3202005" cy="914400"/>
            </a:xfrm>
            <a:prstGeom prst="roundRect">
              <a:avLst/>
            </a:prstGeom>
            <a:solidFill>
              <a:srgbClr val="00CC00"/>
            </a:solidFill>
            <a:ln w="25400">
              <a:solidFill>
                <a:srgbClr val="006600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 smtClean="0">
                  <a:solidFill>
                    <a:schemeClr val="bg1"/>
                  </a:solidFill>
                </a:rPr>
                <a:t>    </a:t>
              </a:r>
              <a:r>
                <a:rPr lang="ru-RU" sz="4400" b="1" kern="0" dirty="0">
                  <a:solidFill>
                    <a:schemeClr val="bg1"/>
                  </a:solidFill>
                </a:rPr>
                <a:t>:</a:t>
              </a:r>
              <a:r>
                <a:rPr lang="en-US" sz="4400" b="1" kern="0" dirty="0" smtClean="0">
                  <a:solidFill>
                    <a:srgbClr val="0000FF"/>
                  </a:solidFill>
                </a:rPr>
                <a:t> </a:t>
              </a:r>
              <a:r>
                <a:rPr lang="ru-RU" sz="4400" b="1" dirty="0">
                  <a:solidFill>
                    <a:schemeClr val="bg1"/>
                  </a:solidFill>
                </a:rPr>
                <a:t>5</a:t>
              </a:r>
              <a:r>
                <a:rPr lang="ru-RU" sz="4400" b="1" dirty="0" smtClean="0">
                  <a:solidFill>
                    <a:schemeClr val="bg1"/>
                  </a:solidFill>
                </a:rPr>
                <a:t> </a:t>
              </a:r>
              <a:r>
                <a:rPr lang="en-US" sz="4400" b="1" dirty="0" smtClean="0">
                  <a:solidFill>
                    <a:schemeClr val="bg1"/>
                  </a:solidFill>
                </a:rPr>
                <a:t>= 8</a:t>
              </a:r>
              <a:endParaRPr lang="ru-RU" sz="44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403648" y="705272"/>
              <a:ext cx="432048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3" name="Picture 2" descr="C:\Documents and Settings\Admin\Рабочий стол\Презентациякот в сап\Слайд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" y="1844821"/>
            <a:ext cx="4104000" cy="3832377"/>
          </a:xfrm>
          <a:prstGeom prst="rect">
            <a:avLst/>
          </a:prstGeom>
          <a:noFill/>
          <a:ln w="25400">
            <a:solidFill>
              <a:srgbClr val="0066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250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фанфары.wav"/>
          </p:stSnd>
        </p:sndAc>
      </p:transition>
    </mc:Choice>
    <mc:Fallback xmlns="">
      <p:transition spd="slow" advClick="0">
        <p:sndAc>
          <p:stSnd>
            <p:snd r:embed="rId5" name="фанфары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6056099" y="2459339"/>
            <a:ext cx="2382296" cy="2583304"/>
            <a:chOff x="5364087" y="1479704"/>
            <a:chExt cx="3520513" cy="4397567"/>
          </a:xfrm>
        </p:grpSpPr>
        <p:pic>
          <p:nvPicPr>
            <p:cNvPr id="5" name="Picture 3" descr="C:\Documents and Settings\Admin\Рабочий стол\56867c6bd927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7" y="1479704"/>
              <a:ext cx="3450399" cy="4397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8100392" y="4581128"/>
              <a:ext cx="784208" cy="12921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Овал 6"/>
          <p:cNvSpPr/>
          <p:nvPr/>
        </p:nvSpPr>
        <p:spPr>
          <a:xfrm>
            <a:off x="4788024" y="1916832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1</a:t>
            </a:r>
            <a:r>
              <a:rPr lang="ru-RU" sz="2800" b="1" dirty="0" smtClean="0"/>
              <a:t>5</a:t>
            </a:r>
            <a:endParaRPr lang="ru-RU" sz="2800" b="1" dirty="0"/>
          </a:p>
        </p:txBody>
      </p:sp>
      <p:sp>
        <p:nvSpPr>
          <p:cNvPr id="8" name="Овал 7"/>
          <p:cNvSpPr/>
          <p:nvPr/>
        </p:nvSpPr>
        <p:spPr>
          <a:xfrm>
            <a:off x="4788024" y="3293791"/>
            <a:ext cx="914400" cy="914400"/>
          </a:xfrm>
          <a:prstGeom prst="ellipse">
            <a:avLst/>
          </a:prstGeom>
          <a:solidFill>
            <a:srgbClr val="0066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25</a:t>
            </a:r>
            <a:endParaRPr lang="ru-RU" sz="2800" b="1" dirty="0"/>
          </a:p>
        </p:txBody>
      </p:sp>
      <p:sp>
        <p:nvSpPr>
          <p:cNvPr id="9" name="Овал 8">
            <a:hlinkClick r:id="" action="ppaction://hlinkshowjump?jump=nextslide"/>
          </p:cNvPr>
          <p:cNvSpPr/>
          <p:nvPr/>
        </p:nvSpPr>
        <p:spPr>
          <a:xfrm>
            <a:off x="4788024" y="4747009"/>
            <a:ext cx="914400" cy="914400"/>
          </a:xfrm>
          <a:prstGeom prst="ellipse">
            <a:avLst/>
          </a:prstGeom>
          <a:solidFill>
            <a:srgbClr val="66FFF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2</a:t>
            </a:r>
            <a:r>
              <a:rPr lang="ru-RU" sz="2800" b="1" dirty="0" smtClean="0">
                <a:solidFill>
                  <a:schemeClr val="tx1"/>
                </a:solidFill>
              </a:rPr>
              <a:t>0</a:t>
            </a:r>
            <a:endParaRPr lang="ru-RU" sz="2800" b="1" dirty="0">
              <a:solidFill>
                <a:schemeClr val="tx1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827584" y="476672"/>
            <a:ext cx="3202005" cy="914400"/>
            <a:chOff x="827584" y="476672"/>
            <a:chExt cx="3202005" cy="91440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827584" y="476672"/>
              <a:ext cx="3202005" cy="914400"/>
            </a:xfrm>
            <a:prstGeom prst="roundRect">
              <a:avLst/>
            </a:prstGeom>
            <a:solidFill>
              <a:srgbClr val="00CC00"/>
            </a:solidFill>
            <a:ln w="25400">
              <a:solidFill>
                <a:srgbClr val="006600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 smtClean="0">
                  <a:solidFill>
                    <a:schemeClr val="bg1"/>
                  </a:solidFill>
                </a:rPr>
                <a:t>    </a:t>
              </a:r>
              <a:r>
                <a:rPr lang="ru-RU" sz="4400" b="1" kern="0" dirty="0">
                  <a:solidFill>
                    <a:schemeClr val="bg1"/>
                  </a:solidFill>
                </a:rPr>
                <a:t>:</a:t>
              </a:r>
              <a:r>
                <a:rPr lang="en-US" sz="4400" b="1" kern="0" dirty="0" smtClean="0">
                  <a:solidFill>
                    <a:srgbClr val="0000FF"/>
                  </a:solidFill>
                </a:rPr>
                <a:t> </a:t>
              </a:r>
              <a:r>
                <a:rPr lang="ru-RU" sz="4400" b="1" dirty="0" smtClean="0">
                  <a:solidFill>
                    <a:schemeClr val="bg1"/>
                  </a:solidFill>
                </a:rPr>
                <a:t>5 </a:t>
              </a:r>
              <a:r>
                <a:rPr lang="en-US" sz="4400" b="1" dirty="0" smtClean="0">
                  <a:solidFill>
                    <a:schemeClr val="bg1"/>
                  </a:solidFill>
                </a:rPr>
                <a:t>= 4</a:t>
              </a:r>
              <a:endParaRPr lang="ru-RU" sz="44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403648" y="705272"/>
              <a:ext cx="432048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3" name="Picture 3" descr="C:\Documents and Settings\Admin\Рабочий стол\Презентациякот в сап\Слайд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71" y="1844824"/>
            <a:ext cx="4105329" cy="3834000"/>
          </a:xfrm>
          <a:prstGeom prst="rect">
            <a:avLst/>
          </a:prstGeom>
          <a:noFill/>
          <a:ln w="25400">
            <a:solidFill>
              <a:srgbClr val="0066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250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фанфары.wav"/>
          </p:stSnd>
        </p:sndAc>
      </p:transition>
    </mc:Choice>
    <mc:Fallback xmlns="">
      <p:transition spd="slow" advClick="0">
        <p:sndAc>
          <p:stSnd>
            <p:snd r:embed="rId5" name="фанфары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6056099" y="2459339"/>
            <a:ext cx="2382296" cy="2583304"/>
            <a:chOff x="5364087" y="1479704"/>
            <a:chExt cx="3520513" cy="4397567"/>
          </a:xfrm>
        </p:grpSpPr>
        <p:pic>
          <p:nvPicPr>
            <p:cNvPr id="5" name="Picture 3" descr="C:\Documents and Settings\Admin\Рабочий стол\56867c6bd927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7" y="1479704"/>
              <a:ext cx="3450399" cy="4397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8100392" y="4581128"/>
              <a:ext cx="784208" cy="12921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Овал 6">
            <a:hlinkClick r:id="" action="ppaction://hlinkshowjump?jump=nextslide"/>
          </p:cNvPr>
          <p:cNvSpPr/>
          <p:nvPr/>
        </p:nvSpPr>
        <p:spPr>
          <a:xfrm>
            <a:off x="4788024" y="1916832"/>
            <a:ext cx="914400" cy="914400"/>
          </a:xfrm>
          <a:prstGeom prst="ellipse">
            <a:avLst/>
          </a:prstGeom>
          <a:solidFill>
            <a:schemeClr val="tx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30</a:t>
            </a:r>
            <a:endParaRPr lang="ru-RU" sz="2800" b="1" dirty="0"/>
          </a:p>
        </p:txBody>
      </p:sp>
      <p:sp>
        <p:nvSpPr>
          <p:cNvPr id="8" name="Овал 7"/>
          <p:cNvSpPr/>
          <p:nvPr/>
        </p:nvSpPr>
        <p:spPr>
          <a:xfrm>
            <a:off x="4788024" y="3293791"/>
            <a:ext cx="914400" cy="914400"/>
          </a:xfrm>
          <a:prstGeom prst="ellipse">
            <a:avLst/>
          </a:prstGeom>
          <a:solidFill>
            <a:srgbClr val="0066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2</a:t>
            </a:r>
            <a:r>
              <a:rPr lang="ru-RU" sz="2800" b="1" dirty="0" smtClean="0"/>
              <a:t>5</a:t>
            </a:r>
            <a:endParaRPr lang="ru-RU" sz="2800" b="1" dirty="0"/>
          </a:p>
        </p:txBody>
      </p:sp>
      <p:sp>
        <p:nvSpPr>
          <p:cNvPr id="9" name="Овал 8"/>
          <p:cNvSpPr/>
          <p:nvPr/>
        </p:nvSpPr>
        <p:spPr>
          <a:xfrm>
            <a:off x="4788024" y="4747009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35</a:t>
            </a:r>
            <a:endParaRPr lang="ru-RU" sz="2800" b="1" dirty="0">
              <a:solidFill>
                <a:schemeClr val="tx1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827584" y="476672"/>
            <a:ext cx="3202005" cy="914400"/>
            <a:chOff x="827584" y="476672"/>
            <a:chExt cx="3202005" cy="91440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827584" y="476672"/>
              <a:ext cx="3202005" cy="914400"/>
            </a:xfrm>
            <a:prstGeom prst="roundRect">
              <a:avLst/>
            </a:prstGeom>
            <a:solidFill>
              <a:srgbClr val="00CC00"/>
            </a:solidFill>
            <a:ln w="25400">
              <a:solidFill>
                <a:srgbClr val="006600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 smtClean="0">
                  <a:solidFill>
                    <a:schemeClr val="bg1"/>
                  </a:solidFill>
                </a:rPr>
                <a:t>    </a:t>
              </a:r>
              <a:r>
                <a:rPr lang="ru-RU" sz="4400" b="1" kern="0" dirty="0">
                  <a:solidFill>
                    <a:schemeClr val="bg1"/>
                  </a:solidFill>
                </a:rPr>
                <a:t>:</a:t>
              </a:r>
              <a:r>
                <a:rPr lang="en-US" sz="4400" b="1" kern="0" dirty="0" smtClean="0">
                  <a:solidFill>
                    <a:srgbClr val="0000FF"/>
                  </a:solidFill>
                </a:rPr>
                <a:t> </a:t>
              </a:r>
              <a:r>
                <a:rPr lang="ru-RU" sz="4400" b="1" dirty="0" smtClean="0">
                  <a:solidFill>
                    <a:schemeClr val="bg1"/>
                  </a:solidFill>
                </a:rPr>
                <a:t>5 </a:t>
              </a:r>
              <a:r>
                <a:rPr lang="en-US" sz="4400" b="1" dirty="0" smtClean="0">
                  <a:solidFill>
                    <a:schemeClr val="bg1"/>
                  </a:solidFill>
                </a:rPr>
                <a:t>= </a:t>
              </a:r>
              <a:r>
                <a:rPr lang="ru-RU" sz="4400" b="1" dirty="0" smtClean="0">
                  <a:solidFill>
                    <a:schemeClr val="bg1"/>
                  </a:solidFill>
                </a:rPr>
                <a:t>6</a:t>
              </a:r>
              <a:endParaRPr lang="ru-RU" sz="44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403648" y="705272"/>
              <a:ext cx="432048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3" name="Picture 3" descr="C:\Documents and Settings\Admin\Рабочий стол\Презентациякот в сап\Слайд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71" y="1856769"/>
            <a:ext cx="4104000" cy="3834003"/>
          </a:xfrm>
          <a:prstGeom prst="rect">
            <a:avLst/>
          </a:prstGeom>
          <a:noFill/>
          <a:ln w="25400">
            <a:solidFill>
              <a:srgbClr val="0066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97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фанфары.wav"/>
          </p:stSnd>
        </p:sndAc>
      </p:transition>
    </mc:Choice>
    <mc:Fallback xmlns="">
      <p:transition spd="slow" advClick="0">
        <p:sndAc>
          <p:stSnd>
            <p:snd r:embed="rId5" name="фанфары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омой 6">
            <a:hlinkClick r:id="" action="ppaction://hlinkshowjump?jump=endshow" highlightClick="1"/>
          </p:cNvPr>
          <p:cNvSpPr/>
          <p:nvPr/>
        </p:nvSpPr>
        <p:spPr>
          <a:xfrm>
            <a:off x="7020272" y="5589240"/>
            <a:ext cx="495572" cy="502466"/>
          </a:xfrm>
          <a:prstGeom prst="actionButtonHome">
            <a:avLst/>
          </a:prstGeom>
          <a:solidFill>
            <a:srgbClr val="00CC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6056099" y="2459339"/>
            <a:ext cx="2382296" cy="2583304"/>
            <a:chOff x="5364087" y="1479704"/>
            <a:chExt cx="3520513" cy="4397567"/>
          </a:xfrm>
        </p:grpSpPr>
        <p:pic>
          <p:nvPicPr>
            <p:cNvPr id="10" name="Picture 3" descr="C:\Documents and Settings\Admin\Рабочий стол\56867c6bd927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7" y="1479704"/>
              <a:ext cx="3450399" cy="4397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Прямоугольник 10"/>
            <p:cNvSpPr/>
            <p:nvPr/>
          </p:nvSpPr>
          <p:spPr>
            <a:xfrm>
              <a:off x="8100392" y="4581128"/>
              <a:ext cx="784208" cy="12921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4644008" y="692696"/>
            <a:ext cx="2848434" cy="1766643"/>
          </a:xfrm>
          <a:prstGeom prst="cloudCallout">
            <a:avLst>
              <a:gd name="adj1" fmla="val 19700"/>
              <a:gd name="adj2" fmla="val 110493"/>
            </a:avLst>
          </a:prstGeom>
          <a:solidFill>
            <a:srgbClr val="00CC00"/>
          </a:solidFill>
          <a:ln w="25400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Спасибо 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за работу!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3" name="Picture 4" descr="C:\Documents and Settings\Admin\Рабочий стол\Презентациякот в сап\Слайд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40" y="1860401"/>
            <a:ext cx="4105329" cy="3834000"/>
          </a:xfrm>
          <a:prstGeom prst="rect">
            <a:avLst/>
          </a:prstGeom>
          <a:noFill/>
          <a:ln w="25400">
            <a:solidFill>
              <a:srgbClr val="0066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97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фанфары.wav"/>
          </p:stSnd>
        </p:sndAc>
      </p:transition>
    </mc:Choice>
    <mc:Fallback xmlns="">
      <p:transition spd="slow" advClick="0">
        <p:sndAc>
          <p:stSnd>
            <p:snd r:embed="rId5" name="фанфары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/>
              <a:t>Раскраска </a:t>
            </a:r>
            <a:r>
              <a:rPr lang="en-US" sz="2000" u="sng" dirty="0">
                <a:hlinkClick r:id="rId2"/>
              </a:rPr>
              <a:t>http://</a:t>
            </a:r>
            <a:r>
              <a:rPr lang="en-US" sz="2000" u="sng" dirty="0" smtClean="0">
                <a:hlinkClick r:id="rId2"/>
              </a:rPr>
              <a:t>www.raskrasimka.ru/raskraski-dlja-detej/raskraski-skazki/kot-v-sapogah.html</a:t>
            </a:r>
            <a:r>
              <a:rPr lang="en-US" sz="2000" u="sng" dirty="0" smtClean="0"/>
              <a:t> </a:t>
            </a:r>
            <a:endParaRPr lang="ru-RU" sz="2000" dirty="0"/>
          </a:p>
          <a:p>
            <a:r>
              <a:rPr lang="en-US" sz="2000" dirty="0">
                <a:hlinkClick r:id="rId3"/>
              </a:rPr>
              <a:t>http://</a:t>
            </a:r>
            <a:r>
              <a:rPr lang="en-US" sz="2000" dirty="0" smtClean="0">
                <a:hlinkClick r:id="rId3"/>
              </a:rPr>
              <a:t>s45.radikal.ru/i108/1012/ad/56867c6bd927.jpg</a:t>
            </a:r>
            <a:r>
              <a:rPr lang="en-US" sz="2000" dirty="0"/>
              <a:t> </a:t>
            </a:r>
            <a:r>
              <a:rPr lang="en-US" sz="2000" dirty="0" smtClean="0"/>
              <a:t>  </a:t>
            </a:r>
            <a:r>
              <a:rPr lang="ru-RU" sz="2000" dirty="0" smtClean="0"/>
              <a:t>художник </a:t>
            </a:r>
            <a:r>
              <a:rPr lang="ru-RU" sz="2000" dirty="0" smtClean="0"/>
              <a:t>Карандаш</a:t>
            </a:r>
            <a:endParaRPr lang="en-US" sz="2000" dirty="0"/>
          </a:p>
          <a:p>
            <a:pPr>
              <a:lnSpc>
                <a:spcPct val="90000"/>
              </a:lnSpc>
              <a:defRPr/>
            </a:pPr>
            <a:r>
              <a:rPr lang="ru-RU" sz="2000" u="sng" dirty="0">
                <a:hlinkClick r:id="rId4"/>
              </a:rPr>
              <a:t>http://www.fen-net.de/~ea2291/sound/sdwin.wav</a:t>
            </a:r>
            <a:r>
              <a:rPr lang="ru-RU" sz="2000" dirty="0"/>
              <a:t>  звук </a:t>
            </a:r>
            <a:r>
              <a:rPr lang="en-US" sz="2000" dirty="0" smtClean="0"/>
              <a:t>(</a:t>
            </a:r>
            <a:r>
              <a:rPr lang="ru-RU" sz="2000" dirty="0" smtClean="0"/>
              <a:t>фанфары</a:t>
            </a:r>
            <a:r>
              <a:rPr lang="en-US" sz="2000" dirty="0" smtClean="0"/>
              <a:t>)</a:t>
            </a:r>
          </a:p>
          <a:p>
            <a:pPr>
              <a:lnSpc>
                <a:spcPct val="90000"/>
              </a:lnSpc>
              <a:defRPr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0029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187</Words>
  <Application>Microsoft Office PowerPoint</Application>
  <PresentationFormat>Экран (4:3)</PresentationFormat>
  <Paragraphs>64</Paragraphs>
  <Slides>16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Тренажёр-раскраска Таблица умножения и деления на 5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Тренажёр-раскраска Таблица умножения и деления на 5</dc:title>
  <dc:creator>Анатольева Э.В.</dc:creator>
  <cp:lastModifiedBy>Admin</cp:lastModifiedBy>
  <cp:revision>35</cp:revision>
  <dcterms:created xsi:type="dcterms:W3CDTF">2015-04-13T15:27:11Z</dcterms:created>
  <dcterms:modified xsi:type="dcterms:W3CDTF">2015-10-28T15:28:21Z</dcterms:modified>
</cp:coreProperties>
</file>