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27.02.2016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27.02.2016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27.02.2016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8.xml"/><Relationship Id="rId4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Сетевой этикет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 smtClean="0"/>
              <a:t>Янкина</a:t>
            </a:r>
            <a:r>
              <a:rPr lang="ru-RU" dirty="0" smtClean="0"/>
              <a:t> </a:t>
            </a:r>
            <a:r>
              <a:rPr lang="ru-RU" dirty="0"/>
              <a:t>Ю</a:t>
            </a:r>
            <a:r>
              <a:rPr lang="ru-RU" dirty="0" smtClean="0"/>
              <a:t>лия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1207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оглавление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Что такое сетевой этикет.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Принцип сетевого этикета.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Сетевой этикет в электронной почте.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Сетевой этикет в чатах.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8547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сетевой этикет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/>
          <a:lstStyle/>
          <a:p>
            <a:pPr marL="109728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правила поведения,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Сети,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традиции и культура </a:t>
            </a: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интернет-сообщества,</a:t>
            </a: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 придерживается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068960"/>
            <a:ext cx="2857500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221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сетевого этикета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08581"/>
          </a:xfrm>
        </p:spPr>
        <p:txBody>
          <a:bodyPr/>
          <a:lstStyle/>
          <a:p>
            <a:pPr marL="109728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1.Помните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Вы говорите с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человеком.</a:t>
            </a: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делай другим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то, </a:t>
            </a: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хочешь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от них сам.</a:t>
            </a: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Помните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все слова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тексты </a:t>
            </a: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Интернете сохраняются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может как навредить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и помочь - всё зависит от Вас.</a:t>
            </a:r>
          </a:p>
          <a:p>
            <a:pPr marL="109728" indent="0">
              <a:buNone/>
            </a:pPr>
            <a:endParaRPr lang="ru-RU" dirty="0"/>
          </a:p>
        </p:txBody>
      </p:sp>
      <p:pic>
        <p:nvPicPr>
          <p:cNvPr id="4" name="Рисунок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437112"/>
            <a:ext cx="3178844" cy="2300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10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881840"/>
          </a:xfrm>
        </p:spPr>
        <p:txBody>
          <a:bodyPr/>
          <a:lstStyle/>
          <a:p>
            <a:pPr marL="109728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2.Уважайте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и возможности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других</a:t>
            </a:r>
          </a:p>
          <a:p>
            <a:pPr marL="109728" indent="0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Хорошим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тоном в Интернете</a:t>
            </a: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считается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чужого времени:</a:t>
            </a: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дать краткий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 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писать комментарии,</a:t>
            </a: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 можно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обойтись.</a:t>
            </a:r>
          </a:p>
          <a:p>
            <a:pPr marL="109728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068960"/>
            <a:ext cx="3645024" cy="36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551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953848"/>
          </a:xfrm>
        </p:spPr>
        <p:txBody>
          <a:bodyPr/>
          <a:lstStyle/>
          <a:p>
            <a:pPr marL="109728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3.Не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ввязывайтесь в конфликты и не допускайте их.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стоит оскорблять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людей,</a:t>
            </a: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чужие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записи </a:t>
            </a: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личную переписку, а </a:t>
            </a: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заниматься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плагиатом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приветствуются </a:t>
            </a: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разговоры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«ни 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чем» и спор </a:t>
            </a: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спора.</a:t>
            </a:r>
          </a:p>
        </p:txBody>
      </p:sp>
      <p:pic>
        <p:nvPicPr>
          <p:cNvPr id="4" name="Рисунок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206670"/>
            <a:ext cx="3566878" cy="336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25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Сетевой этикет в электронной почте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письма должна быть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четкой.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 для удобства чтения необходимо разбить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абзацы.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Недопустимы жаргонные выражения и грамматические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ошибки.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деловой переписке смайлики неуместны.</a:t>
            </a:r>
          </a:p>
        </p:txBody>
      </p:sp>
      <p:pic>
        <p:nvPicPr>
          <p:cNvPr id="4" name="Рисунок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869160"/>
            <a:ext cx="1809750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618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Сетевые этикеты в чатах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Приветствие собеседников при входе и прощание при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выходе.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Излагайте мысли кратко, отвечайте только на заданный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новый диалог вступать следует после завершения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предыдущего.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следует обращать внимания на злобные выпады. </a:t>
            </a:r>
          </a:p>
        </p:txBody>
      </p:sp>
      <p:pic>
        <p:nvPicPr>
          <p:cNvPr id="4" name="Рисунок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5229200"/>
            <a:ext cx="1560576" cy="156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075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58</TotalTime>
  <Words>243</Words>
  <Application>Microsoft Office PowerPoint</Application>
  <PresentationFormat>Экран (4:3)</PresentationFormat>
  <Paragraphs>47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Городская</vt:lpstr>
      <vt:lpstr>Сетевой этикет</vt:lpstr>
      <vt:lpstr>оглавление</vt:lpstr>
      <vt:lpstr>Что такое сетевой этикет</vt:lpstr>
      <vt:lpstr>Принципы сетевого этикета</vt:lpstr>
      <vt:lpstr>Презентация PowerPoint</vt:lpstr>
      <vt:lpstr>Презентация PowerPoint</vt:lpstr>
      <vt:lpstr>Сетевой этикет в электронной почте</vt:lpstr>
      <vt:lpstr>Сетевые этикеты в чатах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Сетевой этикет</dc:title>
  <dc:creator>user</dc:creator>
  <cp:lastModifiedBy>user</cp:lastModifiedBy>
  <cp:revision>8</cp:revision>
  <dcterms:created xsi:type="dcterms:W3CDTF">2016-02-26T23:49:56Z</dcterms:created>
  <dcterms:modified xsi:type="dcterms:W3CDTF">2016-02-27T00:58:32Z</dcterms:modified>
</cp:coreProperties>
</file>