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9" r:id="rId4"/>
    <p:sldId id="265" r:id="rId5"/>
    <p:sldId id="264" r:id="rId6"/>
    <p:sldId id="263" r:id="rId7"/>
    <p:sldId id="262" r:id="rId8"/>
    <p:sldId id="261" r:id="rId9"/>
    <p:sldId id="260" r:id="rId10"/>
    <p:sldId id="266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03541-1A62-4C1E-A97A-8968E4EF797E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23F1C-1951-45DD-B382-53C338141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.png"/><Relationship Id="rId4" Type="http://schemas.openxmlformats.org/officeDocument/2006/relationships/audio" Target="../media/audio4.wav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6.wav"/><Relationship Id="rId7" Type="http://schemas.openxmlformats.org/officeDocument/2006/relationships/image" Target="../media/image6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.png"/><Relationship Id="rId4" Type="http://schemas.openxmlformats.org/officeDocument/2006/relationships/audio" Target="../media/audio7.wav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7.wav"/><Relationship Id="rId7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.png"/><Relationship Id="rId4" Type="http://schemas.openxmlformats.org/officeDocument/2006/relationships/audio" Target="../media/audio3.wav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2.wav"/><Relationship Id="rId7" Type="http://schemas.openxmlformats.org/officeDocument/2006/relationships/image" Target="../media/image6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.png"/><Relationship Id="rId4" Type="http://schemas.openxmlformats.org/officeDocument/2006/relationships/audio" Target="../media/audio7.wav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.png"/><Relationship Id="rId4" Type="http://schemas.openxmlformats.org/officeDocument/2006/relationships/audio" Target="../media/audio5.wav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6.wav"/><Relationship Id="rId7" Type="http://schemas.openxmlformats.org/officeDocument/2006/relationships/image" Target="../media/image6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.png"/><Relationship Id="rId4" Type="http://schemas.openxmlformats.org/officeDocument/2006/relationships/audio" Target="../media/audio2.wav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6.wav"/><Relationship Id="rId7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.png"/><Relationship Id="rId4" Type="http://schemas.openxmlformats.org/officeDocument/2006/relationships/audio" Target="../media/audio3.wav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2.wav"/><Relationship Id="rId7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.png"/><Relationship Id="rId4" Type="http://schemas.openxmlformats.org/officeDocument/2006/relationships/audio" Target="../media/audio7.wav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6.wav"/><Relationship Id="rId7" Type="http://schemas.openxmlformats.org/officeDocument/2006/relationships/image" Target="../media/image6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2.png"/><Relationship Id="rId4" Type="http://schemas.openxmlformats.org/officeDocument/2006/relationships/audio" Target="../media/audio3.wav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mg0.liveinternet.ru/images/attach/c/4/81/274/81274318_large_7cfecb1d1e65.png" TargetMode="External"/><Relationship Id="rId13" Type="http://schemas.openxmlformats.org/officeDocument/2006/relationships/hyperlink" Target="http://s9.knowsky.com/psd/ljpg/2013043012271985940.jpg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12" Type="http://schemas.openxmlformats.org/officeDocument/2006/relationships/hyperlink" Target="http://www.decoration-creations.com/pub/Tortue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11" Type="http://schemas.openxmlformats.org/officeDocument/2006/relationships/hyperlink" Target="http://static.bilder-welten.net/pics/81/61981.jpg" TargetMode="External"/><Relationship Id="rId5" Type="http://schemas.openxmlformats.org/officeDocument/2006/relationships/image" Target="../media/image7.jpeg"/><Relationship Id="rId10" Type="http://schemas.openxmlformats.org/officeDocument/2006/relationships/hyperlink" Target="https://s-media-cache-ak0.pinimg.com/originals/24/a3/00/24a300ad8f70155f2410474819b9f027.jpg" TargetMode="External"/><Relationship Id="rId4" Type="http://schemas.openxmlformats.org/officeDocument/2006/relationships/image" Target="../media/image6.jpeg"/><Relationship Id="rId9" Type="http://schemas.openxmlformats.org/officeDocument/2006/relationships/hyperlink" Target="http://img1.liveinternet.ru/images/attach/c/9/105/557/105557757_large_f_4bdfe6ce1cacf.jpg" TargetMode="External"/><Relationship Id="rId14" Type="http://schemas.openxmlformats.org/officeDocument/2006/relationships/hyperlink" Target="http://ersoylarkuyumculuk.com/attachments/Image/lightshot.png?template=generi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1274318_large_7cfecb1d1e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7056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Прямоугольник 4"/>
          <p:cNvSpPr/>
          <p:nvPr/>
        </p:nvSpPr>
        <p:spPr>
          <a:xfrm>
            <a:off x="2000232" y="2500306"/>
            <a:ext cx="5286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BeeskneesCTT" pitchFamily="2" charset="0"/>
              </a:rPr>
              <a:t> </a:t>
            </a:r>
            <a:r>
              <a:rPr lang="ru-RU" sz="320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BeeskneesCTT" pitchFamily="2" charset="0"/>
              </a:rPr>
              <a:t> 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FF3399"/>
                </a:solidFill>
                <a:latin typeface="BeeskneesCTT" pitchFamily="2" charset="0"/>
              </a:rPr>
              <a:t>«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BeeskneesCTT" pitchFamily="2" charset="0"/>
              </a:rPr>
              <a:t>П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BeeskneesCTT" pitchFamily="2" charset="0"/>
              </a:rPr>
              <a:t>о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BeeskneesCTT" pitchFamily="2" charset="0"/>
              </a:rPr>
              <a:t>м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latin typeface="BeeskneesCTT" pitchFamily="2" charset="0"/>
              </a:rPr>
              <a:t>о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BeeskneesCTT" pitchFamily="2" charset="0"/>
              </a:rPr>
              <a:t>г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BeeskneesCTT" pitchFamily="2" charset="0"/>
              </a:rPr>
              <a:t>и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BeeskneesCTT" pitchFamily="2" charset="0"/>
              </a:rPr>
              <a:t>  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BeeskneesCTT" pitchFamily="2" charset="0"/>
              </a:rPr>
              <a:t>р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9999FF"/>
                </a:solidFill>
                <a:latin typeface="BeeskneesCTT" pitchFamily="2" charset="0"/>
              </a:rPr>
              <a:t>ы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BeeskneesCTT" pitchFamily="2" charset="0"/>
              </a:rPr>
              <a:t>б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BeeskneesCTT" pitchFamily="2" charset="0"/>
              </a:rPr>
              <a:t>к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BeeskneesCTT" pitchFamily="2" charset="0"/>
              </a:rPr>
              <a:t>е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FF3399"/>
                </a:solidFill>
                <a:latin typeface="BeeskneesCTT" pitchFamily="2" charset="0"/>
              </a:rPr>
              <a:t>»</a:t>
            </a:r>
            <a:endParaRPr lang="ru-RU" sz="4000" dirty="0">
              <a:solidFill>
                <a:srgbClr val="FF3399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5780782"/>
            <a:ext cx="4857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      Автор- Костенко Наталья Владимировна, </a:t>
            </a:r>
          </a:p>
          <a:p>
            <a:r>
              <a:rPr lang="ru-RU" sz="1600" b="1" dirty="0" smtClean="0"/>
              <a:t>                   учитель начальных классов </a:t>
            </a:r>
          </a:p>
          <a:p>
            <a:r>
              <a:rPr lang="ru-RU" sz="1600" b="1" dirty="0" smtClean="0"/>
              <a:t>         </a:t>
            </a:r>
            <a:r>
              <a:rPr lang="ru-RU" sz="1600" b="1" dirty="0" err="1" smtClean="0"/>
              <a:t>Б-Неклиновской</a:t>
            </a:r>
            <a:r>
              <a:rPr lang="ru-RU" sz="1600" b="1" dirty="0" smtClean="0"/>
              <a:t> СОШ </a:t>
            </a:r>
            <a:r>
              <a:rPr lang="ru-RU" sz="1600" b="1" dirty="0" err="1" smtClean="0"/>
              <a:t>Неклиновского</a:t>
            </a:r>
            <a:r>
              <a:rPr lang="ru-RU" sz="1600" b="1" dirty="0" smtClean="0"/>
              <a:t> района</a:t>
            </a:r>
          </a:p>
          <a:p>
            <a:r>
              <a:rPr lang="ru-RU" sz="1600" b="1" dirty="0" smtClean="0"/>
              <a:t>                                  Ростовской области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71802" y="1785926"/>
            <a:ext cx="2743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n>
                  <a:solidFill>
                    <a:srgbClr val="002060"/>
                  </a:solidFill>
                </a:ln>
                <a:solidFill>
                  <a:srgbClr val="FF3399"/>
                </a:solidFill>
                <a:latin typeface="BeeskneesCTT" pitchFamily="2" charset="0"/>
              </a:rPr>
              <a:t>Тренажёр</a:t>
            </a:r>
            <a:endParaRPr lang="ru-RU" sz="3600" dirty="0">
              <a:ln>
                <a:solidFill>
                  <a:srgbClr val="002060"/>
                </a:solidFill>
              </a:ln>
              <a:solidFill>
                <a:srgbClr val="FF3399"/>
              </a:solidFill>
              <a:latin typeface="BeeskneesCTT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lightshot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900" y="4339785"/>
            <a:ext cx="852720" cy="1066493"/>
          </a:xfrm>
          <a:prstGeom prst="rect">
            <a:avLst/>
          </a:prstGeom>
        </p:spPr>
      </p:pic>
      <p:sp>
        <p:nvSpPr>
          <p:cNvPr id="12" name="Управляющая кнопка: сведения 11">
            <a:hlinkClick r:id="" action="ppaction://hlinkshowjump?jump=lastslide" highlightClick="1"/>
          </p:cNvPr>
          <p:cNvSpPr/>
          <p:nvPr/>
        </p:nvSpPr>
        <p:spPr>
          <a:xfrm>
            <a:off x="142844" y="214290"/>
            <a:ext cx="642942" cy="542350"/>
          </a:xfrm>
          <a:prstGeom prst="actionButtonInformation">
            <a:avLst/>
          </a:prstGeom>
          <a:solidFill>
            <a:srgbClr val="0070C0"/>
          </a:solidFill>
          <a:ln w="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643306" y="3571876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Математика</a:t>
            </a:r>
          </a:p>
          <a:p>
            <a:r>
              <a:rPr lang="ru-RU" b="1" dirty="0" smtClean="0"/>
              <a:t>       2 класс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357554" y="3214686"/>
            <a:ext cx="2284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«Умножение на 2»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1274318_large_7cfecb1d1e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27056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/>
          <p:cNvSpPr txBox="1"/>
          <p:nvPr/>
        </p:nvSpPr>
        <p:spPr>
          <a:xfrm>
            <a:off x="3286116" y="1357298"/>
            <a:ext cx="25667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n>
                  <a:solidFill>
                    <a:srgbClr val="002060"/>
                  </a:solidFill>
                </a:ln>
                <a:solidFill>
                  <a:srgbClr val="FF3399"/>
                </a:solidFill>
                <a:latin typeface="BeeskneesCTT" pitchFamily="2" charset="0"/>
              </a:rPr>
              <a:t>Ребята!</a:t>
            </a:r>
            <a:endParaRPr lang="ru-RU" sz="4400" dirty="0">
              <a:ln>
                <a:solidFill>
                  <a:srgbClr val="002060"/>
                </a:solidFill>
              </a:ln>
              <a:solidFill>
                <a:srgbClr val="FF3399"/>
              </a:solidFill>
              <a:latin typeface="BeeskneesCTT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43042" y="2357430"/>
            <a:ext cx="64294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Arial Black" pitchFamily="34" charset="0"/>
              </a:rPr>
              <a:t>Для перехода на следующий слайд нажимайте   </a:t>
            </a:r>
            <a:endParaRPr lang="ru-RU" sz="28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6" name="Рисунок 5" descr="lightsho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2714620"/>
            <a:ext cx="781282" cy="977146"/>
          </a:xfrm>
          <a:prstGeom prst="rect">
            <a:avLst/>
          </a:prstGeom>
        </p:spPr>
      </p:pic>
      <p:pic>
        <p:nvPicPr>
          <p:cNvPr id="7" name="Рисунок 6" descr="lightshot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4" y="5791507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ачал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15206" y="5397354"/>
            <a:ext cx="1734114" cy="134682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714348" y="571480"/>
            <a:ext cx="3143272" cy="928694"/>
          </a:xfrm>
          <a:prstGeom prst="roundRect">
            <a:avLst/>
          </a:prstGeom>
          <a:solidFill>
            <a:srgbClr val="9999FF">
              <a:alpha val="82000"/>
            </a:srgbClr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 Black" pitchFamily="34" charset="0"/>
              </a:rPr>
              <a:t>5  2=</a:t>
            </a:r>
            <a:endParaRPr lang="ru-RU" sz="6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6" name="Умножение 35"/>
          <p:cNvSpPr/>
          <p:nvPr/>
        </p:nvSpPr>
        <p:spPr>
          <a:xfrm>
            <a:off x="1857356" y="857232"/>
            <a:ext cx="428628" cy="428628"/>
          </a:xfrm>
          <a:prstGeom prst="mathMultiply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8" name="Группа 37"/>
          <p:cNvGrpSpPr/>
          <p:nvPr/>
        </p:nvGrpSpPr>
        <p:grpSpPr>
          <a:xfrm>
            <a:off x="357158" y="2000240"/>
            <a:ext cx="1218900" cy="1500174"/>
            <a:chOff x="357158" y="2000240"/>
            <a:chExt cx="1218900" cy="1500174"/>
          </a:xfrm>
        </p:grpSpPr>
        <p:pic>
          <p:nvPicPr>
            <p:cNvPr id="33" name="Рисунок 32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57158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500034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10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1857356" y="2000240"/>
            <a:ext cx="1218900" cy="1500174"/>
            <a:chOff x="1857356" y="2000240"/>
            <a:chExt cx="1218900" cy="1500174"/>
          </a:xfrm>
        </p:grpSpPr>
        <p:pic>
          <p:nvPicPr>
            <p:cNvPr id="34" name="Рисунок 33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185735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00023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12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3286116" y="2000240"/>
            <a:ext cx="1218900" cy="1500174"/>
            <a:chOff x="3286116" y="2000240"/>
            <a:chExt cx="1218900" cy="1500174"/>
          </a:xfrm>
        </p:grpSpPr>
        <p:pic>
          <p:nvPicPr>
            <p:cNvPr id="35" name="Рисунок 34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28611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42899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25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19" name="Рисунок 18" descr="lightshot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й-о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вет неправильны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 да молодц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15206" y="5397354"/>
            <a:ext cx="1734114" cy="134682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714348" y="571480"/>
            <a:ext cx="3143272" cy="928694"/>
          </a:xfrm>
          <a:prstGeom prst="roundRect">
            <a:avLst/>
          </a:prstGeom>
          <a:solidFill>
            <a:srgbClr val="9999FF">
              <a:alpha val="82000"/>
            </a:srgbClr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 Black" pitchFamily="34" charset="0"/>
              </a:rPr>
              <a:t>8  2=</a:t>
            </a:r>
            <a:endParaRPr lang="ru-RU" sz="6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6" name="Умножение 35"/>
          <p:cNvSpPr/>
          <p:nvPr/>
        </p:nvSpPr>
        <p:spPr>
          <a:xfrm>
            <a:off x="1857356" y="857232"/>
            <a:ext cx="428628" cy="428628"/>
          </a:xfrm>
          <a:prstGeom prst="mathMultiply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7"/>
          <p:cNvGrpSpPr/>
          <p:nvPr/>
        </p:nvGrpSpPr>
        <p:grpSpPr>
          <a:xfrm>
            <a:off x="357158" y="2000240"/>
            <a:ext cx="1218900" cy="1500174"/>
            <a:chOff x="357158" y="2000240"/>
            <a:chExt cx="1218900" cy="1500174"/>
          </a:xfrm>
        </p:grpSpPr>
        <p:pic>
          <p:nvPicPr>
            <p:cNvPr id="33" name="Рисунок 32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57158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500034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19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" name="Группа 40"/>
          <p:cNvGrpSpPr/>
          <p:nvPr/>
        </p:nvGrpSpPr>
        <p:grpSpPr>
          <a:xfrm>
            <a:off x="1857356" y="2000240"/>
            <a:ext cx="1218900" cy="1500174"/>
            <a:chOff x="1857356" y="2000240"/>
            <a:chExt cx="1218900" cy="1500174"/>
          </a:xfrm>
        </p:grpSpPr>
        <p:pic>
          <p:nvPicPr>
            <p:cNvPr id="34" name="Рисунок 33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185735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00023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15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Группа 41"/>
          <p:cNvGrpSpPr/>
          <p:nvPr/>
        </p:nvGrpSpPr>
        <p:grpSpPr>
          <a:xfrm>
            <a:off x="3286116" y="2000240"/>
            <a:ext cx="1218900" cy="1500174"/>
            <a:chOff x="3286116" y="2000240"/>
            <a:chExt cx="1218900" cy="1500174"/>
          </a:xfrm>
        </p:grpSpPr>
        <p:pic>
          <p:nvPicPr>
            <p:cNvPr id="35" name="Рисунок 34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28611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42899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16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 useBgFill="1">
        <p:nvSpPr>
          <p:cNvPr id="67" name="Freeform 43"/>
          <p:cNvSpPr>
            <a:spLocks/>
          </p:cNvSpPr>
          <p:nvPr/>
        </p:nvSpPr>
        <p:spPr bwMode="auto">
          <a:xfrm rot="10800000">
            <a:off x="7187794" y="1925945"/>
            <a:ext cx="1599048" cy="2003121"/>
          </a:xfrm>
          <a:custGeom>
            <a:avLst/>
            <a:gdLst>
              <a:gd name="T0" fmla="*/ 0 w 840"/>
              <a:gd name="T1" fmla="*/ 150 h 840"/>
              <a:gd name="T2" fmla="*/ 281 w 840"/>
              <a:gd name="T3" fmla="*/ 149 h 840"/>
              <a:gd name="T4" fmla="*/ 263 w 840"/>
              <a:gd name="T5" fmla="*/ 71 h 840"/>
              <a:gd name="T6" fmla="*/ 342 w 840"/>
              <a:gd name="T7" fmla="*/ 0 h 840"/>
              <a:gd name="T8" fmla="*/ 425 w 840"/>
              <a:gd name="T9" fmla="*/ 63 h 840"/>
              <a:gd name="T10" fmla="*/ 401 w 840"/>
              <a:gd name="T11" fmla="*/ 151 h 840"/>
              <a:gd name="T12" fmla="*/ 688 w 840"/>
              <a:gd name="T13" fmla="*/ 150 h 840"/>
              <a:gd name="T14" fmla="*/ 688 w 840"/>
              <a:gd name="T15" fmla="*/ 434 h 840"/>
              <a:gd name="T16" fmla="*/ 773 w 840"/>
              <a:gd name="T17" fmla="*/ 408 h 840"/>
              <a:gd name="T18" fmla="*/ 840 w 840"/>
              <a:gd name="T19" fmla="*/ 495 h 840"/>
              <a:gd name="T20" fmla="*/ 775 w 840"/>
              <a:gd name="T21" fmla="*/ 577 h 840"/>
              <a:gd name="T22" fmla="*/ 688 w 840"/>
              <a:gd name="T23" fmla="*/ 546 h 840"/>
              <a:gd name="T24" fmla="*/ 688 w 840"/>
              <a:gd name="T25" fmla="*/ 840 h 840"/>
              <a:gd name="T26" fmla="*/ 400 w 840"/>
              <a:gd name="T27" fmla="*/ 840 h 840"/>
              <a:gd name="T28" fmla="*/ 425 w 840"/>
              <a:gd name="T29" fmla="*/ 758 h 840"/>
              <a:gd name="T30" fmla="*/ 346 w 840"/>
              <a:gd name="T31" fmla="*/ 688 h 840"/>
              <a:gd name="T32" fmla="*/ 270 w 840"/>
              <a:gd name="T33" fmla="*/ 750 h 840"/>
              <a:gd name="T34" fmla="*/ 289 w 840"/>
              <a:gd name="T35" fmla="*/ 838 h 840"/>
              <a:gd name="T36" fmla="*/ 1 w 840"/>
              <a:gd name="T37" fmla="*/ 838 h 840"/>
              <a:gd name="T38" fmla="*/ 0 w 840"/>
              <a:gd name="T39" fmla="*/ 15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0" y="150"/>
                </a:moveTo>
                <a:cubicBezTo>
                  <a:pt x="77" y="150"/>
                  <a:pt x="167" y="149"/>
                  <a:pt x="281" y="149"/>
                </a:cubicBezTo>
                <a:cubicBezTo>
                  <a:pt x="333" y="127"/>
                  <a:pt x="267" y="127"/>
                  <a:pt x="263" y="71"/>
                </a:cubicBezTo>
                <a:cubicBezTo>
                  <a:pt x="259" y="15"/>
                  <a:pt x="290" y="0"/>
                  <a:pt x="342" y="0"/>
                </a:cubicBezTo>
                <a:cubicBezTo>
                  <a:pt x="394" y="0"/>
                  <a:pt x="423" y="5"/>
                  <a:pt x="425" y="63"/>
                </a:cubicBezTo>
                <a:cubicBezTo>
                  <a:pt x="427" y="121"/>
                  <a:pt x="371" y="115"/>
                  <a:pt x="401" y="151"/>
                </a:cubicBezTo>
                <a:cubicBezTo>
                  <a:pt x="441" y="151"/>
                  <a:pt x="598" y="152"/>
                  <a:pt x="688" y="150"/>
                </a:cubicBezTo>
                <a:cubicBezTo>
                  <a:pt x="688" y="150"/>
                  <a:pt x="688" y="385"/>
                  <a:pt x="688" y="434"/>
                </a:cubicBezTo>
                <a:cubicBezTo>
                  <a:pt x="720" y="469"/>
                  <a:pt x="729" y="411"/>
                  <a:pt x="773" y="408"/>
                </a:cubicBezTo>
                <a:cubicBezTo>
                  <a:pt x="817" y="405"/>
                  <a:pt x="840" y="444"/>
                  <a:pt x="840" y="495"/>
                </a:cubicBezTo>
                <a:cubicBezTo>
                  <a:pt x="840" y="546"/>
                  <a:pt x="818" y="577"/>
                  <a:pt x="775" y="577"/>
                </a:cubicBezTo>
                <a:cubicBezTo>
                  <a:pt x="732" y="577"/>
                  <a:pt x="730" y="524"/>
                  <a:pt x="688" y="546"/>
                </a:cubicBezTo>
                <a:cubicBezTo>
                  <a:pt x="688" y="687"/>
                  <a:pt x="688" y="781"/>
                  <a:pt x="688" y="840"/>
                </a:cubicBezTo>
                <a:cubicBezTo>
                  <a:pt x="622" y="840"/>
                  <a:pt x="442" y="840"/>
                  <a:pt x="400" y="840"/>
                </a:cubicBezTo>
                <a:cubicBezTo>
                  <a:pt x="362" y="802"/>
                  <a:pt x="425" y="793"/>
                  <a:pt x="425" y="758"/>
                </a:cubicBezTo>
                <a:cubicBezTo>
                  <a:pt x="425" y="723"/>
                  <a:pt x="408" y="687"/>
                  <a:pt x="346" y="688"/>
                </a:cubicBezTo>
                <a:cubicBezTo>
                  <a:pt x="284" y="689"/>
                  <a:pt x="272" y="716"/>
                  <a:pt x="270" y="750"/>
                </a:cubicBezTo>
                <a:cubicBezTo>
                  <a:pt x="268" y="784"/>
                  <a:pt x="344" y="814"/>
                  <a:pt x="289" y="838"/>
                </a:cubicBezTo>
                <a:cubicBezTo>
                  <a:pt x="145" y="838"/>
                  <a:pt x="1" y="838"/>
                  <a:pt x="1" y="838"/>
                </a:cubicBezTo>
                <a:cubicBezTo>
                  <a:pt x="2" y="724"/>
                  <a:pt x="1" y="286"/>
                  <a:pt x="0" y="15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20" name="Рисунок 19" descr="lightshot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отлично получается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Подумайте хорошеньк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15206" y="5397354"/>
            <a:ext cx="1734114" cy="134682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714348" y="571480"/>
            <a:ext cx="3143272" cy="928694"/>
          </a:xfrm>
          <a:prstGeom prst="roundRect">
            <a:avLst/>
          </a:prstGeom>
          <a:solidFill>
            <a:srgbClr val="9999FF">
              <a:alpha val="82000"/>
            </a:srgbClr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 Black" pitchFamily="34" charset="0"/>
              </a:rPr>
              <a:t>3  2=</a:t>
            </a:r>
            <a:endParaRPr lang="ru-RU" sz="6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6" name="Умножение 35"/>
          <p:cNvSpPr/>
          <p:nvPr/>
        </p:nvSpPr>
        <p:spPr>
          <a:xfrm>
            <a:off x="1857356" y="857232"/>
            <a:ext cx="428628" cy="428628"/>
          </a:xfrm>
          <a:prstGeom prst="mathMultiply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7"/>
          <p:cNvGrpSpPr/>
          <p:nvPr/>
        </p:nvGrpSpPr>
        <p:grpSpPr>
          <a:xfrm>
            <a:off x="357158" y="2000240"/>
            <a:ext cx="1218900" cy="1500174"/>
            <a:chOff x="357158" y="2000240"/>
            <a:chExt cx="1218900" cy="1500174"/>
          </a:xfrm>
        </p:grpSpPr>
        <p:pic>
          <p:nvPicPr>
            <p:cNvPr id="33" name="Рисунок 32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57158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571472" y="2643182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 6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" name="Группа 40"/>
          <p:cNvGrpSpPr/>
          <p:nvPr/>
        </p:nvGrpSpPr>
        <p:grpSpPr>
          <a:xfrm>
            <a:off x="1857356" y="2000240"/>
            <a:ext cx="1218900" cy="1500174"/>
            <a:chOff x="1857356" y="2000240"/>
            <a:chExt cx="1218900" cy="1500174"/>
          </a:xfrm>
        </p:grpSpPr>
        <p:pic>
          <p:nvPicPr>
            <p:cNvPr id="34" name="Рисунок 33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185735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214546" y="2643182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8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Группа 41"/>
          <p:cNvGrpSpPr/>
          <p:nvPr/>
        </p:nvGrpSpPr>
        <p:grpSpPr>
          <a:xfrm>
            <a:off x="3286116" y="2000240"/>
            <a:ext cx="1218900" cy="1500174"/>
            <a:chOff x="3286116" y="2000240"/>
            <a:chExt cx="1218900" cy="1500174"/>
          </a:xfrm>
        </p:grpSpPr>
        <p:pic>
          <p:nvPicPr>
            <p:cNvPr id="35" name="Рисунок 34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28611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643306" y="2643182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7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 useBgFill="1">
        <p:nvSpPr>
          <p:cNvPr id="67" name="Freeform 43"/>
          <p:cNvSpPr>
            <a:spLocks/>
          </p:cNvSpPr>
          <p:nvPr/>
        </p:nvSpPr>
        <p:spPr bwMode="auto">
          <a:xfrm rot="10800000">
            <a:off x="7187794" y="1925945"/>
            <a:ext cx="1599048" cy="2003121"/>
          </a:xfrm>
          <a:custGeom>
            <a:avLst/>
            <a:gdLst>
              <a:gd name="T0" fmla="*/ 0 w 840"/>
              <a:gd name="T1" fmla="*/ 150 h 840"/>
              <a:gd name="T2" fmla="*/ 281 w 840"/>
              <a:gd name="T3" fmla="*/ 149 h 840"/>
              <a:gd name="T4" fmla="*/ 263 w 840"/>
              <a:gd name="T5" fmla="*/ 71 h 840"/>
              <a:gd name="T6" fmla="*/ 342 w 840"/>
              <a:gd name="T7" fmla="*/ 0 h 840"/>
              <a:gd name="T8" fmla="*/ 425 w 840"/>
              <a:gd name="T9" fmla="*/ 63 h 840"/>
              <a:gd name="T10" fmla="*/ 401 w 840"/>
              <a:gd name="T11" fmla="*/ 151 h 840"/>
              <a:gd name="T12" fmla="*/ 688 w 840"/>
              <a:gd name="T13" fmla="*/ 150 h 840"/>
              <a:gd name="T14" fmla="*/ 688 w 840"/>
              <a:gd name="T15" fmla="*/ 434 h 840"/>
              <a:gd name="T16" fmla="*/ 773 w 840"/>
              <a:gd name="T17" fmla="*/ 408 h 840"/>
              <a:gd name="T18" fmla="*/ 840 w 840"/>
              <a:gd name="T19" fmla="*/ 495 h 840"/>
              <a:gd name="T20" fmla="*/ 775 w 840"/>
              <a:gd name="T21" fmla="*/ 577 h 840"/>
              <a:gd name="T22" fmla="*/ 688 w 840"/>
              <a:gd name="T23" fmla="*/ 546 h 840"/>
              <a:gd name="T24" fmla="*/ 688 w 840"/>
              <a:gd name="T25" fmla="*/ 840 h 840"/>
              <a:gd name="T26" fmla="*/ 400 w 840"/>
              <a:gd name="T27" fmla="*/ 840 h 840"/>
              <a:gd name="T28" fmla="*/ 425 w 840"/>
              <a:gd name="T29" fmla="*/ 758 h 840"/>
              <a:gd name="T30" fmla="*/ 346 w 840"/>
              <a:gd name="T31" fmla="*/ 688 h 840"/>
              <a:gd name="T32" fmla="*/ 270 w 840"/>
              <a:gd name="T33" fmla="*/ 750 h 840"/>
              <a:gd name="T34" fmla="*/ 289 w 840"/>
              <a:gd name="T35" fmla="*/ 838 h 840"/>
              <a:gd name="T36" fmla="*/ 1 w 840"/>
              <a:gd name="T37" fmla="*/ 838 h 840"/>
              <a:gd name="T38" fmla="*/ 0 w 840"/>
              <a:gd name="T39" fmla="*/ 15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0" y="150"/>
                </a:moveTo>
                <a:cubicBezTo>
                  <a:pt x="77" y="150"/>
                  <a:pt x="167" y="149"/>
                  <a:pt x="281" y="149"/>
                </a:cubicBezTo>
                <a:cubicBezTo>
                  <a:pt x="333" y="127"/>
                  <a:pt x="267" y="127"/>
                  <a:pt x="263" y="71"/>
                </a:cubicBezTo>
                <a:cubicBezTo>
                  <a:pt x="259" y="15"/>
                  <a:pt x="290" y="0"/>
                  <a:pt x="342" y="0"/>
                </a:cubicBezTo>
                <a:cubicBezTo>
                  <a:pt x="394" y="0"/>
                  <a:pt x="423" y="5"/>
                  <a:pt x="425" y="63"/>
                </a:cubicBezTo>
                <a:cubicBezTo>
                  <a:pt x="427" y="121"/>
                  <a:pt x="371" y="115"/>
                  <a:pt x="401" y="151"/>
                </a:cubicBezTo>
                <a:cubicBezTo>
                  <a:pt x="441" y="151"/>
                  <a:pt x="598" y="152"/>
                  <a:pt x="688" y="150"/>
                </a:cubicBezTo>
                <a:cubicBezTo>
                  <a:pt x="688" y="150"/>
                  <a:pt x="688" y="385"/>
                  <a:pt x="688" y="434"/>
                </a:cubicBezTo>
                <a:cubicBezTo>
                  <a:pt x="720" y="469"/>
                  <a:pt x="729" y="411"/>
                  <a:pt x="773" y="408"/>
                </a:cubicBezTo>
                <a:cubicBezTo>
                  <a:pt x="817" y="405"/>
                  <a:pt x="840" y="444"/>
                  <a:pt x="840" y="495"/>
                </a:cubicBezTo>
                <a:cubicBezTo>
                  <a:pt x="840" y="546"/>
                  <a:pt x="818" y="577"/>
                  <a:pt x="775" y="577"/>
                </a:cubicBezTo>
                <a:cubicBezTo>
                  <a:pt x="732" y="577"/>
                  <a:pt x="730" y="524"/>
                  <a:pt x="688" y="546"/>
                </a:cubicBezTo>
                <a:cubicBezTo>
                  <a:pt x="688" y="687"/>
                  <a:pt x="688" y="781"/>
                  <a:pt x="688" y="840"/>
                </a:cubicBezTo>
                <a:cubicBezTo>
                  <a:pt x="622" y="840"/>
                  <a:pt x="442" y="840"/>
                  <a:pt x="400" y="840"/>
                </a:cubicBezTo>
                <a:cubicBezTo>
                  <a:pt x="362" y="802"/>
                  <a:pt x="425" y="793"/>
                  <a:pt x="425" y="758"/>
                </a:cubicBezTo>
                <a:cubicBezTo>
                  <a:pt x="425" y="723"/>
                  <a:pt x="408" y="687"/>
                  <a:pt x="346" y="688"/>
                </a:cubicBezTo>
                <a:cubicBezTo>
                  <a:pt x="284" y="689"/>
                  <a:pt x="272" y="716"/>
                  <a:pt x="270" y="750"/>
                </a:cubicBezTo>
                <a:cubicBezTo>
                  <a:pt x="268" y="784"/>
                  <a:pt x="344" y="814"/>
                  <a:pt x="289" y="838"/>
                </a:cubicBezTo>
                <a:cubicBezTo>
                  <a:pt x="145" y="838"/>
                  <a:pt x="1" y="838"/>
                  <a:pt x="1" y="838"/>
                </a:cubicBezTo>
                <a:cubicBezTo>
                  <a:pt x="2" y="724"/>
                  <a:pt x="1" y="286"/>
                  <a:pt x="0" y="15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8" name="Freeform 2"/>
          <p:cNvSpPr>
            <a:spLocks/>
          </p:cNvSpPr>
          <p:nvPr/>
        </p:nvSpPr>
        <p:spPr bwMode="auto">
          <a:xfrm>
            <a:off x="4857753" y="1563128"/>
            <a:ext cx="1592196" cy="2008836"/>
          </a:xfrm>
          <a:custGeom>
            <a:avLst/>
            <a:gdLst>
              <a:gd name="T0" fmla="*/ 0 w 837"/>
              <a:gd name="T1" fmla="*/ 151 h 842"/>
              <a:gd name="T2" fmla="*/ 278 w 837"/>
              <a:gd name="T3" fmla="*/ 151 h 842"/>
              <a:gd name="T4" fmla="*/ 260 w 837"/>
              <a:gd name="T5" fmla="*/ 73 h 842"/>
              <a:gd name="T6" fmla="*/ 337 w 837"/>
              <a:gd name="T7" fmla="*/ 0 h 842"/>
              <a:gd name="T8" fmla="*/ 424 w 837"/>
              <a:gd name="T9" fmla="*/ 61 h 842"/>
              <a:gd name="T10" fmla="*/ 400 w 837"/>
              <a:gd name="T11" fmla="*/ 151 h 842"/>
              <a:gd name="T12" fmla="*/ 687 w 837"/>
              <a:gd name="T13" fmla="*/ 151 h 842"/>
              <a:gd name="T14" fmla="*/ 685 w 837"/>
              <a:gd name="T15" fmla="*/ 436 h 842"/>
              <a:gd name="T16" fmla="*/ 770 w 837"/>
              <a:gd name="T17" fmla="*/ 410 h 842"/>
              <a:gd name="T18" fmla="*/ 837 w 837"/>
              <a:gd name="T19" fmla="*/ 497 h 842"/>
              <a:gd name="T20" fmla="*/ 772 w 837"/>
              <a:gd name="T21" fmla="*/ 579 h 842"/>
              <a:gd name="T22" fmla="*/ 685 w 837"/>
              <a:gd name="T23" fmla="*/ 548 h 842"/>
              <a:gd name="T24" fmla="*/ 685 w 837"/>
              <a:gd name="T25" fmla="*/ 842 h 842"/>
              <a:gd name="T26" fmla="*/ 397 w 837"/>
              <a:gd name="T27" fmla="*/ 842 h 842"/>
              <a:gd name="T28" fmla="*/ 422 w 837"/>
              <a:gd name="T29" fmla="*/ 760 h 842"/>
              <a:gd name="T30" fmla="*/ 343 w 837"/>
              <a:gd name="T31" fmla="*/ 690 h 842"/>
              <a:gd name="T32" fmla="*/ 267 w 837"/>
              <a:gd name="T33" fmla="*/ 752 h 842"/>
              <a:gd name="T34" fmla="*/ 286 w 837"/>
              <a:gd name="T35" fmla="*/ 840 h 842"/>
              <a:gd name="T36" fmla="*/ 0 w 837"/>
              <a:gd name="T37" fmla="*/ 840 h 842"/>
              <a:gd name="T38" fmla="*/ 0 w 837"/>
              <a:gd name="T39" fmla="*/ 151 h 84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7"/>
              <a:gd name="T61" fmla="*/ 0 h 842"/>
              <a:gd name="T62" fmla="*/ 837 w 837"/>
              <a:gd name="T63" fmla="*/ 842 h 84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7" h="842">
                <a:moveTo>
                  <a:pt x="0" y="151"/>
                </a:moveTo>
                <a:cubicBezTo>
                  <a:pt x="77" y="151"/>
                  <a:pt x="164" y="151"/>
                  <a:pt x="278" y="151"/>
                </a:cubicBezTo>
                <a:cubicBezTo>
                  <a:pt x="330" y="129"/>
                  <a:pt x="264" y="129"/>
                  <a:pt x="260" y="73"/>
                </a:cubicBezTo>
                <a:cubicBezTo>
                  <a:pt x="256" y="17"/>
                  <a:pt x="285" y="0"/>
                  <a:pt x="337" y="0"/>
                </a:cubicBezTo>
                <a:cubicBezTo>
                  <a:pt x="389" y="0"/>
                  <a:pt x="426" y="2"/>
                  <a:pt x="424" y="61"/>
                </a:cubicBezTo>
                <a:cubicBezTo>
                  <a:pt x="422" y="120"/>
                  <a:pt x="370" y="115"/>
                  <a:pt x="400" y="151"/>
                </a:cubicBezTo>
                <a:cubicBezTo>
                  <a:pt x="440" y="151"/>
                  <a:pt x="597" y="153"/>
                  <a:pt x="687" y="151"/>
                </a:cubicBezTo>
                <a:cubicBezTo>
                  <a:pt x="687" y="151"/>
                  <a:pt x="685" y="387"/>
                  <a:pt x="685" y="436"/>
                </a:cubicBezTo>
                <a:cubicBezTo>
                  <a:pt x="717" y="471"/>
                  <a:pt x="726" y="413"/>
                  <a:pt x="770" y="410"/>
                </a:cubicBezTo>
                <a:cubicBezTo>
                  <a:pt x="814" y="407"/>
                  <a:pt x="837" y="446"/>
                  <a:pt x="837" y="497"/>
                </a:cubicBezTo>
                <a:cubicBezTo>
                  <a:pt x="837" y="548"/>
                  <a:pt x="815" y="579"/>
                  <a:pt x="772" y="579"/>
                </a:cubicBezTo>
                <a:cubicBezTo>
                  <a:pt x="729" y="579"/>
                  <a:pt x="727" y="526"/>
                  <a:pt x="685" y="548"/>
                </a:cubicBezTo>
                <a:cubicBezTo>
                  <a:pt x="685" y="689"/>
                  <a:pt x="685" y="783"/>
                  <a:pt x="685" y="842"/>
                </a:cubicBezTo>
                <a:cubicBezTo>
                  <a:pt x="619" y="842"/>
                  <a:pt x="439" y="842"/>
                  <a:pt x="397" y="842"/>
                </a:cubicBezTo>
                <a:cubicBezTo>
                  <a:pt x="359" y="804"/>
                  <a:pt x="422" y="795"/>
                  <a:pt x="422" y="760"/>
                </a:cubicBezTo>
                <a:cubicBezTo>
                  <a:pt x="422" y="725"/>
                  <a:pt x="405" y="689"/>
                  <a:pt x="343" y="690"/>
                </a:cubicBezTo>
                <a:cubicBezTo>
                  <a:pt x="281" y="691"/>
                  <a:pt x="269" y="718"/>
                  <a:pt x="267" y="752"/>
                </a:cubicBezTo>
                <a:cubicBezTo>
                  <a:pt x="265" y="786"/>
                  <a:pt x="341" y="816"/>
                  <a:pt x="286" y="840"/>
                </a:cubicBezTo>
                <a:cubicBezTo>
                  <a:pt x="142" y="840"/>
                  <a:pt x="14" y="839"/>
                  <a:pt x="0" y="840"/>
                </a:cubicBezTo>
                <a:cubicBezTo>
                  <a:pt x="1" y="726"/>
                  <a:pt x="1" y="287"/>
                  <a:pt x="0" y="15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21" name="Рисунок 20" descr="lightshot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й да молодц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одумайте хорошеньк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вет неправильны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15206" y="5397354"/>
            <a:ext cx="1734114" cy="134682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714348" y="571480"/>
            <a:ext cx="3143272" cy="928694"/>
          </a:xfrm>
          <a:prstGeom prst="roundRect">
            <a:avLst/>
          </a:prstGeom>
          <a:solidFill>
            <a:srgbClr val="9999FF">
              <a:alpha val="82000"/>
            </a:srgbClr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 Black" pitchFamily="34" charset="0"/>
              </a:rPr>
              <a:t>7  2=</a:t>
            </a:r>
            <a:endParaRPr lang="ru-RU" sz="6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6" name="Умножение 35"/>
          <p:cNvSpPr/>
          <p:nvPr/>
        </p:nvSpPr>
        <p:spPr>
          <a:xfrm>
            <a:off x="1857356" y="857232"/>
            <a:ext cx="428628" cy="428628"/>
          </a:xfrm>
          <a:prstGeom prst="mathMultiply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7"/>
          <p:cNvGrpSpPr/>
          <p:nvPr/>
        </p:nvGrpSpPr>
        <p:grpSpPr>
          <a:xfrm>
            <a:off x="357158" y="2000240"/>
            <a:ext cx="1218900" cy="1500174"/>
            <a:chOff x="357158" y="2000240"/>
            <a:chExt cx="1218900" cy="1500174"/>
          </a:xfrm>
        </p:grpSpPr>
        <p:pic>
          <p:nvPicPr>
            <p:cNvPr id="33" name="Рисунок 32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57158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500034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12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" name="Группа 40"/>
          <p:cNvGrpSpPr/>
          <p:nvPr/>
        </p:nvGrpSpPr>
        <p:grpSpPr>
          <a:xfrm>
            <a:off x="1857356" y="2000240"/>
            <a:ext cx="1218900" cy="1500174"/>
            <a:chOff x="1857356" y="2000240"/>
            <a:chExt cx="1218900" cy="1500174"/>
          </a:xfrm>
        </p:grpSpPr>
        <p:pic>
          <p:nvPicPr>
            <p:cNvPr id="34" name="Рисунок 33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185735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00023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14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Группа 41"/>
          <p:cNvGrpSpPr/>
          <p:nvPr/>
        </p:nvGrpSpPr>
        <p:grpSpPr>
          <a:xfrm>
            <a:off x="3286116" y="2000240"/>
            <a:ext cx="1218900" cy="1500174"/>
            <a:chOff x="3286116" y="2000240"/>
            <a:chExt cx="1218900" cy="1500174"/>
          </a:xfrm>
        </p:grpSpPr>
        <p:pic>
          <p:nvPicPr>
            <p:cNvPr id="35" name="Рисунок 34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28611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42899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16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 useBgFill="1">
        <p:nvSpPr>
          <p:cNvPr id="67" name="Freeform 43"/>
          <p:cNvSpPr>
            <a:spLocks/>
          </p:cNvSpPr>
          <p:nvPr/>
        </p:nvSpPr>
        <p:spPr bwMode="auto">
          <a:xfrm rot="10800000">
            <a:off x="7187794" y="1925945"/>
            <a:ext cx="1599048" cy="2003121"/>
          </a:xfrm>
          <a:custGeom>
            <a:avLst/>
            <a:gdLst>
              <a:gd name="T0" fmla="*/ 0 w 840"/>
              <a:gd name="T1" fmla="*/ 150 h 840"/>
              <a:gd name="T2" fmla="*/ 281 w 840"/>
              <a:gd name="T3" fmla="*/ 149 h 840"/>
              <a:gd name="T4" fmla="*/ 263 w 840"/>
              <a:gd name="T5" fmla="*/ 71 h 840"/>
              <a:gd name="T6" fmla="*/ 342 w 840"/>
              <a:gd name="T7" fmla="*/ 0 h 840"/>
              <a:gd name="T8" fmla="*/ 425 w 840"/>
              <a:gd name="T9" fmla="*/ 63 h 840"/>
              <a:gd name="T10" fmla="*/ 401 w 840"/>
              <a:gd name="T11" fmla="*/ 151 h 840"/>
              <a:gd name="T12" fmla="*/ 688 w 840"/>
              <a:gd name="T13" fmla="*/ 150 h 840"/>
              <a:gd name="T14" fmla="*/ 688 w 840"/>
              <a:gd name="T15" fmla="*/ 434 h 840"/>
              <a:gd name="T16" fmla="*/ 773 w 840"/>
              <a:gd name="T17" fmla="*/ 408 h 840"/>
              <a:gd name="T18" fmla="*/ 840 w 840"/>
              <a:gd name="T19" fmla="*/ 495 h 840"/>
              <a:gd name="T20" fmla="*/ 775 w 840"/>
              <a:gd name="T21" fmla="*/ 577 h 840"/>
              <a:gd name="T22" fmla="*/ 688 w 840"/>
              <a:gd name="T23" fmla="*/ 546 h 840"/>
              <a:gd name="T24" fmla="*/ 688 w 840"/>
              <a:gd name="T25" fmla="*/ 840 h 840"/>
              <a:gd name="T26" fmla="*/ 400 w 840"/>
              <a:gd name="T27" fmla="*/ 840 h 840"/>
              <a:gd name="T28" fmla="*/ 425 w 840"/>
              <a:gd name="T29" fmla="*/ 758 h 840"/>
              <a:gd name="T30" fmla="*/ 346 w 840"/>
              <a:gd name="T31" fmla="*/ 688 h 840"/>
              <a:gd name="T32" fmla="*/ 270 w 840"/>
              <a:gd name="T33" fmla="*/ 750 h 840"/>
              <a:gd name="T34" fmla="*/ 289 w 840"/>
              <a:gd name="T35" fmla="*/ 838 h 840"/>
              <a:gd name="T36" fmla="*/ 1 w 840"/>
              <a:gd name="T37" fmla="*/ 838 h 840"/>
              <a:gd name="T38" fmla="*/ 0 w 840"/>
              <a:gd name="T39" fmla="*/ 15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0" y="150"/>
                </a:moveTo>
                <a:cubicBezTo>
                  <a:pt x="77" y="150"/>
                  <a:pt x="167" y="149"/>
                  <a:pt x="281" y="149"/>
                </a:cubicBezTo>
                <a:cubicBezTo>
                  <a:pt x="333" y="127"/>
                  <a:pt x="267" y="127"/>
                  <a:pt x="263" y="71"/>
                </a:cubicBezTo>
                <a:cubicBezTo>
                  <a:pt x="259" y="15"/>
                  <a:pt x="290" y="0"/>
                  <a:pt x="342" y="0"/>
                </a:cubicBezTo>
                <a:cubicBezTo>
                  <a:pt x="394" y="0"/>
                  <a:pt x="423" y="5"/>
                  <a:pt x="425" y="63"/>
                </a:cubicBezTo>
                <a:cubicBezTo>
                  <a:pt x="427" y="121"/>
                  <a:pt x="371" y="115"/>
                  <a:pt x="401" y="151"/>
                </a:cubicBezTo>
                <a:cubicBezTo>
                  <a:pt x="441" y="151"/>
                  <a:pt x="598" y="152"/>
                  <a:pt x="688" y="150"/>
                </a:cubicBezTo>
                <a:cubicBezTo>
                  <a:pt x="688" y="150"/>
                  <a:pt x="688" y="385"/>
                  <a:pt x="688" y="434"/>
                </a:cubicBezTo>
                <a:cubicBezTo>
                  <a:pt x="720" y="469"/>
                  <a:pt x="729" y="411"/>
                  <a:pt x="773" y="408"/>
                </a:cubicBezTo>
                <a:cubicBezTo>
                  <a:pt x="817" y="405"/>
                  <a:pt x="840" y="444"/>
                  <a:pt x="840" y="495"/>
                </a:cubicBezTo>
                <a:cubicBezTo>
                  <a:pt x="840" y="546"/>
                  <a:pt x="818" y="577"/>
                  <a:pt x="775" y="577"/>
                </a:cubicBezTo>
                <a:cubicBezTo>
                  <a:pt x="732" y="577"/>
                  <a:pt x="730" y="524"/>
                  <a:pt x="688" y="546"/>
                </a:cubicBezTo>
                <a:cubicBezTo>
                  <a:pt x="688" y="687"/>
                  <a:pt x="688" y="781"/>
                  <a:pt x="688" y="840"/>
                </a:cubicBezTo>
                <a:cubicBezTo>
                  <a:pt x="622" y="840"/>
                  <a:pt x="442" y="840"/>
                  <a:pt x="400" y="840"/>
                </a:cubicBezTo>
                <a:cubicBezTo>
                  <a:pt x="362" y="802"/>
                  <a:pt x="425" y="793"/>
                  <a:pt x="425" y="758"/>
                </a:cubicBezTo>
                <a:cubicBezTo>
                  <a:pt x="425" y="723"/>
                  <a:pt x="408" y="687"/>
                  <a:pt x="346" y="688"/>
                </a:cubicBezTo>
                <a:cubicBezTo>
                  <a:pt x="284" y="689"/>
                  <a:pt x="272" y="716"/>
                  <a:pt x="270" y="750"/>
                </a:cubicBezTo>
                <a:cubicBezTo>
                  <a:pt x="268" y="784"/>
                  <a:pt x="344" y="814"/>
                  <a:pt x="289" y="838"/>
                </a:cubicBezTo>
                <a:cubicBezTo>
                  <a:pt x="145" y="838"/>
                  <a:pt x="1" y="838"/>
                  <a:pt x="1" y="838"/>
                </a:cubicBezTo>
                <a:cubicBezTo>
                  <a:pt x="2" y="724"/>
                  <a:pt x="1" y="286"/>
                  <a:pt x="0" y="15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8" name="Freeform 2"/>
          <p:cNvSpPr>
            <a:spLocks/>
          </p:cNvSpPr>
          <p:nvPr/>
        </p:nvSpPr>
        <p:spPr bwMode="auto">
          <a:xfrm>
            <a:off x="4857753" y="1563128"/>
            <a:ext cx="1592196" cy="2008836"/>
          </a:xfrm>
          <a:custGeom>
            <a:avLst/>
            <a:gdLst>
              <a:gd name="T0" fmla="*/ 0 w 837"/>
              <a:gd name="T1" fmla="*/ 151 h 842"/>
              <a:gd name="T2" fmla="*/ 278 w 837"/>
              <a:gd name="T3" fmla="*/ 151 h 842"/>
              <a:gd name="T4" fmla="*/ 260 w 837"/>
              <a:gd name="T5" fmla="*/ 73 h 842"/>
              <a:gd name="T6" fmla="*/ 337 w 837"/>
              <a:gd name="T7" fmla="*/ 0 h 842"/>
              <a:gd name="T8" fmla="*/ 424 w 837"/>
              <a:gd name="T9" fmla="*/ 61 h 842"/>
              <a:gd name="T10" fmla="*/ 400 w 837"/>
              <a:gd name="T11" fmla="*/ 151 h 842"/>
              <a:gd name="T12" fmla="*/ 687 w 837"/>
              <a:gd name="T13" fmla="*/ 151 h 842"/>
              <a:gd name="T14" fmla="*/ 685 w 837"/>
              <a:gd name="T15" fmla="*/ 436 h 842"/>
              <a:gd name="T16" fmla="*/ 770 w 837"/>
              <a:gd name="T17" fmla="*/ 410 h 842"/>
              <a:gd name="T18" fmla="*/ 837 w 837"/>
              <a:gd name="T19" fmla="*/ 497 h 842"/>
              <a:gd name="T20" fmla="*/ 772 w 837"/>
              <a:gd name="T21" fmla="*/ 579 h 842"/>
              <a:gd name="T22" fmla="*/ 685 w 837"/>
              <a:gd name="T23" fmla="*/ 548 h 842"/>
              <a:gd name="T24" fmla="*/ 685 w 837"/>
              <a:gd name="T25" fmla="*/ 842 h 842"/>
              <a:gd name="T26" fmla="*/ 397 w 837"/>
              <a:gd name="T27" fmla="*/ 842 h 842"/>
              <a:gd name="T28" fmla="*/ 422 w 837"/>
              <a:gd name="T29" fmla="*/ 760 h 842"/>
              <a:gd name="T30" fmla="*/ 343 w 837"/>
              <a:gd name="T31" fmla="*/ 690 h 842"/>
              <a:gd name="T32" fmla="*/ 267 w 837"/>
              <a:gd name="T33" fmla="*/ 752 h 842"/>
              <a:gd name="T34" fmla="*/ 286 w 837"/>
              <a:gd name="T35" fmla="*/ 840 h 842"/>
              <a:gd name="T36" fmla="*/ 0 w 837"/>
              <a:gd name="T37" fmla="*/ 840 h 842"/>
              <a:gd name="T38" fmla="*/ 0 w 837"/>
              <a:gd name="T39" fmla="*/ 151 h 84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7"/>
              <a:gd name="T61" fmla="*/ 0 h 842"/>
              <a:gd name="T62" fmla="*/ 837 w 837"/>
              <a:gd name="T63" fmla="*/ 842 h 84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7" h="842">
                <a:moveTo>
                  <a:pt x="0" y="151"/>
                </a:moveTo>
                <a:cubicBezTo>
                  <a:pt x="77" y="151"/>
                  <a:pt x="164" y="151"/>
                  <a:pt x="278" y="151"/>
                </a:cubicBezTo>
                <a:cubicBezTo>
                  <a:pt x="330" y="129"/>
                  <a:pt x="264" y="129"/>
                  <a:pt x="260" y="73"/>
                </a:cubicBezTo>
                <a:cubicBezTo>
                  <a:pt x="256" y="17"/>
                  <a:pt x="285" y="0"/>
                  <a:pt x="337" y="0"/>
                </a:cubicBezTo>
                <a:cubicBezTo>
                  <a:pt x="389" y="0"/>
                  <a:pt x="426" y="2"/>
                  <a:pt x="424" y="61"/>
                </a:cubicBezTo>
                <a:cubicBezTo>
                  <a:pt x="422" y="120"/>
                  <a:pt x="370" y="115"/>
                  <a:pt x="400" y="151"/>
                </a:cubicBezTo>
                <a:cubicBezTo>
                  <a:pt x="440" y="151"/>
                  <a:pt x="597" y="153"/>
                  <a:pt x="687" y="151"/>
                </a:cubicBezTo>
                <a:cubicBezTo>
                  <a:pt x="687" y="151"/>
                  <a:pt x="685" y="387"/>
                  <a:pt x="685" y="436"/>
                </a:cubicBezTo>
                <a:cubicBezTo>
                  <a:pt x="717" y="471"/>
                  <a:pt x="726" y="413"/>
                  <a:pt x="770" y="410"/>
                </a:cubicBezTo>
                <a:cubicBezTo>
                  <a:pt x="814" y="407"/>
                  <a:pt x="837" y="446"/>
                  <a:pt x="837" y="497"/>
                </a:cubicBezTo>
                <a:cubicBezTo>
                  <a:pt x="837" y="548"/>
                  <a:pt x="815" y="579"/>
                  <a:pt x="772" y="579"/>
                </a:cubicBezTo>
                <a:cubicBezTo>
                  <a:pt x="729" y="579"/>
                  <a:pt x="727" y="526"/>
                  <a:pt x="685" y="548"/>
                </a:cubicBezTo>
                <a:cubicBezTo>
                  <a:pt x="685" y="689"/>
                  <a:pt x="685" y="783"/>
                  <a:pt x="685" y="842"/>
                </a:cubicBezTo>
                <a:cubicBezTo>
                  <a:pt x="619" y="842"/>
                  <a:pt x="439" y="842"/>
                  <a:pt x="397" y="842"/>
                </a:cubicBezTo>
                <a:cubicBezTo>
                  <a:pt x="359" y="804"/>
                  <a:pt x="422" y="795"/>
                  <a:pt x="422" y="760"/>
                </a:cubicBezTo>
                <a:cubicBezTo>
                  <a:pt x="422" y="725"/>
                  <a:pt x="405" y="689"/>
                  <a:pt x="343" y="690"/>
                </a:cubicBezTo>
                <a:cubicBezTo>
                  <a:pt x="281" y="691"/>
                  <a:pt x="269" y="718"/>
                  <a:pt x="267" y="752"/>
                </a:cubicBezTo>
                <a:cubicBezTo>
                  <a:pt x="265" y="786"/>
                  <a:pt x="341" y="816"/>
                  <a:pt x="286" y="840"/>
                </a:cubicBezTo>
                <a:cubicBezTo>
                  <a:pt x="142" y="840"/>
                  <a:pt x="14" y="839"/>
                  <a:pt x="0" y="840"/>
                </a:cubicBezTo>
                <a:cubicBezTo>
                  <a:pt x="1" y="726"/>
                  <a:pt x="1" y="287"/>
                  <a:pt x="0" y="15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0" name="Freeform 38"/>
          <p:cNvSpPr>
            <a:spLocks/>
          </p:cNvSpPr>
          <p:nvPr/>
        </p:nvSpPr>
        <p:spPr bwMode="auto">
          <a:xfrm>
            <a:off x="4857753" y="285728"/>
            <a:ext cx="1596764" cy="1643073"/>
          </a:xfrm>
          <a:custGeom>
            <a:avLst/>
            <a:gdLst>
              <a:gd name="T0" fmla="*/ 0 w 838"/>
              <a:gd name="T1" fmla="*/ 0 h 692"/>
              <a:gd name="T2" fmla="*/ 689 w 838"/>
              <a:gd name="T3" fmla="*/ 0 h 692"/>
              <a:gd name="T4" fmla="*/ 689 w 838"/>
              <a:gd name="T5" fmla="*/ 294 h 692"/>
              <a:gd name="T6" fmla="*/ 771 w 838"/>
              <a:gd name="T7" fmla="*/ 271 h 692"/>
              <a:gd name="T8" fmla="*/ 838 w 838"/>
              <a:gd name="T9" fmla="*/ 353 h 692"/>
              <a:gd name="T10" fmla="*/ 778 w 838"/>
              <a:gd name="T11" fmla="*/ 433 h 692"/>
              <a:gd name="T12" fmla="*/ 689 w 838"/>
              <a:gd name="T13" fmla="*/ 405 h 692"/>
              <a:gd name="T14" fmla="*/ 689 w 838"/>
              <a:gd name="T15" fmla="*/ 690 h 692"/>
              <a:gd name="T16" fmla="*/ 397 w 838"/>
              <a:gd name="T17" fmla="*/ 690 h 692"/>
              <a:gd name="T18" fmla="*/ 426 w 838"/>
              <a:gd name="T19" fmla="*/ 605 h 692"/>
              <a:gd name="T20" fmla="*/ 346 w 838"/>
              <a:gd name="T21" fmla="*/ 540 h 692"/>
              <a:gd name="T22" fmla="*/ 261 w 838"/>
              <a:gd name="T23" fmla="*/ 606 h 692"/>
              <a:gd name="T24" fmla="*/ 289 w 838"/>
              <a:gd name="T25" fmla="*/ 690 h 692"/>
              <a:gd name="T26" fmla="*/ 0 w 838"/>
              <a:gd name="T27" fmla="*/ 690 h 692"/>
              <a:gd name="T28" fmla="*/ 0 w 838"/>
              <a:gd name="T29" fmla="*/ 0 h 69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38"/>
              <a:gd name="T46" fmla="*/ 0 h 692"/>
              <a:gd name="T47" fmla="*/ 838 w 838"/>
              <a:gd name="T48" fmla="*/ 692 h 69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38" h="692">
                <a:moveTo>
                  <a:pt x="0" y="0"/>
                </a:moveTo>
                <a:lnTo>
                  <a:pt x="689" y="0"/>
                </a:lnTo>
                <a:cubicBezTo>
                  <a:pt x="689" y="0"/>
                  <a:pt x="690" y="248"/>
                  <a:pt x="689" y="294"/>
                </a:cubicBezTo>
                <a:cubicBezTo>
                  <a:pt x="718" y="340"/>
                  <a:pt x="724" y="277"/>
                  <a:pt x="771" y="271"/>
                </a:cubicBezTo>
                <a:cubicBezTo>
                  <a:pt x="818" y="265"/>
                  <a:pt x="838" y="302"/>
                  <a:pt x="838" y="353"/>
                </a:cubicBezTo>
                <a:cubicBezTo>
                  <a:pt x="838" y="404"/>
                  <a:pt x="823" y="431"/>
                  <a:pt x="778" y="433"/>
                </a:cubicBezTo>
                <a:cubicBezTo>
                  <a:pt x="733" y="435"/>
                  <a:pt x="715" y="370"/>
                  <a:pt x="689" y="405"/>
                </a:cubicBezTo>
                <a:cubicBezTo>
                  <a:pt x="689" y="547"/>
                  <a:pt x="689" y="690"/>
                  <a:pt x="689" y="690"/>
                </a:cubicBezTo>
                <a:cubicBezTo>
                  <a:pt x="689" y="690"/>
                  <a:pt x="438" y="692"/>
                  <a:pt x="397" y="690"/>
                </a:cubicBezTo>
                <a:cubicBezTo>
                  <a:pt x="367" y="651"/>
                  <a:pt x="426" y="640"/>
                  <a:pt x="426" y="605"/>
                </a:cubicBezTo>
                <a:cubicBezTo>
                  <a:pt x="426" y="570"/>
                  <a:pt x="408" y="539"/>
                  <a:pt x="346" y="540"/>
                </a:cubicBezTo>
                <a:cubicBezTo>
                  <a:pt x="284" y="541"/>
                  <a:pt x="261" y="567"/>
                  <a:pt x="261" y="606"/>
                </a:cubicBezTo>
                <a:cubicBezTo>
                  <a:pt x="261" y="645"/>
                  <a:pt x="322" y="648"/>
                  <a:pt x="289" y="690"/>
                </a:cubicBezTo>
                <a:cubicBezTo>
                  <a:pt x="145" y="690"/>
                  <a:pt x="0" y="690"/>
                  <a:pt x="0" y="690"/>
                </a:cubicBez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22" name="Рисунок 21" descr="lightshot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амеча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й-о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Подумайте хорошеньк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15206" y="5397354"/>
            <a:ext cx="1734114" cy="134682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714348" y="571480"/>
            <a:ext cx="3143272" cy="928694"/>
          </a:xfrm>
          <a:prstGeom prst="roundRect">
            <a:avLst/>
          </a:prstGeom>
          <a:solidFill>
            <a:srgbClr val="9999FF">
              <a:alpha val="82000"/>
            </a:srgbClr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 Black" pitchFamily="34" charset="0"/>
              </a:rPr>
              <a:t>9  2=</a:t>
            </a:r>
            <a:endParaRPr lang="ru-RU" sz="6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6" name="Умножение 35"/>
          <p:cNvSpPr/>
          <p:nvPr/>
        </p:nvSpPr>
        <p:spPr>
          <a:xfrm>
            <a:off x="1857356" y="857232"/>
            <a:ext cx="428628" cy="428628"/>
          </a:xfrm>
          <a:prstGeom prst="mathMultiply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7"/>
          <p:cNvGrpSpPr/>
          <p:nvPr/>
        </p:nvGrpSpPr>
        <p:grpSpPr>
          <a:xfrm>
            <a:off x="357158" y="2000240"/>
            <a:ext cx="1218900" cy="1500174"/>
            <a:chOff x="357158" y="2000240"/>
            <a:chExt cx="1218900" cy="1500174"/>
          </a:xfrm>
        </p:grpSpPr>
        <p:pic>
          <p:nvPicPr>
            <p:cNvPr id="33" name="Рисунок 32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57158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500034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18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" name="Группа 40"/>
          <p:cNvGrpSpPr/>
          <p:nvPr/>
        </p:nvGrpSpPr>
        <p:grpSpPr>
          <a:xfrm>
            <a:off x="1857356" y="2000240"/>
            <a:ext cx="1218900" cy="1500174"/>
            <a:chOff x="1857356" y="2000240"/>
            <a:chExt cx="1218900" cy="1500174"/>
          </a:xfrm>
        </p:grpSpPr>
        <p:pic>
          <p:nvPicPr>
            <p:cNvPr id="34" name="Рисунок 33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185735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00023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19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Группа 41"/>
          <p:cNvGrpSpPr/>
          <p:nvPr/>
        </p:nvGrpSpPr>
        <p:grpSpPr>
          <a:xfrm>
            <a:off x="3286116" y="2000240"/>
            <a:ext cx="1218900" cy="1500174"/>
            <a:chOff x="3286116" y="2000240"/>
            <a:chExt cx="1218900" cy="1500174"/>
          </a:xfrm>
        </p:grpSpPr>
        <p:pic>
          <p:nvPicPr>
            <p:cNvPr id="35" name="Рисунок 34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28611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42899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17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 useBgFill="1">
        <p:nvSpPr>
          <p:cNvPr id="64" name="Freeform 39"/>
          <p:cNvSpPr>
            <a:spLocks/>
          </p:cNvSpPr>
          <p:nvPr/>
        </p:nvSpPr>
        <p:spPr bwMode="auto">
          <a:xfrm>
            <a:off x="4857753" y="3211828"/>
            <a:ext cx="1304367" cy="1997406"/>
          </a:xfrm>
          <a:custGeom>
            <a:avLst/>
            <a:gdLst>
              <a:gd name="T0" fmla="*/ 0 w 694"/>
              <a:gd name="T1" fmla="*/ 839 h 839"/>
              <a:gd name="T2" fmla="*/ 0 w 694"/>
              <a:gd name="T3" fmla="*/ 152 h 839"/>
              <a:gd name="T4" fmla="*/ 286 w 694"/>
              <a:gd name="T5" fmla="*/ 152 h 839"/>
              <a:gd name="T6" fmla="*/ 261 w 694"/>
              <a:gd name="T7" fmla="*/ 69 h 839"/>
              <a:gd name="T8" fmla="*/ 347 w 694"/>
              <a:gd name="T9" fmla="*/ 0 h 839"/>
              <a:gd name="T10" fmla="*/ 429 w 694"/>
              <a:gd name="T11" fmla="*/ 65 h 839"/>
              <a:gd name="T12" fmla="*/ 398 w 694"/>
              <a:gd name="T13" fmla="*/ 152 h 839"/>
              <a:gd name="T14" fmla="*/ 694 w 694"/>
              <a:gd name="T15" fmla="*/ 153 h 839"/>
              <a:gd name="T16" fmla="*/ 692 w 694"/>
              <a:gd name="T17" fmla="*/ 443 h 839"/>
              <a:gd name="T18" fmla="*/ 607 w 694"/>
              <a:gd name="T19" fmla="*/ 415 h 839"/>
              <a:gd name="T20" fmla="*/ 542 w 694"/>
              <a:gd name="T21" fmla="*/ 494 h 839"/>
              <a:gd name="T22" fmla="*/ 608 w 694"/>
              <a:gd name="T23" fmla="*/ 579 h 839"/>
              <a:gd name="T24" fmla="*/ 692 w 694"/>
              <a:gd name="T25" fmla="*/ 551 h 839"/>
              <a:gd name="T26" fmla="*/ 692 w 694"/>
              <a:gd name="T27" fmla="*/ 839 h 839"/>
              <a:gd name="T28" fmla="*/ 0 w 694"/>
              <a:gd name="T29" fmla="*/ 839 h 83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94"/>
              <a:gd name="T46" fmla="*/ 0 h 839"/>
              <a:gd name="T47" fmla="*/ 694 w 694"/>
              <a:gd name="T48" fmla="*/ 839 h 83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94" h="839">
                <a:moveTo>
                  <a:pt x="0" y="839"/>
                </a:moveTo>
                <a:cubicBezTo>
                  <a:pt x="0" y="839"/>
                  <a:pt x="1" y="282"/>
                  <a:pt x="0" y="152"/>
                </a:cubicBezTo>
                <a:cubicBezTo>
                  <a:pt x="0" y="152"/>
                  <a:pt x="237" y="152"/>
                  <a:pt x="286" y="152"/>
                </a:cubicBezTo>
                <a:cubicBezTo>
                  <a:pt x="321" y="120"/>
                  <a:pt x="264" y="111"/>
                  <a:pt x="261" y="69"/>
                </a:cubicBezTo>
                <a:cubicBezTo>
                  <a:pt x="258" y="27"/>
                  <a:pt x="296" y="0"/>
                  <a:pt x="347" y="0"/>
                </a:cubicBezTo>
                <a:cubicBezTo>
                  <a:pt x="398" y="0"/>
                  <a:pt x="429" y="22"/>
                  <a:pt x="429" y="65"/>
                </a:cubicBezTo>
                <a:cubicBezTo>
                  <a:pt x="429" y="108"/>
                  <a:pt x="376" y="110"/>
                  <a:pt x="398" y="152"/>
                </a:cubicBezTo>
                <a:cubicBezTo>
                  <a:pt x="541" y="152"/>
                  <a:pt x="635" y="153"/>
                  <a:pt x="694" y="153"/>
                </a:cubicBezTo>
                <a:cubicBezTo>
                  <a:pt x="691" y="221"/>
                  <a:pt x="694" y="403"/>
                  <a:pt x="692" y="443"/>
                </a:cubicBezTo>
                <a:cubicBezTo>
                  <a:pt x="653" y="473"/>
                  <a:pt x="642" y="415"/>
                  <a:pt x="607" y="415"/>
                </a:cubicBezTo>
                <a:cubicBezTo>
                  <a:pt x="572" y="415"/>
                  <a:pt x="541" y="432"/>
                  <a:pt x="542" y="494"/>
                </a:cubicBezTo>
                <a:cubicBezTo>
                  <a:pt x="543" y="556"/>
                  <a:pt x="569" y="579"/>
                  <a:pt x="608" y="579"/>
                </a:cubicBezTo>
                <a:cubicBezTo>
                  <a:pt x="647" y="579"/>
                  <a:pt x="650" y="518"/>
                  <a:pt x="692" y="551"/>
                </a:cubicBezTo>
                <a:cubicBezTo>
                  <a:pt x="692" y="695"/>
                  <a:pt x="692" y="839"/>
                  <a:pt x="692" y="839"/>
                </a:cubicBezTo>
                <a:lnTo>
                  <a:pt x="0" y="839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7" name="Freeform 43"/>
          <p:cNvSpPr>
            <a:spLocks/>
          </p:cNvSpPr>
          <p:nvPr/>
        </p:nvSpPr>
        <p:spPr bwMode="auto">
          <a:xfrm rot="10800000">
            <a:off x="7187794" y="1925945"/>
            <a:ext cx="1599048" cy="2003121"/>
          </a:xfrm>
          <a:custGeom>
            <a:avLst/>
            <a:gdLst>
              <a:gd name="T0" fmla="*/ 0 w 840"/>
              <a:gd name="T1" fmla="*/ 150 h 840"/>
              <a:gd name="T2" fmla="*/ 281 w 840"/>
              <a:gd name="T3" fmla="*/ 149 h 840"/>
              <a:gd name="T4" fmla="*/ 263 w 840"/>
              <a:gd name="T5" fmla="*/ 71 h 840"/>
              <a:gd name="T6" fmla="*/ 342 w 840"/>
              <a:gd name="T7" fmla="*/ 0 h 840"/>
              <a:gd name="T8" fmla="*/ 425 w 840"/>
              <a:gd name="T9" fmla="*/ 63 h 840"/>
              <a:gd name="T10" fmla="*/ 401 w 840"/>
              <a:gd name="T11" fmla="*/ 151 h 840"/>
              <a:gd name="T12" fmla="*/ 688 w 840"/>
              <a:gd name="T13" fmla="*/ 150 h 840"/>
              <a:gd name="T14" fmla="*/ 688 w 840"/>
              <a:gd name="T15" fmla="*/ 434 h 840"/>
              <a:gd name="T16" fmla="*/ 773 w 840"/>
              <a:gd name="T17" fmla="*/ 408 h 840"/>
              <a:gd name="T18" fmla="*/ 840 w 840"/>
              <a:gd name="T19" fmla="*/ 495 h 840"/>
              <a:gd name="T20" fmla="*/ 775 w 840"/>
              <a:gd name="T21" fmla="*/ 577 h 840"/>
              <a:gd name="T22" fmla="*/ 688 w 840"/>
              <a:gd name="T23" fmla="*/ 546 h 840"/>
              <a:gd name="T24" fmla="*/ 688 w 840"/>
              <a:gd name="T25" fmla="*/ 840 h 840"/>
              <a:gd name="T26" fmla="*/ 400 w 840"/>
              <a:gd name="T27" fmla="*/ 840 h 840"/>
              <a:gd name="T28" fmla="*/ 425 w 840"/>
              <a:gd name="T29" fmla="*/ 758 h 840"/>
              <a:gd name="T30" fmla="*/ 346 w 840"/>
              <a:gd name="T31" fmla="*/ 688 h 840"/>
              <a:gd name="T32" fmla="*/ 270 w 840"/>
              <a:gd name="T33" fmla="*/ 750 h 840"/>
              <a:gd name="T34" fmla="*/ 289 w 840"/>
              <a:gd name="T35" fmla="*/ 838 h 840"/>
              <a:gd name="T36" fmla="*/ 1 w 840"/>
              <a:gd name="T37" fmla="*/ 838 h 840"/>
              <a:gd name="T38" fmla="*/ 0 w 840"/>
              <a:gd name="T39" fmla="*/ 15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0" y="150"/>
                </a:moveTo>
                <a:cubicBezTo>
                  <a:pt x="77" y="150"/>
                  <a:pt x="167" y="149"/>
                  <a:pt x="281" y="149"/>
                </a:cubicBezTo>
                <a:cubicBezTo>
                  <a:pt x="333" y="127"/>
                  <a:pt x="267" y="127"/>
                  <a:pt x="263" y="71"/>
                </a:cubicBezTo>
                <a:cubicBezTo>
                  <a:pt x="259" y="15"/>
                  <a:pt x="290" y="0"/>
                  <a:pt x="342" y="0"/>
                </a:cubicBezTo>
                <a:cubicBezTo>
                  <a:pt x="394" y="0"/>
                  <a:pt x="423" y="5"/>
                  <a:pt x="425" y="63"/>
                </a:cubicBezTo>
                <a:cubicBezTo>
                  <a:pt x="427" y="121"/>
                  <a:pt x="371" y="115"/>
                  <a:pt x="401" y="151"/>
                </a:cubicBezTo>
                <a:cubicBezTo>
                  <a:pt x="441" y="151"/>
                  <a:pt x="598" y="152"/>
                  <a:pt x="688" y="150"/>
                </a:cubicBezTo>
                <a:cubicBezTo>
                  <a:pt x="688" y="150"/>
                  <a:pt x="688" y="385"/>
                  <a:pt x="688" y="434"/>
                </a:cubicBezTo>
                <a:cubicBezTo>
                  <a:pt x="720" y="469"/>
                  <a:pt x="729" y="411"/>
                  <a:pt x="773" y="408"/>
                </a:cubicBezTo>
                <a:cubicBezTo>
                  <a:pt x="817" y="405"/>
                  <a:pt x="840" y="444"/>
                  <a:pt x="840" y="495"/>
                </a:cubicBezTo>
                <a:cubicBezTo>
                  <a:pt x="840" y="546"/>
                  <a:pt x="818" y="577"/>
                  <a:pt x="775" y="577"/>
                </a:cubicBezTo>
                <a:cubicBezTo>
                  <a:pt x="732" y="577"/>
                  <a:pt x="730" y="524"/>
                  <a:pt x="688" y="546"/>
                </a:cubicBezTo>
                <a:cubicBezTo>
                  <a:pt x="688" y="687"/>
                  <a:pt x="688" y="781"/>
                  <a:pt x="688" y="840"/>
                </a:cubicBezTo>
                <a:cubicBezTo>
                  <a:pt x="622" y="840"/>
                  <a:pt x="442" y="840"/>
                  <a:pt x="400" y="840"/>
                </a:cubicBezTo>
                <a:cubicBezTo>
                  <a:pt x="362" y="802"/>
                  <a:pt x="425" y="793"/>
                  <a:pt x="425" y="758"/>
                </a:cubicBezTo>
                <a:cubicBezTo>
                  <a:pt x="425" y="723"/>
                  <a:pt x="408" y="687"/>
                  <a:pt x="346" y="688"/>
                </a:cubicBezTo>
                <a:cubicBezTo>
                  <a:pt x="284" y="689"/>
                  <a:pt x="272" y="716"/>
                  <a:pt x="270" y="750"/>
                </a:cubicBezTo>
                <a:cubicBezTo>
                  <a:pt x="268" y="784"/>
                  <a:pt x="344" y="814"/>
                  <a:pt x="289" y="838"/>
                </a:cubicBezTo>
                <a:cubicBezTo>
                  <a:pt x="145" y="838"/>
                  <a:pt x="1" y="838"/>
                  <a:pt x="1" y="838"/>
                </a:cubicBezTo>
                <a:cubicBezTo>
                  <a:pt x="2" y="724"/>
                  <a:pt x="1" y="286"/>
                  <a:pt x="0" y="15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8" name="Freeform 2"/>
          <p:cNvSpPr>
            <a:spLocks/>
          </p:cNvSpPr>
          <p:nvPr/>
        </p:nvSpPr>
        <p:spPr bwMode="auto">
          <a:xfrm>
            <a:off x="4857753" y="1563128"/>
            <a:ext cx="1592196" cy="2008836"/>
          </a:xfrm>
          <a:custGeom>
            <a:avLst/>
            <a:gdLst>
              <a:gd name="T0" fmla="*/ 0 w 837"/>
              <a:gd name="T1" fmla="*/ 151 h 842"/>
              <a:gd name="T2" fmla="*/ 278 w 837"/>
              <a:gd name="T3" fmla="*/ 151 h 842"/>
              <a:gd name="T4" fmla="*/ 260 w 837"/>
              <a:gd name="T5" fmla="*/ 73 h 842"/>
              <a:gd name="T6" fmla="*/ 337 w 837"/>
              <a:gd name="T7" fmla="*/ 0 h 842"/>
              <a:gd name="T8" fmla="*/ 424 w 837"/>
              <a:gd name="T9" fmla="*/ 61 h 842"/>
              <a:gd name="T10" fmla="*/ 400 w 837"/>
              <a:gd name="T11" fmla="*/ 151 h 842"/>
              <a:gd name="T12" fmla="*/ 687 w 837"/>
              <a:gd name="T13" fmla="*/ 151 h 842"/>
              <a:gd name="T14" fmla="*/ 685 w 837"/>
              <a:gd name="T15" fmla="*/ 436 h 842"/>
              <a:gd name="T16" fmla="*/ 770 w 837"/>
              <a:gd name="T17" fmla="*/ 410 h 842"/>
              <a:gd name="T18" fmla="*/ 837 w 837"/>
              <a:gd name="T19" fmla="*/ 497 h 842"/>
              <a:gd name="T20" fmla="*/ 772 w 837"/>
              <a:gd name="T21" fmla="*/ 579 h 842"/>
              <a:gd name="T22" fmla="*/ 685 w 837"/>
              <a:gd name="T23" fmla="*/ 548 h 842"/>
              <a:gd name="T24" fmla="*/ 685 w 837"/>
              <a:gd name="T25" fmla="*/ 842 h 842"/>
              <a:gd name="T26" fmla="*/ 397 w 837"/>
              <a:gd name="T27" fmla="*/ 842 h 842"/>
              <a:gd name="T28" fmla="*/ 422 w 837"/>
              <a:gd name="T29" fmla="*/ 760 h 842"/>
              <a:gd name="T30" fmla="*/ 343 w 837"/>
              <a:gd name="T31" fmla="*/ 690 h 842"/>
              <a:gd name="T32" fmla="*/ 267 w 837"/>
              <a:gd name="T33" fmla="*/ 752 h 842"/>
              <a:gd name="T34" fmla="*/ 286 w 837"/>
              <a:gd name="T35" fmla="*/ 840 h 842"/>
              <a:gd name="T36" fmla="*/ 0 w 837"/>
              <a:gd name="T37" fmla="*/ 840 h 842"/>
              <a:gd name="T38" fmla="*/ 0 w 837"/>
              <a:gd name="T39" fmla="*/ 151 h 84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7"/>
              <a:gd name="T61" fmla="*/ 0 h 842"/>
              <a:gd name="T62" fmla="*/ 837 w 837"/>
              <a:gd name="T63" fmla="*/ 842 h 84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7" h="842">
                <a:moveTo>
                  <a:pt x="0" y="151"/>
                </a:moveTo>
                <a:cubicBezTo>
                  <a:pt x="77" y="151"/>
                  <a:pt x="164" y="151"/>
                  <a:pt x="278" y="151"/>
                </a:cubicBezTo>
                <a:cubicBezTo>
                  <a:pt x="330" y="129"/>
                  <a:pt x="264" y="129"/>
                  <a:pt x="260" y="73"/>
                </a:cubicBezTo>
                <a:cubicBezTo>
                  <a:pt x="256" y="17"/>
                  <a:pt x="285" y="0"/>
                  <a:pt x="337" y="0"/>
                </a:cubicBezTo>
                <a:cubicBezTo>
                  <a:pt x="389" y="0"/>
                  <a:pt x="426" y="2"/>
                  <a:pt x="424" y="61"/>
                </a:cubicBezTo>
                <a:cubicBezTo>
                  <a:pt x="422" y="120"/>
                  <a:pt x="370" y="115"/>
                  <a:pt x="400" y="151"/>
                </a:cubicBezTo>
                <a:cubicBezTo>
                  <a:pt x="440" y="151"/>
                  <a:pt x="597" y="153"/>
                  <a:pt x="687" y="151"/>
                </a:cubicBezTo>
                <a:cubicBezTo>
                  <a:pt x="687" y="151"/>
                  <a:pt x="685" y="387"/>
                  <a:pt x="685" y="436"/>
                </a:cubicBezTo>
                <a:cubicBezTo>
                  <a:pt x="717" y="471"/>
                  <a:pt x="726" y="413"/>
                  <a:pt x="770" y="410"/>
                </a:cubicBezTo>
                <a:cubicBezTo>
                  <a:pt x="814" y="407"/>
                  <a:pt x="837" y="446"/>
                  <a:pt x="837" y="497"/>
                </a:cubicBezTo>
                <a:cubicBezTo>
                  <a:pt x="837" y="548"/>
                  <a:pt x="815" y="579"/>
                  <a:pt x="772" y="579"/>
                </a:cubicBezTo>
                <a:cubicBezTo>
                  <a:pt x="729" y="579"/>
                  <a:pt x="727" y="526"/>
                  <a:pt x="685" y="548"/>
                </a:cubicBezTo>
                <a:cubicBezTo>
                  <a:pt x="685" y="689"/>
                  <a:pt x="685" y="783"/>
                  <a:pt x="685" y="842"/>
                </a:cubicBezTo>
                <a:cubicBezTo>
                  <a:pt x="619" y="842"/>
                  <a:pt x="439" y="842"/>
                  <a:pt x="397" y="842"/>
                </a:cubicBezTo>
                <a:cubicBezTo>
                  <a:pt x="359" y="804"/>
                  <a:pt x="422" y="795"/>
                  <a:pt x="422" y="760"/>
                </a:cubicBezTo>
                <a:cubicBezTo>
                  <a:pt x="422" y="725"/>
                  <a:pt x="405" y="689"/>
                  <a:pt x="343" y="690"/>
                </a:cubicBezTo>
                <a:cubicBezTo>
                  <a:pt x="281" y="691"/>
                  <a:pt x="269" y="718"/>
                  <a:pt x="267" y="752"/>
                </a:cubicBezTo>
                <a:cubicBezTo>
                  <a:pt x="265" y="786"/>
                  <a:pt x="341" y="816"/>
                  <a:pt x="286" y="840"/>
                </a:cubicBezTo>
                <a:cubicBezTo>
                  <a:pt x="142" y="840"/>
                  <a:pt x="14" y="839"/>
                  <a:pt x="0" y="840"/>
                </a:cubicBezTo>
                <a:cubicBezTo>
                  <a:pt x="1" y="726"/>
                  <a:pt x="1" y="287"/>
                  <a:pt x="0" y="15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0" name="Freeform 38"/>
          <p:cNvSpPr>
            <a:spLocks/>
          </p:cNvSpPr>
          <p:nvPr/>
        </p:nvSpPr>
        <p:spPr bwMode="auto">
          <a:xfrm>
            <a:off x="4857753" y="285728"/>
            <a:ext cx="1596764" cy="1643073"/>
          </a:xfrm>
          <a:custGeom>
            <a:avLst/>
            <a:gdLst>
              <a:gd name="T0" fmla="*/ 0 w 838"/>
              <a:gd name="T1" fmla="*/ 0 h 692"/>
              <a:gd name="T2" fmla="*/ 689 w 838"/>
              <a:gd name="T3" fmla="*/ 0 h 692"/>
              <a:gd name="T4" fmla="*/ 689 w 838"/>
              <a:gd name="T5" fmla="*/ 294 h 692"/>
              <a:gd name="T6" fmla="*/ 771 w 838"/>
              <a:gd name="T7" fmla="*/ 271 h 692"/>
              <a:gd name="T8" fmla="*/ 838 w 838"/>
              <a:gd name="T9" fmla="*/ 353 h 692"/>
              <a:gd name="T10" fmla="*/ 778 w 838"/>
              <a:gd name="T11" fmla="*/ 433 h 692"/>
              <a:gd name="T12" fmla="*/ 689 w 838"/>
              <a:gd name="T13" fmla="*/ 405 h 692"/>
              <a:gd name="T14" fmla="*/ 689 w 838"/>
              <a:gd name="T15" fmla="*/ 690 h 692"/>
              <a:gd name="T16" fmla="*/ 397 w 838"/>
              <a:gd name="T17" fmla="*/ 690 h 692"/>
              <a:gd name="T18" fmla="*/ 426 w 838"/>
              <a:gd name="T19" fmla="*/ 605 h 692"/>
              <a:gd name="T20" fmla="*/ 346 w 838"/>
              <a:gd name="T21" fmla="*/ 540 h 692"/>
              <a:gd name="T22" fmla="*/ 261 w 838"/>
              <a:gd name="T23" fmla="*/ 606 h 692"/>
              <a:gd name="T24" fmla="*/ 289 w 838"/>
              <a:gd name="T25" fmla="*/ 690 h 692"/>
              <a:gd name="T26" fmla="*/ 0 w 838"/>
              <a:gd name="T27" fmla="*/ 690 h 692"/>
              <a:gd name="T28" fmla="*/ 0 w 838"/>
              <a:gd name="T29" fmla="*/ 0 h 69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38"/>
              <a:gd name="T46" fmla="*/ 0 h 692"/>
              <a:gd name="T47" fmla="*/ 838 w 838"/>
              <a:gd name="T48" fmla="*/ 692 h 69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38" h="692">
                <a:moveTo>
                  <a:pt x="0" y="0"/>
                </a:moveTo>
                <a:lnTo>
                  <a:pt x="689" y="0"/>
                </a:lnTo>
                <a:cubicBezTo>
                  <a:pt x="689" y="0"/>
                  <a:pt x="690" y="248"/>
                  <a:pt x="689" y="294"/>
                </a:cubicBezTo>
                <a:cubicBezTo>
                  <a:pt x="718" y="340"/>
                  <a:pt x="724" y="277"/>
                  <a:pt x="771" y="271"/>
                </a:cubicBezTo>
                <a:cubicBezTo>
                  <a:pt x="818" y="265"/>
                  <a:pt x="838" y="302"/>
                  <a:pt x="838" y="353"/>
                </a:cubicBezTo>
                <a:cubicBezTo>
                  <a:pt x="838" y="404"/>
                  <a:pt x="823" y="431"/>
                  <a:pt x="778" y="433"/>
                </a:cubicBezTo>
                <a:cubicBezTo>
                  <a:pt x="733" y="435"/>
                  <a:pt x="715" y="370"/>
                  <a:pt x="689" y="405"/>
                </a:cubicBezTo>
                <a:cubicBezTo>
                  <a:pt x="689" y="547"/>
                  <a:pt x="689" y="690"/>
                  <a:pt x="689" y="690"/>
                </a:cubicBezTo>
                <a:cubicBezTo>
                  <a:pt x="689" y="690"/>
                  <a:pt x="438" y="692"/>
                  <a:pt x="397" y="690"/>
                </a:cubicBezTo>
                <a:cubicBezTo>
                  <a:pt x="367" y="651"/>
                  <a:pt x="426" y="640"/>
                  <a:pt x="426" y="605"/>
                </a:cubicBezTo>
                <a:cubicBezTo>
                  <a:pt x="426" y="570"/>
                  <a:pt x="408" y="539"/>
                  <a:pt x="346" y="540"/>
                </a:cubicBezTo>
                <a:cubicBezTo>
                  <a:pt x="284" y="541"/>
                  <a:pt x="261" y="567"/>
                  <a:pt x="261" y="606"/>
                </a:cubicBezTo>
                <a:cubicBezTo>
                  <a:pt x="261" y="645"/>
                  <a:pt x="322" y="648"/>
                  <a:pt x="289" y="690"/>
                </a:cubicBezTo>
                <a:cubicBezTo>
                  <a:pt x="145" y="690"/>
                  <a:pt x="0" y="690"/>
                  <a:pt x="0" y="690"/>
                </a:cubicBez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23" name="Рисунок 22" descr="lightshot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одумайте хорошеньк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вет неправильны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получается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15206" y="5397354"/>
            <a:ext cx="1734114" cy="134682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714348" y="571480"/>
            <a:ext cx="3143272" cy="928694"/>
          </a:xfrm>
          <a:prstGeom prst="roundRect">
            <a:avLst/>
          </a:prstGeom>
          <a:solidFill>
            <a:srgbClr val="9999FF">
              <a:alpha val="82000"/>
            </a:srgbClr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 Black" pitchFamily="34" charset="0"/>
              </a:rPr>
              <a:t>4  2=</a:t>
            </a:r>
            <a:endParaRPr lang="ru-RU" sz="6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6" name="Умножение 35"/>
          <p:cNvSpPr/>
          <p:nvPr/>
        </p:nvSpPr>
        <p:spPr>
          <a:xfrm>
            <a:off x="1857356" y="857232"/>
            <a:ext cx="428628" cy="428628"/>
          </a:xfrm>
          <a:prstGeom prst="mathMultiply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7"/>
          <p:cNvGrpSpPr/>
          <p:nvPr/>
        </p:nvGrpSpPr>
        <p:grpSpPr>
          <a:xfrm>
            <a:off x="357158" y="2000240"/>
            <a:ext cx="1218900" cy="1500174"/>
            <a:chOff x="357158" y="2000240"/>
            <a:chExt cx="1218900" cy="1500174"/>
          </a:xfrm>
        </p:grpSpPr>
        <p:pic>
          <p:nvPicPr>
            <p:cNvPr id="33" name="Рисунок 32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57158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500034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12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" name="Группа 40"/>
          <p:cNvGrpSpPr/>
          <p:nvPr/>
        </p:nvGrpSpPr>
        <p:grpSpPr>
          <a:xfrm>
            <a:off x="1857356" y="2000240"/>
            <a:ext cx="1218900" cy="1500174"/>
            <a:chOff x="1857356" y="2000240"/>
            <a:chExt cx="1218900" cy="1500174"/>
          </a:xfrm>
        </p:grpSpPr>
        <p:pic>
          <p:nvPicPr>
            <p:cNvPr id="34" name="Рисунок 33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185735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00023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10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Группа 41"/>
          <p:cNvGrpSpPr/>
          <p:nvPr/>
        </p:nvGrpSpPr>
        <p:grpSpPr>
          <a:xfrm>
            <a:off x="3286116" y="2000240"/>
            <a:ext cx="1218900" cy="1500174"/>
            <a:chOff x="3286116" y="2000240"/>
            <a:chExt cx="1218900" cy="1500174"/>
          </a:xfrm>
        </p:grpSpPr>
        <p:pic>
          <p:nvPicPr>
            <p:cNvPr id="35" name="Рисунок 34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28611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643306" y="2643182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8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 useBgFill="1">
        <p:nvSpPr>
          <p:cNvPr id="64" name="Freeform 39"/>
          <p:cNvSpPr>
            <a:spLocks/>
          </p:cNvSpPr>
          <p:nvPr/>
        </p:nvSpPr>
        <p:spPr bwMode="auto">
          <a:xfrm>
            <a:off x="4857753" y="3211828"/>
            <a:ext cx="1304367" cy="1997406"/>
          </a:xfrm>
          <a:custGeom>
            <a:avLst/>
            <a:gdLst>
              <a:gd name="T0" fmla="*/ 0 w 694"/>
              <a:gd name="T1" fmla="*/ 839 h 839"/>
              <a:gd name="T2" fmla="*/ 0 w 694"/>
              <a:gd name="T3" fmla="*/ 152 h 839"/>
              <a:gd name="T4" fmla="*/ 286 w 694"/>
              <a:gd name="T5" fmla="*/ 152 h 839"/>
              <a:gd name="T6" fmla="*/ 261 w 694"/>
              <a:gd name="T7" fmla="*/ 69 h 839"/>
              <a:gd name="T8" fmla="*/ 347 w 694"/>
              <a:gd name="T9" fmla="*/ 0 h 839"/>
              <a:gd name="T10" fmla="*/ 429 w 694"/>
              <a:gd name="T11" fmla="*/ 65 h 839"/>
              <a:gd name="T12" fmla="*/ 398 w 694"/>
              <a:gd name="T13" fmla="*/ 152 h 839"/>
              <a:gd name="T14" fmla="*/ 694 w 694"/>
              <a:gd name="T15" fmla="*/ 153 h 839"/>
              <a:gd name="T16" fmla="*/ 692 w 694"/>
              <a:gd name="T17" fmla="*/ 443 h 839"/>
              <a:gd name="T18" fmla="*/ 607 w 694"/>
              <a:gd name="T19" fmla="*/ 415 h 839"/>
              <a:gd name="T20" fmla="*/ 542 w 694"/>
              <a:gd name="T21" fmla="*/ 494 h 839"/>
              <a:gd name="T22" fmla="*/ 608 w 694"/>
              <a:gd name="T23" fmla="*/ 579 h 839"/>
              <a:gd name="T24" fmla="*/ 692 w 694"/>
              <a:gd name="T25" fmla="*/ 551 h 839"/>
              <a:gd name="T26" fmla="*/ 692 w 694"/>
              <a:gd name="T27" fmla="*/ 839 h 839"/>
              <a:gd name="T28" fmla="*/ 0 w 694"/>
              <a:gd name="T29" fmla="*/ 839 h 83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94"/>
              <a:gd name="T46" fmla="*/ 0 h 839"/>
              <a:gd name="T47" fmla="*/ 694 w 694"/>
              <a:gd name="T48" fmla="*/ 839 h 83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94" h="839">
                <a:moveTo>
                  <a:pt x="0" y="839"/>
                </a:moveTo>
                <a:cubicBezTo>
                  <a:pt x="0" y="839"/>
                  <a:pt x="1" y="282"/>
                  <a:pt x="0" y="152"/>
                </a:cubicBezTo>
                <a:cubicBezTo>
                  <a:pt x="0" y="152"/>
                  <a:pt x="237" y="152"/>
                  <a:pt x="286" y="152"/>
                </a:cubicBezTo>
                <a:cubicBezTo>
                  <a:pt x="321" y="120"/>
                  <a:pt x="264" y="111"/>
                  <a:pt x="261" y="69"/>
                </a:cubicBezTo>
                <a:cubicBezTo>
                  <a:pt x="258" y="27"/>
                  <a:pt x="296" y="0"/>
                  <a:pt x="347" y="0"/>
                </a:cubicBezTo>
                <a:cubicBezTo>
                  <a:pt x="398" y="0"/>
                  <a:pt x="429" y="22"/>
                  <a:pt x="429" y="65"/>
                </a:cubicBezTo>
                <a:cubicBezTo>
                  <a:pt x="429" y="108"/>
                  <a:pt x="376" y="110"/>
                  <a:pt x="398" y="152"/>
                </a:cubicBezTo>
                <a:cubicBezTo>
                  <a:pt x="541" y="152"/>
                  <a:pt x="635" y="153"/>
                  <a:pt x="694" y="153"/>
                </a:cubicBezTo>
                <a:cubicBezTo>
                  <a:pt x="691" y="221"/>
                  <a:pt x="694" y="403"/>
                  <a:pt x="692" y="443"/>
                </a:cubicBezTo>
                <a:cubicBezTo>
                  <a:pt x="653" y="473"/>
                  <a:pt x="642" y="415"/>
                  <a:pt x="607" y="415"/>
                </a:cubicBezTo>
                <a:cubicBezTo>
                  <a:pt x="572" y="415"/>
                  <a:pt x="541" y="432"/>
                  <a:pt x="542" y="494"/>
                </a:cubicBezTo>
                <a:cubicBezTo>
                  <a:pt x="543" y="556"/>
                  <a:pt x="569" y="579"/>
                  <a:pt x="608" y="579"/>
                </a:cubicBezTo>
                <a:cubicBezTo>
                  <a:pt x="647" y="579"/>
                  <a:pt x="650" y="518"/>
                  <a:pt x="692" y="551"/>
                </a:cubicBezTo>
                <a:cubicBezTo>
                  <a:pt x="692" y="695"/>
                  <a:pt x="692" y="839"/>
                  <a:pt x="692" y="839"/>
                </a:cubicBezTo>
                <a:lnTo>
                  <a:pt x="0" y="839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7" name="Freeform 43"/>
          <p:cNvSpPr>
            <a:spLocks/>
          </p:cNvSpPr>
          <p:nvPr/>
        </p:nvSpPr>
        <p:spPr bwMode="auto">
          <a:xfrm rot="10800000">
            <a:off x="7187794" y="1925945"/>
            <a:ext cx="1599048" cy="2003121"/>
          </a:xfrm>
          <a:custGeom>
            <a:avLst/>
            <a:gdLst>
              <a:gd name="T0" fmla="*/ 0 w 840"/>
              <a:gd name="T1" fmla="*/ 150 h 840"/>
              <a:gd name="T2" fmla="*/ 281 w 840"/>
              <a:gd name="T3" fmla="*/ 149 h 840"/>
              <a:gd name="T4" fmla="*/ 263 w 840"/>
              <a:gd name="T5" fmla="*/ 71 h 840"/>
              <a:gd name="T6" fmla="*/ 342 w 840"/>
              <a:gd name="T7" fmla="*/ 0 h 840"/>
              <a:gd name="T8" fmla="*/ 425 w 840"/>
              <a:gd name="T9" fmla="*/ 63 h 840"/>
              <a:gd name="T10" fmla="*/ 401 w 840"/>
              <a:gd name="T11" fmla="*/ 151 h 840"/>
              <a:gd name="T12" fmla="*/ 688 w 840"/>
              <a:gd name="T13" fmla="*/ 150 h 840"/>
              <a:gd name="T14" fmla="*/ 688 w 840"/>
              <a:gd name="T15" fmla="*/ 434 h 840"/>
              <a:gd name="T16" fmla="*/ 773 w 840"/>
              <a:gd name="T17" fmla="*/ 408 h 840"/>
              <a:gd name="T18" fmla="*/ 840 w 840"/>
              <a:gd name="T19" fmla="*/ 495 h 840"/>
              <a:gd name="T20" fmla="*/ 775 w 840"/>
              <a:gd name="T21" fmla="*/ 577 h 840"/>
              <a:gd name="T22" fmla="*/ 688 w 840"/>
              <a:gd name="T23" fmla="*/ 546 h 840"/>
              <a:gd name="T24" fmla="*/ 688 w 840"/>
              <a:gd name="T25" fmla="*/ 840 h 840"/>
              <a:gd name="T26" fmla="*/ 400 w 840"/>
              <a:gd name="T27" fmla="*/ 840 h 840"/>
              <a:gd name="T28" fmla="*/ 425 w 840"/>
              <a:gd name="T29" fmla="*/ 758 h 840"/>
              <a:gd name="T30" fmla="*/ 346 w 840"/>
              <a:gd name="T31" fmla="*/ 688 h 840"/>
              <a:gd name="T32" fmla="*/ 270 w 840"/>
              <a:gd name="T33" fmla="*/ 750 h 840"/>
              <a:gd name="T34" fmla="*/ 289 w 840"/>
              <a:gd name="T35" fmla="*/ 838 h 840"/>
              <a:gd name="T36" fmla="*/ 1 w 840"/>
              <a:gd name="T37" fmla="*/ 838 h 840"/>
              <a:gd name="T38" fmla="*/ 0 w 840"/>
              <a:gd name="T39" fmla="*/ 15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0" y="150"/>
                </a:moveTo>
                <a:cubicBezTo>
                  <a:pt x="77" y="150"/>
                  <a:pt x="167" y="149"/>
                  <a:pt x="281" y="149"/>
                </a:cubicBezTo>
                <a:cubicBezTo>
                  <a:pt x="333" y="127"/>
                  <a:pt x="267" y="127"/>
                  <a:pt x="263" y="71"/>
                </a:cubicBezTo>
                <a:cubicBezTo>
                  <a:pt x="259" y="15"/>
                  <a:pt x="290" y="0"/>
                  <a:pt x="342" y="0"/>
                </a:cubicBezTo>
                <a:cubicBezTo>
                  <a:pt x="394" y="0"/>
                  <a:pt x="423" y="5"/>
                  <a:pt x="425" y="63"/>
                </a:cubicBezTo>
                <a:cubicBezTo>
                  <a:pt x="427" y="121"/>
                  <a:pt x="371" y="115"/>
                  <a:pt x="401" y="151"/>
                </a:cubicBezTo>
                <a:cubicBezTo>
                  <a:pt x="441" y="151"/>
                  <a:pt x="598" y="152"/>
                  <a:pt x="688" y="150"/>
                </a:cubicBezTo>
                <a:cubicBezTo>
                  <a:pt x="688" y="150"/>
                  <a:pt x="688" y="385"/>
                  <a:pt x="688" y="434"/>
                </a:cubicBezTo>
                <a:cubicBezTo>
                  <a:pt x="720" y="469"/>
                  <a:pt x="729" y="411"/>
                  <a:pt x="773" y="408"/>
                </a:cubicBezTo>
                <a:cubicBezTo>
                  <a:pt x="817" y="405"/>
                  <a:pt x="840" y="444"/>
                  <a:pt x="840" y="495"/>
                </a:cubicBezTo>
                <a:cubicBezTo>
                  <a:pt x="840" y="546"/>
                  <a:pt x="818" y="577"/>
                  <a:pt x="775" y="577"/>
                </a:cubicBezTo>
                <a:cubicBezTo>
                  <a:pt x="732" y="577"/>
                  <a:pt x="730" y="524"/>
                  <a:pt x="688" y="546"/>
                </a:cubicBezTo>
                <a:cubicBezTo>
                  <a:pt x="688" y="687"/>
                  <a:pt x="688" y="781"/>
                  <a:pt x="688" y="840"/>
                </a:cubicBezTo>
                <a:cubicBezTo>
                  <a:pt x="622" y="840"/>
                  <a:pt x="442" y="840"/>
                  <a:pt x="400" y="840"/>
                </a:cubicBezTo>
                <a:cubicBezTo>
                  <a:pt x="362" y="802"/>
                  <a:pt x="425" y="793"/>
                  <a:pt x="425" y="758"/>
                </a:cubicBezTo>
                <a:cubicBezTo>
                  <a:pt x="425" y="723"/>
                  <a:pt x="408" y="687"/>
                  <a:pt x="346" y="688"/>
                </a:cubicBezTo>
                <a:cubicBezTo>
                  <a:pt x="284" y="689"/>
                  <a:pt x="272" y="716"/>
                  <a:pt x="270" y="750"/>
                </a:cubicBezTo>
                <a:cubicBezTo>
                  <a:pt x="268" y="784"/>
                  <a:pt x="344" y="814"/>
                  <a:pt x="289" y="838"/>
                </a:cubicBezTo>
                <a:cubicBezTo>
                  <a:pt x="145" y="838"/>
                  <a:pt x="1" y="838"/>
                  <a:pt x="1" y="838"/>
                </a:cubicBezTo>
                <a:cubicBezTo>
                  <a:pt x="2" y="724"/>
                  <a:pt x="1" y="286"/>
                  <a:pt x="0" y="15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8" name="Freeform 2"/>
          <p:cNvSpPr>
            <a:spLocks/>
          </p:cNvSpPr>
          <p:nvPr/>
        </p:nvSpPr>
        <p:spPr bwMode="auto">
          <a:xfrm>
            <a:off x="4857753" y="1563128"/>
            <a:ext cx="1592196" cy="2008836"/>
          </a:xfrm>
          <a:custGeom>
            <a:avLst/>
            <a:gdLst>
              <a:gd name="T0" fmla="*/ 0 w 837"/>
              <a:gd name="T1" fmla="*/ 151 h 842"/>
              <a:gd name="T2" fmla="*/ 278 w 837"/>
              <a:gd name="T3" fmla="*/ 151 h 842"/>
              <a:gd name="T4" fmla="*/ 260 w 837"/>
              <a:gd name="T5" fmla="*/ 73 h 842"/>
              <a:gd name="T6" fmla="*/ 337 w 837"/>
              <a:gd name="T7" fmla="*/ 0 h 842"/>
              <a:gd name="T8" fmla="*/ 424 w 837"/>
              <a:gd name="T9" fmla="*/ 61 h 842"/>
              <a:gd name="T10" fmla="*/ 400 w 837"/>
              <a:gd name="T11" fmla="*/ 151 h 842"/>
              <a:gd name="T12" fmla="*/ 687 w 837"/>
              <a:gd name="T13" fmla="*/ 151 h 842"/>
              <a:gd name="T14" fmla="*/ 685 w 837"/>
              <a:gd name="T15" fmla="*/ 436 h 842"/>
              <a:gd name="T16" fmla="*/ 770 w 837"/>
              <a:gd name="T17" fmla="*/ 410 h 842"/>
              <a:gd name="T18" fmla="*/ 837 w 837"/>
              <a:gd name="T19" fmla="*/ 497 h 842"/>
              <a:gd name="T20" fmla="*/ 772 w 837"/>
              <a:gd name="T21" fmla="*/ 579 h 842"/>
              <a:gd name="T22" fmla="*/ 685 w 837"/>
              <a:gd name="T23" fmla="*/ 548 h 842"/>
              <a:gd name="T24" fmla="*/ 685 w 837"/>
              <a:gd name="T25" fmla="*/ 842 h 842"/>
              <a:gd name="T26" fmla="*/ 397 w 837"/>
              <a:gd name="T27" fmla="*/ 842 h 842"/>
              <a:gd name="T28" fmla="*/ 422 w 837"/>
              <a:gd name="T29" fmla="*/ 760 h 842"/>
              <a:gd name="T30" fmla="*/ 343 w 837"/>
              <a:gd name="T31" fmla="*/ 690 h 842"/>
              <a:gd name="T32" fmla="*/ 267 w 837"/>
              <a:gd name="T33" fmla="*/ 752 h 842"/>
              <a:gd name="T34" fmla="*/ 286 w 837"/>
              <a:gd name="T35" fmla="*/ 840 h 842"/>
              <a:gd name="T36" fmla="*/ 0 w 837"/>
              <a:gd name="T37" fmla="*/ 840 h 842"/>
              <a:gd name="T38" fmla="*/ 0 w 837"/>
              <a:gd name="T39" fmla="*/ 151 h 84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7"/>
              <a:gd name="T61" fmla="*/ 0 h 842"/>
              <a:gd name="T62" fmla="*/ 837 w 837"/>
              <a:gd name="T63" fmla="*/ 842 h 84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7" h="842">
                <a:moveTo>
                  <a:pt x="0" y="151"/>
                </a:moveTo>
                <a:cubicBezTo>
                  <a:pt x="77" y="151"/>
                  <a:pt x="164" y="151"/>
                  <a:pt x="278" y="151"/>
                </a:cubicBezTo>
                <a:cubicBezTo>
                  <a:pt x="330" y="129"/>
                  <a:pt x="264" y="129"/>
                  <a:pt x="260" y="73"/>
                </a:cubicBezTo>
                <a:cubicBezTo>
                  <a:pt x="256" y="17"/>
                  <a:pt x="285" y="0"/>
                  <a:pt x="337" y="0"/>
                </a:cubicBezTo>
                <a:cubicBezTo>
                  <a:pt x="389" y="0"/>
                  <a:pt x="426" y="2"/>
                  <a:pt x="424" y="61"/>
                </a:cubicBezTo>
                <a:cubicBezTo>
                  <a:pt x="422" y="120"/>
                  <a:pt x="370" y="115"/>
                  <a:pt x="400" y="151"/>
                </a:cubicBezTo>
                <a:cubicBezTo>
                  <a:pt x="440" y="151"/>
                  <a:pt x="597" y="153"/>
                  <a:pt x="687" y="151"/>
                </a:cubicBezTo>
                <a:cubicBezTo>
                  <a:pt x="687" y="151"/>
                  <a:pt x="685" y="387"/>
                  <a:pt x="685" y="436"/>
                </a:cubicBezTo>
                <a:cubicBezTo>
                  <a:pt x="717" y="471"/>
                  <a:pt x="726" y="413"/>
                  <a:pt x="770" y="410"/>
                </a:cubicBezTo>
                <a:cubicBezTo>
                  <a:pt x="814" y="407"/>
                  <a:pt x="837" y="446"/>
                  <a:pt x="837" y="497"/>
                </a:cubicBezTo>
                <a:cubicBezTo>
                  <a:pt x="837" y="548"/>
                  <a:pt x="815" y="579"/>
                  <a:pt x="772" y="579"/>
                </a:cubicBezTo>
                <a:cubicBezTo>
                  <a:pt x="729" y="579"/>
                  <a:pt x="727" y="526"/>
                  <a:pt x="685" y="548"/>
                </a:cubicBezTo>
                <a:cubicBezTo>
                  <a:pt x="685" y="689"/>
                  <a:pt x="685" y="783"/>
                  <a:pt x="685" y="842"/>
                </a:cubicBezTo>
                <a:cubicBezTo>
                  <a:pt x="619" y="842"/>
                  <a:pt x="439" y="842"/>
                  <a:pt x="397" y="842"/>
                </a:cubicBezTo>
                <a:cubicBezTo>
                  <a:pt x="359" y="804"/>
                  <a:pt x="422" y="795"/>
                  <a:pt x="422" y="760"/>
                </a:cubicBezTo>
                <a:cubicBezTo>
                  <a:pt x="422" y="725"/>
                  <a:pt x="405" y="689"/>
                  <a:pt x="343" y="690"/>
                </a:cubicBezTo>
                <a:cubicBezTo>
                  <a:pt x="281" y="691"/>
                  <a:pt x="269" y="718"/>
                  <a:pt x="267" y="752"/>
                </a:cubicBezTo>
                <a:cubicBezTo>
                  <a:pt x="265" y="786"/>
                  <a:pt x="341" y="816"/>
                  <a:pt x="286" y="840"/>
                </a:cubicBezTo>
                <a:cubicBezTo>
                  <a:pt x="142" y="840"/>
                  <a:pt x="14" y="839"/>
                  <a:pt x="0" y="840"/>
                </a:cubicBezTo>
                <a:cubicBezTo>
                  <a:pt x="1" y="726"/>
                  <a:pt x="1" y="287"/>
                  <a:pt x="0" y="15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0" name="Freeform 38"/>
          <p:cNvSpPr>
            <a:spLocks/>
          </p:cNvSpPr>
          <p:nvPr/>
        </p:nvSpPr>
        <p:spPr bwMode="auto">
          <a:xfrm>
            <a:off x="4857753" y="285728"/>
            <a:ext cx="1596764" cy="1643073"/>
          </a:xfrm>
          <a:custGeom>
            <a:avLst/>
            <a:gdLst>
              <a:gd name="T0" fmla="*/ 0 w 838"/>
              <a:gd name="T1" fmla="*/ 0 h 692"/>
              <a:gd name="T2" fmla="*/ 689 w 838"/>
              <a:gd name="T3" fmla="*/ 0 h 692"/>
              <a:gd name="T4" fmla="*/ 689 w 838"/>
              <a:gd name="T5" fmla="*/ 294 h 692"/>
              <a:gd name="T6" fmla="*/ 771 w 838"/>
              <a:gd name="T7" fmla="*/ 271 h 692"/>
              <a:gd name="T8" fmla="*/ 838 w 838"/>
              <a:gd name="T9" fmla="*/ 353 h 692"/>
              <a:gd name="T10" fmla="*/ 778 w 838"/>
              <a:gd name="T11" fmla="*/ 433 h 692"/>
              <a:gd name="T12" fmla="*/ 689 w 838"/>
              <a:gd name="T13" fmla="*/ 405 h 692"/>
              <a:gd name="T14" fmla="*/ 689 w 838"/>
              <a:gd name="T15" fmla="*/ 690 h 692"/>
              <a:gd name="T16" fmla="*/ 397 w 838"/>
              <a:gd name="T17" fmla="*/ 690 h 692"/>
              <a:gd name="T18" fmla="*/ 426 w 838"/>
              <a:gd name="T19" fmla="*/ 605 h 692"/>
              <a:gd name="T20" fmla="*/ 346 w 838"/>
              <a:gd name="T21" fmla="*/ 540 h 692"/>
              <a:gd name="T22" fmla="*/ 261 w 838"/>
              <a:gd name="T23" fmla="*/ 606 h 692"/>
              <a:gd name="T24" fmla="*/ 289 w 838"/>
              <a:gd name="T25" fmla="*/ 690 h 692"/>
              <a:gd name="T26" fmla="*/ 0 w 838"/>
              <a:gd name="T27" fmla="*/ 690 h 692"/>
              <a:gd name="T28" fmla="*/ 0 w 838"/>
              <a:gd name="T29" fmla="*/ 0 h 69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38"/>
              <a:gd name="T46" fmla="*/ 0 h 692"/>
              <a:gd name="T47" fmla="*/ 838 w 838"/>
              <a:gd name="T48" fmla="*/ 692 h 69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38" h="692">
                <a:moveTo>
                  <a:pt x="0" y="0"/>
                </a:moveTo>
                <a:lnTo>
                  <a:pt x="689" y="0"/>
                </a:lnTo>
                <a:cubicBezTo>
                  <a:pt x="689" y="0"/>
                  <a:pt x="690" y="248"/>
                  <a:pt x="689" y="294"/>
                </a:cubicBezTo>
                <a:cubicBezTo>
                  <a:pt x="718" y="340"/>
                  <a:pt x="724" y="277"/>
                  <a:pt x="771" y="271"/>
                </a:cubicBezTo>
                <a:cubicBezTo>
                  <a:pt x="818" y="265"/>
                  <a:pt x="838" y="302"/>
                  <a:pt x="838" y="353"/>
                </a:cubicBezTo>
                <a:cubicBezTo>
                  <a:pt x="838" y="404"/>
                  <a:pt x="823" y="431"/>
                  <a:pt x="778" y="433"/>
                </a:cubicBezTo>
                <a:cubicBezTo>
                  <a:pt x="733" y="435"/>
                  <a:pt x="715" y="370"/>
                  <a:pt x="689" y="405"/>
                </a:cubicBezTo>
                <a:cubicBezTo>
                  <a:pt x="689" y="547"/>
                  <a:pt x="689" y="690"/>
                  <a:pt x="689" y="690"/>
                </a:cubicBezTo>
                <a:cubicBezTo>
                  <a:pt x="689" y="690"/>
                  <a:pt x="438" y="692"/>
                  <a:pt x="397" y="690"/>
                </a:cubicBezTo>
                <a:cubicBezTo>
                  <a:pt x="367" y="651"/>
                  <a:pt x="426" y="640"/>
                  <a:pt x="426" y="605"/>
                </a:cubicBezTo>
                <a:cubicBezTo>
                  <a:pt x="426" y="570"/>
                  <a:pt x="408" y="539"/>
                  <a:pt x="346" y="540"/>
                </a:cubicBezTo>
                <a:cubicBezTo>
                  <a:pt x="284" y="541"/>
                  <a:pt x="261" y="567"/>
                  <a:pt x="261" y="606"/>
                </a:cubicBezTo>
                <a:cubicBezTo>
                  <a:pt x="261" y="645"/>
                  <a:pt x="322" y="648"/>
                  <a:pt x="289" y="690"/>
                </a:cubicBezTo>
                <a:cubicBezTo>
                  <a:pt x="145" y="690"/>
                  <a:pt x="0" y="690"/>
                  <a:pt x="0" y="690"/>
                </a:cubicBez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2" name="Freeform 42"/>
          <p:cNvSpPr>
            <a:spLocks/>
          </p:cNvSpPr>
          <p:nvPr/>
        </p:nvSpPr>
        <p:spPr bwMode="auto">
          <a:xfrm>
            <a:off x="7477907" y="285728"/>
            <a:ext cx="1308935" cy="2003121"/>
          </a:xfrm>
          <a:custGeom>
            <a:avLst/>
            <a:gdLst>
              <a:gd name="T0" fmla="*/ 688 w 688"/>
              <a:gd name="T1" fmla="*/ 1 h 840"/>
              <a:gd name="T2" fmla="*/ 688 w 688"/>
              <a:gd name="T3" fmla="*/ 688 h 840"/>
              <a:gd name="T4" fmla="*/ 404 w 688"/>
              <a:gd name="T5" fmla="*/ 688 h 840"/>
              <a:gd name="T6" fmla="*/ 430 w 688"/>
              <a:gd name="T7" fmla="*/ 773 h 840"/>
              <a:gd name="T8" fmla="*/ 343 w 688"/>
              <a:gd name="T9" fmla="*/ 840 h 840"/>
              <a:gd name="T10" fmla="*/ 261 w 688"/>
              <a:gd name="T11" fmla="*/ 775 h 840"/>
              <a:gd name="T12" fmla="*/ 294 w 688"/>
              <a:gd name="T13" fmla="*/ 686 h 840"/>
              <a:gd name="T14" fmla="*/ 0 w 688"/>
              <a:gd name="T15" fmla="*/ 686 h 840"/>
              <a:gd name="T16" fmla="*/ 0 w 688"/>
              <a:gd name="T17" fmla="*/ 396 h 840"/>
              <a:gd name="T18" fmla="*/ 82 w 688"/>
              <a:gd name="T19" fmla="*/ 424 h 840"/>
              <a:gd name="T20" fmla="*/ 150 w 688"/>
              <a:gd name="T21" fmla="*/ 346 h 840"/>
              <a:gd name="T22" fmla="*/ 86 w 688"/>
              <a:gd name="T23" fmla="*/ 272 h 840"/>
              <a:gd name="T24" fmla="*/ 0 w 688"/>
              <a:gd name="T25" fmla="*/ 278 h 840"/>
              <a:gd name="T26" fmla="*/ 0 w 688"/>
              <a:gd name="T27" fmla="*/ 1 h 840"/>
              <a:gd name="T28" fmla="*/ 688 w 688"/>
              <a:gd name="T29" fmla="*/ 1 h 8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88"/>
              <a:gd name="T46" fmla="*/ 0 h 840"/>
              <a:gd name="T47" fmla="*/ 688 w 688"/>
              <a:gd name="T48" fmla="*/ 840 h 84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88" h="840">
                <a:moveTo>
                  <a:pt x="688" y="1"/>
                </a:moveTo>
                <a:cubicBezTo>
                  <a:pt x="688" y="129"/>
                  <a:pt x="687" y="558"/>
                  <a:pt x="688" y="688"/>
                </a:cubicBezTo>
                <a:cubicBezTo>
                  <a:pt x="688" y="688"/>
                  <a:pt x="453" y="688"/>
                  <a:pt x="404" y="688"/>
                </a:cubicBezTo>
                <a:cubicBezTo>
                  <a:pt x="369" y="720"/>
                  <a:pt x="427" y="729"/>
                  <a:pt x="430" y="773"/>
                </a:cubicBezTo>
                <a:cubicBezTo>
                  <a:pt x="433" y="817"/>
                  <a:pt x="394" y="840"/>
                  <a:pt x="343" y="840"/>
                </a:cubicBezTo>
                <a:cubicBezTo>
                  <a:pt x="292" y="840"/>
                  <a:pt x="261" y="818"/>
                  <a:pt x="261" y="775"/>
                </a:cubicBezTo>
                <a:cubicBezTo>
                  <a:pt x="261" y="732"/>
                  <a:pt x="316" y="728"/>
                  <a:pt x="294" y="686"/>
                </a:cubicBezTo>
                <a:cubicBezTo>
                  <a:pt x="153" y="686"/>
                  <a:pt x="59" y="686"/>
                  <a:pt x="0" y="686"/>
                </a:cubicBezTo>
                <a:cubicBezTo>
                  <a:pt x="0" y="620"/>
                  <a:pt x="0" y="438"/>
                  <a:pt x="0" y="396"/>
                </a:cubicBezTo>
                <a:cubicBezTo>
                  <a:pt x="30" y="356"/>
                  <a:pt x="47" y="424"/>
                  <a:pt x="82" y="424"/>
                </a:cubicBezTo>
                <a:cubicBezTo>
                  <a:pt x="117" y="424"/>
                  <a:pt x="150" y="396"/>
                  <a:pt x="150" y="346"/>
                </a:cubicBezTo>
                <a:cubicBezTo>
                  <a:pt x="150" y="296"/>
                  <a:pt x="126" y="272"/>
                  <a:pt x="86" y="272"/>
                </a:cubicBezTo>
                <a:cubicBezTo>
                  <a:pt x="46" y="272"/>
                  <a:pt x="14" y="348"/>
                  <a:pt x="0" y="278"/>
                </a:cubicBezTo>
                <a:cubicBezTo>
                  <a:pt x="0" y="134"/>
                  <a:pt x="0" y="1"/>
                  <a:pt x="0" y="1"/>
                </a:cubicBezTo>
                <a:cubicBezTo>
                  <a:pt x="114" y="2"/>
                  <a:pt x="550" y="0"/>
                  <a:pt x="688" y="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24" name="Рисунок 23" descr="lightshot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амеча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й-о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15206" y="5397354"/>
            <a:ext cx="1734114" cy="134682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714348" y="571480"/>
            <a:ext cx="3143272" cy="928694"/>
          </a:xfrm>
          <a:prstGeom prst="roundRect">
            <a:avLst/>
          </a:prstGeom>
          <a:solidFill>
            <a:srgbClr val="9999FF">
              <a:alpha val="82000"/>
            </a:srgbClr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 Black" pitchFamily="34" charset="0"/>
              </a:rPr>
              <a:t>2  2=</a:t>
            </a:r>
            <a:endParaRPr lang="ru-RU" sz="6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6" name="Умножение 35"/>
          <p:cNvSpPr/>
          <p:nvPr/>
        </p:nvSpPr>
        <p:spPr>
          <a:xfrm>
            <a:off x="1857356" y="857232"/>
            <a:ext cx="428628" cy="428628"/>
          </a:xfrm>
          <a:prstGeom prst="mathMultiply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7"/>
          <p:cNvGrpSpPr/>
          <p:nvPr/>
        </p:nvGrpSpPr>
        <p:grpSpPr>
          <a:xfrm>
            <a:off x="357158" y="2000240"/>
            <a:ext cx="1218900" cy="1500174"/>
            <a:chOff x="357158" y="2000240"/>
            <a:chExt cx="1218900" cy="1500174"/>
          </a:xfrm>
        </p:grpSpPr>
        <p:pic>
          <p:nvPicPr>
            <p:cNvPr id="33" name="Рисунок 32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57158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714348" y="2643182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8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" name="Группа 40"/>
          <p:cNvGrpSpPr/>
          <p:nvPr/>
        </p:nvGrpSpPr>
        <p:grpSpPr>
          <a:xfrm>
            <a:off x="1857356" y="2000240"/>
            <a:ext cx="1218900" cy="1500174"/>
            <a:chOff x="1857356" y="2000240"/>
            <a:chExt cx="1218900" cy="1500174"/>
          </a:xfrm>
        </p:grpSpPr>
        <p:pic>
          <p:nvPicPr>
            <p:cNvPr id="34" name="Рисунок 33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185735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143108" y="2643182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4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Группа 41"/>
          <p:cNvGrpSpPr/>
          <p:nvPr/>
        </p:nvGrpSpPr>
        <p:grpSpPr>
          <a:xfrm>
            <a:off x="3286116" y="2000240"/>
            <a:ext cx="1218900" cy="1500174"/>
            <a:chOff x="3286116" y="2000240"/>
            <a:chExt cx="1218900" cy="1500174"/>
          </a:xfrm>
        </p:grpSpPr>
        <p:pic>
          <p:nvPicPr>
            <p:cNvPr id="35" name="Рисунок 34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28611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571868" y="2643182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5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 useBgFill="1">
        <p:nvSpPr>
          <p:cNvPr id="64" name="Freeform 39"/>
          <p:cNvSpPr>
            <a:spLocks/>
          </p:cNvSpPr>
          <p:nvPr/>
        </p:nvSpPr>
        <p:spPr bwMode="auto">
          <a:xfrm>
            <a:off x="4857753" y="3211828"/>
            <a:ext cx="1304367" cy="1997406"/>
          </a:xfrm>
          <a:custGeom>
            <a:avLst/>
            <a:gdLst>
              <a:gd name="T0" fmla="*/ 0 w 694"/>
              <a:gd name="T1" fmla="*/ 839 h 839"/>
              <a:gd name="T2" fmla="*/ 0 w 694"/>
              <a:gd name="T3" fmla="*/ 152 h 839"/>
              <a:gd name="T4" fmla="*/ 286 w 694"/>
              <a:gd name="T5" fmla="*/ 152 h 839"/>
              <a:gd name="T6" fmla="*/ 261 w 694"/>
              <a:gd name="T7" fmla="*/ 69 h 839"/>
              <a:gd name="T8" fmla="*/ 347 w 694"/>
              <a:gd name="T9" fmla="*/ 0 h 839"/>
              <a:gd name="T10" fmla="*/ 429 w 694"/>
              <a:gd name="T11" fmla="*/ 65 h 839"/>
              <a:gd name="T12" fmla="*/ 398 w 694"/>
              <a:gd name="T13" fmla="*/ 152 h 839"/>
              <a:gd name="T14" fmla="*/ 694 w 694"/>
              <a:gd name="T15" fmla="*/ 153 h 839"/>
              <a:gd name="T16" fmla="*/ 692 w 694"/>
              <a:gd name="T17" fmla="*/ 443 h 839"/>
              <a:gd name="T18" fmla="*/ 607 w 694"/>
              <a:gd name="T19" fmla="*/ 415 h 839"/>
              <a:gd name="T20" fmla="*/ 542 w 694"/>
              <a:gd name="T21" fmla="*/ 494 h 839"/>
              <a:gd name="T22" fmla="*/ 608 w 694"/>
              <a:gd name="T23" fmla="*/ 579 h 839"/>
              <a:gd name="T24" fmla="*/ 692 w 694"/>
              <a:gd name="T25" fmla="*/ 551 h 839"/>
              <a:gd name="T26" fmla="*/ 692 w 694"/>
              <a:gd name="T27" fmla="*/ 839 h 839"/>
              <a:gd name="T28" fmla="*/ 0 w 694"/>
              <a:gd name="T29" fmla="*/ 839 h 83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94"/>
              <a:gd name="T46" fmla="*/ 0 h 839"/>
              <a:gd name="T47" fmla="*/ 694 w 694"/>
              <a:gd name="T48" fmla="*/ 839 h 83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94" h="839">
                <a:moveTo>
                  <a:pt x="0" y="839"/>
                </a:moveTo>
                <a:cubicBezTo>
                  <a:pt x="0" y="839"/>
                  <a:pt x="1" y="282"/>
                  <a:pt x="0" y="152"/>
                </a:cubicBezTo>
                <a:cubicBezTo>
                  <a:pt x="0" y="152"/>
                  <a:pt x="237" y="152"/>
                  <a:pt x="286" y="152"/>
                </a:cubicBezTo>
                <a:cubicBezTo>
                  <a:pt x="321" y="120"/>
                  <a:pt x="264" y="111"/>
                  <a:pt x="261" y="69"/>
                </a:cubicBezTo>
                <a:cubicBezTo>
                  <a:pt x="258" y="27"/>
                  <a:pt x="296" y="0"/>
                  <a:pt x="347" y="0"/>
                </a:cubicBezTo>
                <a:cubicBezTo>
                  <a:pt x="398" y="0"/>
                  <a:pt x="429" y="22"/>
                  <a:pt x="429" y="65"/>
                </a:cubicBezTo>
                <a:cubicBezTo>
                  <a:pt x="429" y="108"/>
                  <a:pt x="376" y="110"/>
                  <a:pt x="398" y="152"/>
                </a:cubicBezTo>
                <a:cubicBezTo>
                  <a:pt x="541" y="152"/>
                  <a:pt x="635" y="153"/>
                  <a:pt x="694" y="153"/>
                </a:cubicBezTo>
                <a:cubicBezTo>
                  <a:pt x="691" y="221"/>
                  <a:pt x="694" y="403"/>
                  <a:pt x="692" y="443"/>
                </a:cubicBezTo>
                <a:cubicBezTo>
                  <a:pt x="653" y="473"/>
                  <a:pt x="642" y="415"/>
                  <a:pt x="607" y="415"/>
                </a:cubicBezTo>
                <a:cubicBezTo>
                  <a:pt x="572" y="415"/>
                  <a:pt x="541" y="432"/>
                  <a:pt x="542" y="494"/>
                </a:cubicBezTo>
                <a:cubicBezTo>
                  <a:pt x="543" y="556"/>
                  <a:pt x="569" y="579"/>
                  <a:pt x="608" y="579"/>
                </a:cubicBezTo>
                <a:cubicBezTo>
                  <a:pt x="647" y="579"/>
                  <a:pt x="650" y="518"/>
                  <a:pt x="692" y="551"/>
                </a:cubicBezTo>
                <a:cubicBezTo>
                  <a:pt x="692" y="695"/>
                  <a:pt x="692" y="839"/>
                  <a:pt x="692" y="839"/>
                </a:cubicBezTo>
                <a:lnTo>
                  <a:pt x="0" y="839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7" name="Freeform 43"/>
          <p:cNvSpPr>
            <a:spLocks/>
          </p:cNvSpPr>
          <p:nvPr/>
        </p:nvSpPr>
        <p:spPr bwMode="auto">
          <a:xfrm rot="10800000">
            <a:off x="7187794" y="1925945"/>
            <a:ext cx="1599048" cy="2003121"/>
          </a:xfrm>
          <a:custGeom>
            <a:avLst/>
            <a:gdLst>
              <a:gd name="T0" fmla="*/ 0 w 840"/>
              <a:gd name="T1" fmla="*/ 150 h 840"/>
              <a:gd name="T2" fmla="*/ 281 w 840"/>
              <a:gd name="T3" fmla="*/ 149 h 840"/>
              <a:gd name="T4" fmla="*/ 263 w 840"/>
              <a:gd name="T5" fmla="*/ 71 h 840"/>
              <a:gd name="T6" fmla="*/ 342 w 840"/>
              <a:gd name="T7" fmla="*/ 0 h 840"/>
              <a:gd name="T8" fmla="*/ 425 w 840"/>
              <a:gd name="T9" fmla="*/ 63 h 840"/>
              <a:gd name="T10" fmla="*/ 401 w 840"/>
              <a:gd name="T11" fmla="*/ 151 h 840"/>
              <a:gd name="T12" fmla="*/ 688 w 840"/>
              <a:gd name="T13" fmla="*/ 150 h 840"/>
              <a:gd name="T14" fmla="*/ 688 w 840"/>
              <a:gd name="T15" fmla="*/ 434 h 840"/>
              <a:gd name="T16" fmla="*/ 773 w 840"/>
              <a:gd name="T17" fmla="*/ 408 h 840"/>
              <a:gd name="T18" fmla="*/ 840 w 840"/>
              <a:gd name="T19" fmla="*/ 495 h 840"/>
              <a:gd name="T20" fmla="*/ 775 w 840"/>
              <a:gd name="T21" fmla="*/ 577 h 840"/>
              <a:gd name="T22" fmla="*/ 688 w 840"/>
              <a:gd name="T23" fmla="*/ 546 h 840"/>
              <a:gd name="T24" fmla="*/ 688 w 840"/>
              <a:gd name="T25" fmla="*/ 840 h 840"/>
              <a:gd name="T26" fmla="*/ 400 w 840"/>
              <a:gd name="T27" fmla="*/ 840 h 840"/>
              <a:gd name="T28" fmla="*/ 425 w 840"/>
              <a:gd name="T29" fmla="*/ 758 h 840"/>
              <a:gd name="T30" fmla="*/ 346 w 840"/>
              <a:gd name="T31" fmla="*/ 688 h 840"/>
              <a:gd name="T32" fmla="*/ 270 w 840"/>
              <a:gd name="T33" fmla="*/ 750 h 840"/>
              <a:gd name="T34" fmla="*/ 289 w 840"/>
              <a:gd name="T35" fmla="*/ 838 h 840"/>
              <a:gd name="T36" fmla="*/ 1 w 840"/>
              <a:gd name="T37" fmla="*/ 838 h 840"/>
              <a:gd name="T38" fmla="*/ 0 w 840"/>
              <a:gd name="T39" fmla="*/ 15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0" y="150"/>
                </a:moveTo>
                <a:cubicBezTo>
                  <a:pt x="77" y="150"/>
                  <a:pt x="167" y="149"/>
                  <a:pt x="281" y="149"/>
                </a:cubicBezTo>
                <a:cubicBezTo>
                  <a:pt x="333" y="127"/>
                  <a:pt x="267" y="127"/>
                  <a:pt x="263" y="71"/>
                </a:cubicBezTo>
                <a:cubicBezTo>
                  <a:pt x="259" y="15"/>
                  <a:pt x="290" y="0"/>
                  <a:pt x="342" y="0"/>
                </a:cubicBezTo>
                <a:cubicBezTo>
                  <a:pt x="394" y="0"/>
                  <a:pt x="423" y="5"/>
                  <a:pt x="425" y="63"/>
                </a:cubicBezTo>
                <a:cubicBezTo>
                  <a:pt x="427" y="121"/>
                  <a:pt x="371" y="115"/>
                  <a:pt x="401" y="151"/>
                </a:cubicBezTo>
                <a:cubicBezTo>
                  <a:pt x="441" y="151"/>
                  <a:pt x="598" y="152"/>
                  <a:pt x="688" y="150"/>
                </a:cubicBezTo>
                <a:cubicBezTo>
                  <a:pt x="688" y="150"/>
                  <a:pt x="688" y="385"/>
                  <a:pt x="688" y="434"/>
                </a:cubicBezTo>
                <a:cubicBezTo>
                  <a:pt x="720" y="469"/>
                  <a:pt x="729" y="411"/>
                  <a:pt x="773" y="408"/>
                </a:cubicBezTo>
                <a:cubicBezTo>
                  <a:pt x="817" y="405"/>
                  <a:pt x="840" y="444"/>
                  <a:pt x="840" y="495"/>
                </a:cubicBezTo>
                <a:cubicBezTo>
                  <a:pt x="840" y="546"/>
                  <a:pt x="818" y="577"/>
                  <a:pt x="775" y="577"/>
                </a:cubicBezTo>
                <a:cubicBezTo>
                  <a:pt x="732" y="577"/>
                  <a:pt x="730" y="524"/>
                  <a:pt x="688" y="546"/>
                </a:cubicBezTo>
                <a:cubicBezTo>
                  <a:pt x="688" y="687"/>
                  <a:pt x="688" y="781"/>
                  <a:pt x="688" y="840"/>
                </a:cubicBezTo>
                <a:cubicBezTo>
                  <a:pt x="622" y="840"/>
                  <a:pt x="442" y="840"/>
                  <a:pt x="400" y="840"/>
                </a:cubicBezTo>
                <a:cubicBezTo>
                  <a:pt x="362" y="802"/>
                  <a:pt x="425" y="793"/>
                  <a:pt x="425" y="758"/>
                </a:cubicBezTo>
                <a:cubicBezTo>
                  <a:pt x="425" y="723"/>
                  <a:pt x="408" y="687"/>
                  <a:pt x="346" y="688"/>
                </a:cubicBezTo>
                <a:cubicBezTo>
                  <a:pt x="284" y="689"/>
                  <a:pt x="272" y="716"/>
                  <a:pt x="270" y="750"/>
                </a:cubicBezTo>
                <a:cubicBezTo>
                  <a:pt x="268" y="784"/>
                  <a:pt x="344" y="814"/>
                  <a:pt x="289" y="838"/>
                </a:cubicBezTo>
                <a:cubicBezTo>
                  <a:pt x="145" y="838"/>
                  <a:pt x="1" y="838"/>
                  <a:pt x="1" y="838"/>
                </a:cubicBezTo>
                <a:cubicBezTo>
                  <a:pt x="2" y="724"/>
                  <a:pt x="1" y="286"/>
                  <a:pt x="0" y="15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8" name="Freeform 2"/>
          <p:cNvSpPr>
            <a:spLocks/>
          </p:cNvSpPr>
          <p:nvPr/>
        </p:nvSpPr>
        <p:spPr bwMode="auto">
          <a:xfrm>
            <a:off x="4857753" y="1563128"/>
            <a:ext cx="1592196" cy="2008836"/>
          </a:xfrm>
          <a:custGeom>
            <a:avLst/>
            <a:gdLst>
              <a:gd name="T0" fmla="*/ 0 w 837"/>
              <a:gd name="T1" fmla="*/ 151 h 842"/>
              <a:gd name="T2" fmla="*/ 278 w 837"/>
              <a:gd name="T3" fmla="*/ 151 h 842"/>
              <a:gd name="T4" fmla="*/ 260 w 837"/>
              <a:gd name="T5" fmla="*/ 73 h 842"/>
              <a:gd name="T6" fmla="*/ 337 w 837"/>
              <a:gd name="T7" fmla="*/ 0 h 842"/>
              <a:gd name="T8" fmla="*/ 424 w 837"/>
              <a:gd name="T9" fmla="*/ 61 h 842"/>
              <a:gd name="T10" fmla="*/ 400 w 837"/>
              <a:gd name="T11" fmla="*/ 151 h 842"/>
              <a:gd name="T12" fmla="*/ 687 w 837"/>
              <a:gd name="T13" fmla="*/ 151 h 842"/>
              <a:gd name="T14" fmla="*/ 685 w 837"/>
              <a:gd name="T15" fmla="*/ 436 h 842"/>
              <a:gd name="T16" fmla="*/ 770 w 837"/>
              <a:gd name="T17" fmla="*/ 410 h 842"/>
              <a:gd name="T18" fmla="*/ 837 w 837"/>
              <a:gd name="T19" fmla="*/ 497 h 842"/>
              <a:gd name="T20" fmla="*/ 772 w 837"/>
              <a:gd name="T21" fmla="*/ 579 h 842"/>
              <a:gd name="T22" fmla="*/ 685 w 837"/>
              <a:gd name="T23" fmla="*/ 548 h 842"/>
              <a:gd name="T24" fmla="*/ 685 w 837"/>
              <a:gd name="T25" fmla="*/ 842 h 842"/>
              <a:gd name="T26" fmla="*/ 397 w 837"/>
              <a:gd name="T27" fmla="*/ 842 h 842"/>
              <a:gd name="T28" fmla="*/ 422 w 837"/>
              <a:gd name="T29" fmla="*/ 760 h 842"/>
              <a:gd name="T30" fmla="*/ 343 w 837"/>
              <a:gd name="T31" fmla="*/ 690 h 842"/>
              <a:gd name="T32" fmla="*/ 267 w 837"/>
              <a:gd name="T33" fmla="*/ 752 h 842"/>
              <a:gd name="T34" fmla="*/ 286 w 837"/>
              <a:gd name="T35" fmla="*/ 840 h 842"/>
              <a:gd name="T36" fmla="*/ 0 w 837"/>
              <a:gd name="T37" fmla="*/ 840 h 842"/>
              <a:gd name="T38" fmla="*/ 0 w 837"/>
              <a:gd name="T39" fmla="*/ 151 h 84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7"/>
              <a:gd name="T61" fmla="*/ 0 h 842"/>
              <a:gd name="T62" fmla="*/ 837 w 837"/>
              <a:gd name="T63" fmla="*/ 842 h 84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7" h="842">
                <a:moveTo>
                  <a:pt x="0" y="151"/>
                </a:moveTo>
                <a:cubicBezTo>
                  <a:pt x="77" y="151"/>
                  <a:pt x="164" y="151"/>
                  <a:pt x="278" y="151"/>
                </a:cubicBezTo>
                <a:cubicBezTo>
                  <a:pt x="330" y="129"/>
                  <a:pt x="264" y="129"/>
                  <a:pt x="260" y="73"/>
                </a:cubicBezTo>
                <a:cubicBezTo>
                  <a:pt x="256" y="17"/>
                  <a:pt x="285" y="0"/>
                  <a:pt x="337" y="0"/>
                </a:cubicBezTo>
                <a:cubicBezTo>
                  <a:pt x="389" y="0"/>
                  <a:pt x="426" y="2"/>
                  <a:pt x="424" y="61"/>
                </a:cubicBezTo>
                <a:cubicBezTo>
                  <a:pt x="422" y="120"/>
                  <a:pt x="370" y="115"/>
                  <a:pt x="400" y="151"/>
                </a:cubicBezTo>
                <a:cubicBezTo>
                  <a:pt x="440" y="151"/>
                  <a:pt x="597" y="153"/>
                  <a:pt x="687" y="151"/>
                </a:cubicBezTo>
                <a:cubicBezTo>
                  <a:pt x="687" y="151"/>
                  <a:pt x="685" y="387"/>
                  <a:pt x="685" y="436"/>
                </a:cubicBezTo>
                <a:cubicBezTo>
                  <a:pt x="717" y="471"/>
                  <a:pt x="726" y="413"/>
                  <a:pt x="770" y="410"/>
                </a:cubicBezTo>
                <a:cubicBezTo>
                  <a:pt x="814" y="407"/>
                  <a:pt x="837" y="446"/>
                  <a:pt x="837" y="497"/>
                </a:cubicBezTo>
                <a:cubicBezTo>
                  <a:pt x="837" y="548"/>
                  <a:pt x="815" y="579"/>
                  <a:pt x="772" y="579"/>
                </a:cubicBezTo>
                <a:cubicBezTo>
                  <a:pt x="729" y="579"/>
                  <a:pt x="727" y="526"/>
                  <a:pt x="685" y="548"/>
                </a:cubicBezTo>
                <a:cubicBezTo>
                  <a:pt x="685" y="689"/>
                  <a:pt x="685" y="783"/>
                  <a:pt x="685" y="842"/>
                </a:cubicBezTo>
                <a:cubicBezTo>
                  <a:pt x="619" y="842"/>
                  <a:pt x="439" y="842"/>
                  <a:pt x="397" y="842"/>
                </a:cubicBezTo>
                <a:cubicBezTo>
                  <a:pt x="359" y="804"/>
                  <a:pt x="422" y="795"/>
                  <a:pt x="422" y="760"/>
                </a:cubicBezTo>
                <a:cubicBezTo>
                  <a:pt x="422" y="725"/>
                  <a:pt x="405" y="689"/>
                  <a:pt x="343" y="690"/>
                </a:cubicBezTo>
                <a:cubicBezTo>
                  <a:pt x="281" y="691"/>
                  <a:pt x="269" y="718"/>
                  <a:pt x="267" y="752"/>
                </a:cubicBezTo>
                <a:cubicBezTo>
                  <a:pt x="265" y="786"/>
                  <a:pt x="341" y="816"/>
                  <a:pt x="286" y="840"/>
                </a:cubicBezTo>
                <a:cubicBezTo>
                  <a:pt x="142" y="840"/>
                  <a:pt x="14" y="839"/>
                  <a:pt x="0" y="840"/>
                </a:cubicBezTo>
                <a:cubicBezTo>
                  <a:pt x="1" y="726"/>
                  <a:pt x="1" y="287"/>
                  <a:pt x="0" y="15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9" name="Freeform 36"/>
          <p:cNvSpPr>
            <a:spLocks/>
          </p:cNvSpPr>
          <p:nvPr/>
        </p:nvSpPr>
        <p:spPr bwMode="auto">
          <a:xfrm>
            <a:off x="6164404" y="1925945"/>
            <a:ext cx="1308935" cy="2003121"/>
          </a:xfrm>
          <a:custGeom>
            <a:avLst/>
            <a:gdLst>
              <a:gd name="T0" fmla="*/ 293 w 689"/>
              <a:gd name="T1" fmla="*/ 0 h 840"/>
              <a:gd name="T2" fmla="*/ 297 w 689"/>
              <a:gd name="T3" fmla="*/ 21 h 840"/>
              <a:gd name="T4" fmla="*/ 285 w 689"/>
              <a:gd name="T5" fmla="*/ 46 h 840"/>
              <a:gd name="T6" fmla="*/ 266 w 689"/>
              <a:gd name="T7" fmla="*/ 73 h 840"/>
              <a:gd name="T8" fmla="*/ 264 w 689"/>
              <a:gd name="T9" fmla="*/ 105 h 840"/>
              <a:gd name="T10" fmla="*/ 276 w 689"/>
              <a:gd name="T11" fmla="*/ 132 h 840"/>
              <a:gd name="T12" fmla="*/ 306 w 689"/>
              <a:gd name="T13" fmla="*/ 147 h 840"/>
              <a:gd name="T14" fmla="*/ 347 w 689"/>
              <a:gd name="T15" fmla="*/ 151 h 840"/>
              <a:gd name="T16" fmla="*/ 384 w 689"/>
              <a:gd name="T17" fmla="*/ 147 h 840"/>
              <a:gd name="T18" fmla="*/ 417 w 689"/>
              <a:gd name="T19" fmla="*/ 130 h 840"/>
              <a:gd name="T20" fmla="*/ 426 w 689"/>
              <a:gd name="T21" fmla="*/ 111 h 840"/>
              <a:gd name="T22" fmla="*/ 432 w 689"/>
              <a:gd name="T23" fmla="*/ 84 h 840"/>
              <a:gd name="T24" fmla="*/ 417 w 689"/>
              <a:gd name="T25" fmla="*/ 55 h 840"/>
              <a:gd name="T26" fmla="*/ 399 w 689"/>
              <a:gd name="T27" fmla="*/ 33 h 840"/>
              <a:gd name="T28" fmla="*/ 393 w 689"/>
              <a:gd name="T29" fmla="*/ 12 h 840"/>
              <a:gd name="T30" fmla="*/ 411 w 689"/>
              <a:gd name="T31" fmla="*/ 0 h 840"/>
              <a:gd name="T32" fmla="*/ 689 w 689"/>
              <a:gd name="T33" fmla="*/ 292 h 840"/>
              <a:gd name="T34" fmla="*/ 665 w 689"/>
              <a:gd name="T35" fmla="*/ 297 h 840"/>
              <a:gd name="T36" fmla="*/ 636 w 689"/>
              <a:gd name="T37" fmla="*/ 274 h 840"/>
              <a:gd name="T38" fmla="*/ 608 w 689"/>
              <a:gd name="T39" fmla="*/ 264 h 840"/>
              <a:gd name="T40" fmla="*/ 584 w 689"/>
              <a:gd name="T41" fmla="*/ 265 h 840"/>
              <a:gd name="T42" fmla="*/ 549 w 689"/>
              <a:gd name="T43" fmla="*/ 288 h 840"/>
              <a:gd name="T44" fmla="*/ 539 w 689"/>
              <a:gd name="T45" fmla="*/ 324 h 840"/>
              <a:gd name="T46" fmla="*/ 539 w 689"/>
              <a:gd name="T47" fmla="*/ 360 h 840"/>
              <a:gd name="T48" fmla="*/ 543 w 689"/>
              <a:gd name="T49" fmla="*/ 384 h 840"/>
              <a:gd name="T50" fmla="*/ 567 w 689"/>
              <a:gd name="T51" fmla="*/ 423 h 840"/>
              <a:gd name="T52" fmla="*/ 606 w 689"/>
              <a:gd name="T53" fmla="*/ 430 h 840"/>
              <a:gd name="T54" fmla="*/ 635 w 689"/>
              <a:gd name="T55" fmla="*/ 418 h 840"/>
              <a:gd name="T56" fmla="*/ 663 w 689"/>
              <a:gd name="T57" fmla="*/ 399 h 840"/>
              <a:gd name="T58" fmla="*/ 689 w 689"/>
              <a:gd name="T59" fmla="*/ 406 h 840"/>
              <a:gd name="T60" fmla="*/ 407 w 689"/>
              <a:gd name="T61" fmla="*/ 688 h 840"/>
              <a:gd name="T62" fmla="*/ 392 w 689"/>
              <a:gd name="T63" fmla="*/ 714 h 840"/>
              <a:gd name="T64" fmla="*/ 411 w 689"/>
              <a:gd name="T65" fmla="*/ 741 h 840"/>
              <a:gd name="T66" fmla="*/ 425 w 689"/>
              <a:gd name="T67" fmla="*/ 759 h 840"/>
              <a:gd name="T68" fmla="*/ 428 w 689"/>
              <a:gd name="T69" fmla="*/ 793 h 840"/>
              <a:gd name="T70" fmla="*/ 408 w 689"/>
              <a:gd name="T71" fmla="*/ 825 h 840"/>
              <a:gd name="T72" fmla="*/ 381 w 689"/>
              <a:gd name="T73" fmla="*/ 835 h 840"/>
              <a:gd name="T74" fmla="*/ 345 w 689"/>
              <a:gd name="T75" fmla="*/ 840 h 840"/>
              <a:gd name="T76" fmla="*/ 314 w 689"/>
              <a:gd name="T77" fmla="*/ 835 h 840"/>
              <a:gd name="T78" fmla="*/ 288 w 689"/>
              <a:gd name="T79" fmla="*/ 822 h 840"/>
              <a:gd name="T80" fmla="*/ 272 w 689"/>
              <a:gd name="T81" fmla="*/ 799 h 840"/>
              <a:gd name="T82" fmla="*/ 267 w 689"/>
              <a:gd name="T83" fmla="*/ 768 h 840"/>
              <a:gd name="T84" fmla="*/ 278 w 689"/>
              <a:gd name="T85" fmla="*/ 742 h 840"/>
              <a:gd name="T86" fmla="*/ 296 w 689"/>
              <a:gd name="T87" fmla="*/ 726 h 840"/>
              <a:gd name="T88" fmla="*/ 302 w 689"/>
              <a:gd name="T89" fmla="*/ 702 h 840"/>
              <a:gd name="T90" fmla="*/ 0 w 689"/>
              <a:gd name="T91" fmla="*/ 688 h 840"/>
              <a:gd name="T92" fmla="*/ 9 w 689"/>
              <a:gd name="T93" fmla="*/ 391 h 840"/>
              <a:gd name="T94" fmla="*/ 35 w 689"/>
              <a:gd name="T95" fmla="*/ 400 h 840"/>
              <a:gd name="T96" fmla="*/ 63 w 689"/>
              <a:gd name="T97" fmla="*/ 424 h 840"/>
              <a:gd name="T98" fmla="*/ 90 w 689"/>
              <a:gd name="T99" fmla="*/ 429 h 840"/>
              <a:gd name="T100" fmla="*/ 111 w 689"/>
              <a:gd name="T101" fmla="*/ 423 h 840"/>
              <a:gd name="T102" fmla="*/ 131 w 689"/>
              <a:gd name="T103" fmla="*/ 409 h 840"/>
              <a:gd name="T104" fmla="*/ 149 w 689"/>
              <a:gd name="T105" fmla="*/ 375 h 840"/>
              <a:gd name="T106" fmla="*/ 150 w 689"/>
              <a:gd name="T107" fmla="*/ 334 h 840"/>
              <a:gd name="T108" fmla="*/ 144 w 689"/>
              <a:gd name="T109" fmla="*/ 303 h 840"/>
              <a:gd name="T110" fmla="*/ 128 w 689"/>
              <a:gd name="T111" fmla="*/ 280 h 840"/>
              <a:gd name="T112" fmla="*/ 98 w 689"/>
              <a:gd name="T113" fmla="*/ 259 h 840"/>
              <a:gd name="T114" fmla="*/ 69 w 689"/>
              <a:gd name="T115" fmla="*/ 264 h 840"/>
              <a:gd name="T116" fmla="*/ 48 w 689"/>
              <a:gd name="T117" fmla="*/ 277 h 840"/>
              <a:gd name="T118" fmla="*/ 27 w 689"/>
              <a:gd name="T119" fmla="*/ 292 h 840"/>
              <a:gd name="T120" fmla="*/ 0 w 689"/>
              <a:gd name="T121" fmla="*/ 285 h 84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89"/>
              <a:gd name="T184" fmla="*/ 0 h 840"/>
              <a:gd name="T185" fmla="*/ 689 w 689"/>
              <a:gd name="T186" fmla="*/ 840 h 84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89" h="840">
                <a:moveTo>
                  <a:pt x="0" y="0"/>
                </a:moveTo>
                <a:lnTo>
                  <a:pt x="293" y="0"/>
                </a:lnTo>
                <a:lnTo>
                  <a:pt x="299" y="10"/>
                </a:lnTo>
                <a:lnTo>
                  <a:pt x="297" y="21"/>
                </a:lnTo>
                <a:lnTo>
                  <a:pt x="293" y="34"/>
                </a:lnTo>
                <a:lnTo>
                  <a:pt x="285" y="46"/>
                </a:lnTo>
                <a:lnTo>
                  <a:pt x="267" y="60"/>
                </a:lnTo>
                <a:lnTo>
                  <a:pt x="266" y="73"/>
                </a:lnTo>
                <a:lnTo>
                  <a:pt x="263" y="93"/>
                </a:lnTo>
                <a:lnTo>
                  <a:pt x="264" y="105"/>
                </a:lnTo>
                <a:lnTo>
                  <a:pt x="267" y="115"/>
                </a:lnTo>
                <a:lnTo>
                  <a:pt x="276" y="132"/>
                </a:lnTo>
                <a:lnTo>
                  <a:pt x="291" y="141"/>
                </a:lnTo>
                <a:lnTo>
                  <a:pt x="306" y="147"/>
                </a:lnTo>
                <a:lnTo>
                  <a:pt x="330" y="153"/>
                </a:lnTo>
                <a:lnTo>
                  <a:pt x="347" y="151"/>
                </a:lnTo>
                <a:lnTo>
                  <a:pt x="366" y="154"/>
                </a:lnTo>
                <a:lnTo>
                  <a:pt x="384" y="147"/>
                </a:lnTo>
                <a:lnTo>
                  <a:pt x="398" y="139"/>
                </a:lnTo>
                <a:lnTo>
                  <a:pt x="417" y="130"/>
                </a:lnTo>
                <a:lnTo>
                  <a:pt x="422" y="120"/>
                </a:lnTo>
                <a:lnTo>
                  <a:pt x="426" y="111"/>
                </a:lnTo>
                <a:lnTo>
                  <a:pt x="431" y="99"/>
                </a:lnTo>
                <a:lnTo>
                  <a:pt x="432" y="84"/>
                </a:lnTo>
                <a:lnTo>
                  <a:pt x="426" y="69"/>
                </a:lnTo>
                <a:lnTo>
                  <a:pt x="417" y="55"/>
                </a:lnTo>
                <a:lnTo>
                  <a:pt x="404" y="42"/>
                </a:lnTo>
                <a:lnTo>
                  <a:pt x="399" y="33"/>
                </a:lnTo>
                <a:lnTo>
                  <a:pt x="393" y="24"/>
                </a:lnTo>
                <a:lnTo>
                  <a:pt x="393" y="12"/>
                </a:lnTo>
                <a:lnTo>
                  <a:pt x="399" y="3"/>
                </a:lnTo>
                <a:lnTo>
                  <a:pt x="411" y="0"/>
                </a:lnTo>
                <a:lnTo>
                  <a:pt x="689" y="0"/>
                </a:lnTo>
                <a:lnTo>
                  <a:pt x="689" y="292"/>
                </a:lnTo>
                <a:lnTo>
                  <a:pt x="680" y="298"/>
                </a:lnTo>
                <a:lnTo>
                  <a:pt x="665" y="297"/>
                </a:lnTo>
                <a:lnTo>
                  <a:pt x="651" y="292"/>
                </a:lnTo>
                <a:lnTo>
                  <a:pt x="636" y="274"/>
                </a:lnTo>
                <a:lnTo>
                  <a:pt x="621" y="268"/>
                </a:lnTo>
                <a:lnTo>
                  <a:pt x="608" y="264"/>
                </a:lnTo>
                <a:lnTo>
                  <a:pt x="597" y="264"/>
                </a:lnTo>
                <a:lnTo>
                  <a:pt x="584" y="265"/>
                </a:lnTo>
                <a:lnTo>
                  <a:pt x="563" y="276"/>
                </a:lnTo>
                <a:lnTo>
                  <a:pt x="549" y="288"/>
                </a:lnTo>
                <a:lnTo>
                  <a:pt x="542" y="306"/>
                </a:lnTo>
                <a:lnTo>
                  <a:pt x="539" y="324"/>
                </a:lnTo>
                <a:lnTo>
                  <a:pt x="539" y="346"/>
                </a:lnTo>
                <a:lnTo>
                  <a:pt x="539" y="360"/>
                </a:lnTo>
                <a:lnTo>
                  <a:pt x="540" y="372"/>
                </a:lnTo>
                <a:lnTo>
                  <a:pt x="543" y="384"/>
                </a:lnTo>
                <a:lnTo>
                  <a:pt x="554" y="406"/>
                </a:lnTo>
                <a:lnTo>
                  <a:pt x="567" y="423"/>
                </a:lnTo>
                <a:lnTo>
                  <a:pt x="588" y="430"/>
                </a:lnTo>
                <a:lnTo>
                  <a:pt x="606" y="430"/>
                </a:lnTo>
                <a:lnTo>
                  <a:pt x="627" y="426"/>
                </a:lnTo>
                <a:lnTo>
                  <a:pt x="635" y="418"/>
                </a:lnTo>
                <a:lnTo>
                  <a:pt x="648" y="406"/>
                </a:lnTo>
                <a:lnTo>
                  <a:pt x="663" y="399"/>
                </a:lnTo>
                <a:lnTo>
                  <a:pt x="678" y="397"/>
                </a:lnTo>
                <a:lnTo>
                  <a:pt x="689" y="406"/>
                </a:lnTo>
                <a:lnTo>
                  <a:pt x="689" y="688"/>
                </a:lnTo>
                <a:lnTo>
                  <a:pt x="407" y="688"/>
                </a:lnTo>
                <a:lnTo>
                  <a:pt x="398" y="694"/>
                </a:lnTo>
                <a:lnTo>
                  <a:pt x="392" y="714"/>
                </a:lnTo>
                <a:lnTo>
                  <a:pt x="398" y="729"/>
                </a:lnTo>
                <a:lnTo>
                  <a:pt x="411" y="741"/>
                </a:lnTo>
                <a:lnTo>
                  <a:pt x="417" y="750"/>
                </a:lnTo>
                <a:lnTo>
                  <a:pt x="425" y="759"/>
                </a:lnTo>
                <a:lnTo>
                  <a:pt x="431" y="778"/>
                </a:lnTo>
                <a:lnTo>
                  <a:pt x="428" y="793"/>
                </a:lnTo>
                <a:lnTo>
                  <a:pt x="417" y="817"/>
                </a:lnTo>
                <a:lnTo>
                  <a:pt x="408" y="825"/>
                </a:lnTo>
                <a:lnTo>
                  <a:pt x="393" y="832"/>
                </a:lnTo>
                <a:lnTo>
                  <a:pt x="381" y="835"/>
                </a:lnTo>
                <a:lnTo>
                  <a:pt x="365" y="838"/>
                </a:lnTo>
                <a:lnTo>
                  <a:pt x="345" y="840"/>
                </a:lnTo>
                <a:lnTo>
                  <a:pt x="333" y="838"/>
                </a:lnTo>
                <a:lnTo>
                  <a:pt x="314" y="835"/>
                </a:lnTo>
                <a:lnTo>
                  <a:pt x="297" y="831"/>
                </a:lnTo>
                <a:lnTo>
                  <a:pt x="288" y="822"/>
                </a:lnTo>
                <a:lnTo>
                  <a:pt x="276" y="813"/>
                </a:lnTo>
                <a:lnTo>
                  <a:pt x="272" y="799"/>
                </a:lnTo>
                <a:lnTo>
                  <a:pt x="264" y="787"/>
                </a:lnTo>
                <a:lnTo>
                  <a:pt x="267" y="768"/>
                </a:lnTo>
                <a:lnTo>
                  <a:pt x="272" y="750"/>
                </a:lnTo>
                <a:lnTo>
                  <a:pt x="278" y="742"/>
                </a:lnTo>
                <a:lnTo>
                  <a:pt x="291" y="735"/>
                </a:lnTo>
                <a:lnTo>
                  <a:pt x="296" y="726"/>
                </a:lnTo>
                <a:lnTo>
                  <a:pt x="300" y="717"/>
                </a:lnTo>
                <a:lnTo>
                  <a:pt x="302" y="702"/>
                </a:lnTo>
                <a:lnTo>
                  <a:pt x="290" y="688"/>
                </a:lnTo>
                <a:lnTo>
                  <a:pt x="0" y="688"/>
                </a:lnTo>
                <a:lnTo>
                  <a:pt x="0" y="403"/>
                </a:lnTo>
                <a:lnTo>
                  <a:pt x="9" y="391"/>
                </a:lnTo>
                <a:lnTo>
                  <a:pt x="23" y="393"/>
                </a:lnTo>
                <a:lnTo>
                  <a:pt x="35" y="400"/>
                </a:lnTo>
                <a:lnTo>
                  <a:pt x="48" y="411"/>
                </a:lnTo>
                <a:lnTo>
                  <a:pt x="63" y="424"/>
                </a:lnTo>
                <a:lnTo>
                  <a:pt x="77" y="426"/>
                </a:lnTo>
                <a:lnTo>
                  <a:pt x="90" y="429"/>
                </a:lnTo>
                <a:lnTo>
                  <a:pt x="102" y="427"/>
                </a:lnTo>
                <a:lnTo>
                  <a:pt x="111" y="423"/>
                </a:lnTo>
                <a:lnTo>
                  <a:pt x="123" y="417"/>
                </a:lnTo>
                <a:lnTo>
                  <a:pt x="131" y="409"/>
                </a:lnTo>
                <a:lnTo>
                  <a:pt x="143" y="399"/>
                </a:lnTo>
                <a:lnTo>
                  <a:pt x="149" y="375"/>
                </a:lnTo>
                <a:lnTo>
                  <a:pt x="152" y="355"/>
                </a:lnTo>
                <a:lnTo>
                  <a:pt x="150" y="334"/>
                </a:lnTo>
                <a:lnTo>
                  <a:pt x="147" y="321"/>
                </a:lnTo>
                <a:lnTo>
                  <a:pt x="144" y="303"/>
                </a:lnTo>
                <a:lnTo>
                  <a:pt x="134" y="289"/>
                </a:lnTo>
                <a:lnTo>
                  <a:pt x="128" y="280"/>
                </a:lnTo>
                <a:lnTo>
                  <a:pt x="120" y="270"/>
                </a:lnTo>
                <a:lnTo>
                  <a:pt x="98" y="259"/>
                </a:lnTo>
                <a:lnTo>
                  <a:pt x="83" y="261"/>
                </a:lnTo>
                <a:lnTo>
                  <a:pt x="69" y="264"/>
                </a:lnTo>
                <a:lnTo>
                  <a:pt x="57" y="271"/>
                </a:lnTo>
                <a:lnTo>
                  <a:pt x="48" y="277"/>
                </a:lnTo>
                <a:lnTo>
                  <a:pt x="39" y="283"/>
                </a:lnTo>
                <a:lnTo>
                  <a:pt x="27" y="292"/>
                </a:lnTo>
                <a:lnTo>
                  <a:pt x="12" y="297"/>
                </a:lnTo>
                <a:lnTo>
                  <a:pt x="0" y="285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70" name="Freeform 38"/>
          <p:cNvSpPr>
            <a:spLocks/>
          </p:cNvSpPr>
          <p:nvPr/>
        </p:nvSpPr>
        <p:spPr bwMode="auto">
          <a:xfrm>
            <a:off x="4857753" y="285728"/>
            <a:ext cx="1596764" cy="1643073"/>
          </a:xfrm>
          <a:custGeom>
            <a:avLst/>
            <a:gdLst>
              <a:gd name="T0" fmla="*/ 0 w 838"/>
              <a:gd name="T1" fmla="*/ 0 h 692"/>
              <a:gd name="T2" fmla="*/ 689 w 838"/>
              <a:gd name="T3" fmla="*/ 0 h 692"/>
              <a:gd name="T4" fmla="*/ 689 w 838"/>
              <a:gd name="T5" fmla="*/ 294 h 692"/>
              <a:gd name="T6" fmla="*/ 771 w 838"/>
              <a:gd name="T7" fmla="*/ 271 h 692"/>
              <a:gd name="T8" fmla="*/ 838 w 838"/>
              <a:gd name="T9" fmla="*/ 353 h 692"/>
              <a:gd name="T10" fmla="*/ 778 w 838"/>
              <a:gd name="T11" fmla="*/ 433 h 692"/>
              <a:gd name="T12" fmla="*/ 689 w 838"/>
              <a:gd name="T13" fmla="*/ 405 h 692"/>
              <a:gd name="T14" fmla="*/ 689 w 838"/>
              <a:gd name="T15" fmla="*/ 690 h 692"/>
              <a:gd name="T16" fmla="*/ 397 w 838"/>
              <a:gd name="T17" fmla="*/ 690 h 692"/>
              <a:gd name="T18" fmla="*/ 426 w 838"/>
              <a:gd name="T19" fmla="*/ 605 h 692"/>
              <a:gd name="T20" fmla="*/ 346 w 838"/>
              <a:gd name="T21" fmla="*/ 540 h 692"/>
              <a:gd name="T22" fmla="*/ 261 w 838"/>
              <a:gd name="T23" fmla="*/ 606 h 692"/>
              <a:gd name="T24" fmla="*/ 289 w 838"/>
              <a:gd name="T25" fmla="*/ 690 h 692"/>
              <a:gd name="T26" fmla="*/ 0 w 838"/>
              <a:gd name="T27" fmla="*/ 690 h 692"/>
              <a:gd name="T28" fmla="*/ 0 w 838"/>
              <a:gd name="T29" fmla="*/ 0 h 69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38"/>
              <a:gd name="T46" fmla="*/ 0 h 692"/>
              <a:gd name="T47" fmla="*/ 838 w 838"/>
              <a:gd name="T48" fmla="*/ 692 h 69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38" h="692">
                <a:moveTo>
                  <a:pt x="0" y="0"/>
                </a:moveTo>
                <a:lnTo>
                  <a:pt x="689" y="0"/>
                </a:lnTo>
                <a:cubicBezTo>
                  <a:pt x="689" y="0"/>
                  <a:pt x="690" y="248"/>
                  <a:pt x="689" y="294"/>
                </a:cubicBezTo>
                <a:cubicBezTo>
                  <a:pt x="718" y="340"/>
                  <a:pt x="724" y="277"/>
                  <a:pt x="771" y="271"/>
                </a:cubicBezTo>
                <a:cubicBezTo>
                  <a:pt x="818" y="265"/>
                  <a:pt x="838" y="302"/>
                  <a:pt x="838" y="353"/>
                </a:cubicBezTo>
                <a:cubicBezTo>
                  <a:pt x="838" y="404"/>
                  <a:pt x="823" y="431"/>
                  <a:pt x="778" y="433"/>
                </a:cubicBezTo>
                <a:cubicBezTo>
                  <a:pt x="733" y="435"/>
                  <a:pt x="715" y="370"/>
                  <a:pt x="689" y="405"/>
                </a:cubicBezTo>
                <a:cubicBezTo>
                  <a:pt x="689" y="547"/>
                  <a:pt x="689" y="690"/>
                  <a:pt x="689" y="690"/>
                </a:cubicBezTo>
                <a:cubicBezTo>
                  <a:pt x="689" y="690"/>
                  <a:pt x="438" y="692"/>
                  <a:pt x="397" y="690"/>
                </a:cubicBezTo>
                <a:cubicBezTo>
                  <a:pt x="367" y="651"/>
                  <a:pt x="426" y="640"/>
                  <a:pt x="426" y="605"/>
                </a:cubicBezTo>
                <a:cubicBezTo>
                  <a:pt x="426" y="570"/>
                  <a:pt x="408" y="539"/>
                  <a:pt x="346" y="540"/>
                </a:cubicBezTo>
                <a:cubicBezTo>
                  <a:pt x="284" y="541"/>
                  <a:pt x="261" y="567"/>
                  <a:pt x="261" y="606"/>
                </a:cubicBezTo>
                <a:cubicBezTo>
                  <a:pt x="261" y="645"/>
                  <a:pt x="322" y="648"/>
                  <a:pt x="289" y="690"/>
                </a:cubicBezTo>
                <a:cubicBezTo>
                  <a:pt x="145" y="690"/>
                  <a:pt x="0" y="690"/>
                  <a:pt x="0" y="690"/>
                </a:cubicBez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2" name="Freeform 42"/>
          <p:cNvSpPr>
            <a:spLocks/>
          </p:cNvSpPr>
          <p:nvPr/>
        </p:nvSpPr>
        <p:spPr bwMode="auto">
          <a:xfrm>
            <a:off x="7477907" y="285728"/>
            <a:ext cx="1308935" cy="2003121"/>
          </a:xfrm>
          <a:custGeom>
            <a:avLst/>
            <a:gdLst>
              <a:gd name="T0" fmla="*/ 688 w 688"/>
              <a:gd name="T1" fmla="*/ 1 h 840"/>
              <a:gd name="T2" fmla="*/ 688 w 688"/>
              <a:gd name="T3" fmla="*/ 688 h 840"/>
              <a:gd name="T4" fmla="*/ 404 w 688"/>
              <a:gd name="T5" fmla="*/ 688 h 840"/>
              <a:gd name="T6" fmla="*/ 430 w 688"/>
              <a:gd name="T7" fmla="*/ 773 h 840"/>
              <a:gd name="T8" fmla="*/ 343 w 688"/>
              <a:gd name="T9" fmla="*/ 840 h 840"/>
              <a:gd name="T10" fmla="*/ 261 w 688"/>
              <a:gd name="T11" fmla="*/ 775 h 840"/>
              <a:gd name="T12" fmla="*/ 294 w 688"/>
              <a:gd name="T13" fmla="*/ 686 h 840"/>
              <a:gd name="T14" fmla="*/ 0 w 688"/>
              <a:gd name="T15" fmla="*/ 686 h 840"/>
              <a:gd name="T16" fmla="*/ 0 w 688"/>
              <a:gd name="T17" fmla="*/ 396 h 840"/>
              <a:gd name="T18" fmla="*/ 82 w 688"/>
              <a:gd name="T19" fmla="*/ 424 h 840"/>
              <a:gd name="T20" fmla="*/ 150 w 688"/>
              <a:gd name="T21" fmla="*/ 346 h 840"/>
              <a:gd name="T22" fmla="*/ 86 w 688"/>
              <a:gd name="T23" fmla="*/ 272 h 840"/>
              <a:gd name="T24" fmla="*/ 0 w 688"/>
              <a:gd name="T25" fmla="*/ 278 h 840"/>
              <a:gd name="T26" fmla="*/ 0 w 688"/>
              <a:gd name="T27" fmla="*/ 1 h 840"/>
              <a:gd name="T28" fmla="*/ 688 w 688"/>
              <a:gd name="T29" fmla="*/ 1 h 8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88"/>
              <a:gd name="T46" fmla="*/ 0 h 840"/>
              <a:gd name="T47" fmla="*/ 688 w 688"/>
              <a:gd name="T48" fmla="*/ 840 h 84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88" h="840">
                <a:moveTo>
                  <a:pt x="688" y="1"/>
                </a:moveTo>
                <a:cubicBezTo>
                  <a:pt x="688" y="129"/>
                  <a:pt x="687" y="558"/>
                  <a:pt x="688" y="688"/>
                </a:cubicBezTo>
                <a:cubicBezTo>
                  <a:pt x="688" y="688"/>
                  <a:pt x="453" y="688"/>
                  <a:pt x="404" y="688"/>
                </a:cubicBezTo>
                <a:cubicBezTo>
                  <a:pt x="369" y="720"/>
                  <a:pt x="427" y="729"/>
                  <a:pt x="430" y="773"/>
                </a:cubicBezTo>
                <a:cubicBezTo>
                  <a:pt x="433" y="817"/>
                  <a:pt x="394" y="840"/>
                  <a:pt x="343" y="840"/>
                </a:cubicBezTo>
                <a:cubicBezTo>
                  <a:pt x="292" y="840"/>
                  <a:pt x="261" y="818"/>
                  <a:pt x="261" y="775"/>
                </a:cubicBezTo>
                <a:cubicBezTo>
                  <a:pt x="261" y="732"/>
                  <a:pt x="316" y="728"/>
                  <a:pt x="294" y="686"/>
                </a:cubicBezTo>
                <a:cubicBezTo>
                  <a:pt x="153" y="686"/>
                  <a:pt x="59" y="686"/>
                  <a:pt x="0" y="686"/>
                </a:cubicBezTo>
                <a:cubicBezTo>
                  <a:pt x="0" y="620"/>
                  <a:pt x="0" y="438"/>
                  <a:pt x="0" y="396"/>
                </a:cubicBezTo>
                <a:cubicBezTo>
                  <a:pt x="30" y="356"/>
                  <a:pt x="47" y="424"/>
                  <a:pt x="82" y="424"/>
                </a:cubicBezTo>
                <a:cubicBezTo>
                  <a:pt x="117" y="424"/>
                  <a:pt x="150" y="396"/>
                  <a:pt x="150" y="346"/>
                </a:cubicBezTo>
                <a:cubicBezTo>
                  <a:pt x="150" y="296"/>
                  <a:pt x="126" y="272"/>
                  <a:pt x="86" y="272"/>
                </a:cubicBezTo>
                <a:cubicBezTo>
                  <a:pt x="46" y="272"/>
                  <a:pt x="14" y="348"/>
                  <a:pt x="0" y="278"/>
                </a:cubicBezTo>
                <a:cubicBezTo>
                  <a:pt x="0" y="134"/>
                  <a:pt x="0" y="1"/>
                  <a:pt x="0" y="1"/>
                </a:cubicBezTo>
                <a:cubicBezTo>
                  <a:pt x="114" y="2"/>
                  <a:pt x="550" y="0"/>
                  <a:pt x="688" y="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25" name="Рисунок 24" descr="lightshot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й да молодц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вет неправильны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15206" y="5397354"/>
            <a:ext cx="1734114" cy="134682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714348" y="571480"/>
            <a:ext cx="3143272" cy="928694"/>
          </a:xfrm>
          <a:prstGeom prst="roundRect">
            <a:avLst/>
          </a:prstGeom>
          <a:solidFill>
            <a:srgbClr val="9999FF">
              <a:alpha val="82000"/>
            </a:srgbClr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 Black" pitchFamily="34" charset="0"/>
              </a:rPr>
              <a:t>6  2=</a:t>
            </a:r>
            <a:endParaRPr lang="ru-RU" sz="6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6" name="Умножение 35"/>
          <p:cNvSpPr/>
          <p:nvPr/>
        </p:nvSpPr>
        <p:spPr>
          <a:xfrm>
            <a:off x="1857356" y="857232"/>
            <a:ext cx="428628" cy="428628"/>
          </a:xfrm>
          <a:prstGeom prst="mathMultiply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7"/>
          <p:cNvGrpSpPr/>
          <p:nvPr/>
        </p:nvGrpSpPr>
        <p:grpSpPr>
          <a:xfrm>
            <a:off x="357158" y="2000240"/>
            <a:ext cx="1218900" cy="1500174"/>
            <a:chOff x="357158" y="2000240"/>
            <a:chExt cx="1218900" cy="1500174"/>
          </a:xfrm>
        </p:grpSpPr>
        <p:pic>
          <p:nvPicPr>
            <p:cNvPr id="33" name="Рисунок 32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57158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500034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16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" name="Группа 40"/>
          <p:cNvGrpSpPr/>
          <p:nvPr/>
        </p:nvGrpSpPr>
        <p:grpSpPr>
          <a:xfrm>
            <a:off x="1857356" y="2000240"/>
            <a:ext cx="1218900" cy="1500174"/>
            <a:chOff x="1857356" y="2000240"/>
            <a:chExt cx="1218900" cy="1500174"/>
          </a:xfrm>
        </p:grpSpPr>
        <p:pic>
          <p:nvPicPr>
            <p:cNvPr id="34" name="Рисунок 33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185735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00023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14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Группа 41"/>
          <p:cNvGrpSpPr/>
          <p:nvPr/>
        </p:nvGrpSpPr>
        <p:grpSpPr>
          <a:xfrm>
            <a:off x="3286116" y="2000240"/>
            <a:ext cx="1218900" cy="1500174"/>
            <a:chOff x="3286116" y="2000240"/>
            <a:chExt cx="1218900" cy="1500174"/>
          </a:xfrm>
        </p:grpSpPr>
        <p:pic>
          <p:nvPicPr>
            <p:cNvPr id="35" name="Рисунок 34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28611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42899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12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 useBgFill="1">
        <p:nvSpPr>
          <p:cNvPr id="64" name="Freeform 39"/>
          <p:cNvSpPr>
            <a:spLocks/>
          </p:cNvSpPr>
          <p:nvPr/>
        </p:nvSpPr>
        <p:spPr bwMode="auto">
          <a:xfrm>
            <a:off x="4857753" y="3211828"/>
            <a:ext cx="1304367" cy="1997406"/>
          </a:xfrm>
          <a:custGeom>
            <a:avLst/>
            <a:gdLst>
              <a:gd name="T0" fmla="*/ 0 w 694"/>
              <a:gd name="T1" fmla="*/ 839 h 839"/>
              <a:gd name="T2" fmla="*/ 0 w 694"/>
              <a:gd name="T3" fmla="*/ 152 h 839"/>
              <a:gd name="T4" fmla="*/ 286 w 694"/>
              <a:gd name="T5" fmla="*/ 152 h 839"/>
              <a:gd name="T6" fmla="*/ 261 w 694"/>
              <a:gd name="T7" fmla="*/ 69 h 839"/>
              <a:gd name="T8" fmla="*/ 347 w 694"/>
              <a:gd name="T9" fmla="*/ 0 h 839"/>
              <a:gd name="T10" fmla="*/ 429 w 694"/>
              <a:gd name="T11" fmla="*/ 65 h 839"/>
              <a:gd name="T12" fmla="*/ 398 w 694"/>
              <a:gd name="T13" fmla="*/ 152 h 839"/>
              <a:gd name="T14" fmla="*/ 694 w 694"/>
              <a:gd name="T15" fmla="*/ 153 h 839"/>
              <a:gd name="T16" fmla="*/ 692 w 694"/>
              <a:gd name="T17" fmla="*/ 443 h 839"/>
              <a:gd name="T18" fmla="*/ 607 w 694"/>
              <a:gd name="T19" fmla="*/ 415 h 839"/>
              <a:gd name="T20" fmla="*/ 542 w 694"/>
              <a:gd name="T21" fmla="*/ 494 h 839"/>
              <a:gd name="T22" fmla="*/ 608 w 694"/>
              <a:gd name="T23" fmla="*/ 579 h 839"/>
              <a:gd name="T24" fmla="*/ 692 w 694"/>
              <a:gd name="T25" fmla="*/ 551 h 839"/>
              <a:gd name="T26" fmla="*/ 692 w 694"/>
              <a:gd name="T27" fmla="*/ 839 h 839"/>
              <a:gd name="T28" fmla="*/ 0 w 694"/>
              <a:gd name="T29" fmla="*/ 839 h 83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94"/>
              <a:gd name="T46" fmla="*/ 0 h 839"/>
              <a:gd name="T47" fmla="*/ 694 w 694"/>
              <a:gd name="T48" fmla="*/ 839 h 83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94" h="839">
                <a:moveTo>
                  <a:pt x="0" y="839"/>
                </a:moveTo>
                <a:cubicBezTo>
                  <a:pt x="0" y="839"/>
                  <a:pt x="1" y="282"/>
                  <a:pt x="0" y="152"/>
                </a:cubicBezTo>
                <a:cubicBezTo>
                  <a:pt x="0" y="152"/>
                  <a:pt x="237" y="152"/>
                  <a:pt x="286" y="152"/>
                </a:cubicBezTo>
                <a:cubicBezTo>
                  <a:pt x="321" y="120"/>
                  <a:pt x="264" y="111"/>
                  <a:pt x="261" y="69"/>
                </a:cubicBezTo>
                <a:cubicBezTo>
                  <a:pt x="258" y="27"/>
                  <a:pt x="296" y="0"/>
                  <a:pt x="347" y="0"/>
                </a:cubicBezTo>
                <a:cubicBezTo>
                  <a:pt x="398" y="0"/>
                  <a:pt x="429" y="22"/>
                  <a:pt x="429" y="65"/>
                </a:cubicBezTo>
                <a:cubicBezTo>
                  <a:pt x="429" y="108"/>
                  <a:pt x="376" y="110"/>
                  <a:pt x="398" y="152"/>
                </a:cubicBezTo>
                <a:cubicBezTo>
                  <a:pt x="541" y="152"/>
                  <a:pt x="635" y="153"/>
                  <a:pt x="694" y="153"/>
                </a:cubicBezTo>
                <a:cubicBezTo>
                  <a:pt x="691" y="221"/>
                  <a:pt x="694" y="403"/>
                  <a:pt x="692" y="443"/>
                </a:cubicBezTo>
                <a:cubicBezTo>
                  <a:pt x="653" y="473"/>
                  <a:pt x="642" y="415"/>
                  <a:pt x="607" y="415"/>
                </a:cubicBezTo>
                <a:cubicBezTo>
                  <a:pt x="572" y="415"/>
                  <a:pt x="541" y="432"/>
                  <a:pt x="542" y="494"/>
                </a:cubicBezTo>
                <a:cubicBezTo>
                  <a:pt x="543" y="556"/>
                  <a:pt x="569" y="579"/>
                  <a:pt x="608" y="579"/>
                </a:cubicBezTo>
                <a:cubicBezTo>
                  <a:pt x="647" y="579"/>
                  <a:pt x="650" y="518"/>
                  <a:pt x="692" y="551"/>
                </a:cubicBezTo>
                <a:cubicBezTo>
                  <a:pt x="692" y="695"/>
                  <a:pt x="692" y="839"/>
                  <a:pt x="692" y="839"/>
                </a:cubicBezTo>
                <a:lnTo>
                  <a:pt x="0" y="839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6" name="Freeform 41"/>
          <p:cNvSpPr>
            <a:spLocks/>
          </p:cNvSpPr>
          <p:nvPr/>
        </p:nvSpPr>
        <p:spPr bwMode="auto">
          <a:xfrm>
            <a:off x="7183225" y="3566160"/>
            <a:ext cx="1603617" cy="1643073"/>
          </a:xfrm>
          <a:custGeom>
            <a:avLst/>
            <a:gdLst>
              <a:gd name="T0" fmla="*/ 842 w 842"/>
              <a:gd name="T1" fmla="*/ 690 h 690"/>
              <a:gd name="T2" fmla="*/ 155 w 842"/>
              <a:gd name="T3" fmla="*/ 690 h 690"/>
              <a:gd name="T4" fmla="*/ 155 w 842"/>
              <a:gd name="T5" fmla="*/ 406 h 690"/>
              <a:gd name="T6" fmla="*/ 70 w 842"/>
              <a:gd name="T7" fmla="*/ 434 h 690"/>
              <a:gd name="T8" fmla="*/ 3 w 842"/>
              <a:gd name="T9" fmla="*/ 345 h 690"/>
              <a:gd name="T10" fmla="*/ 68 w 842"/>
              <a:gd name="T11" fmla="*/ 263 h 690"/>
              <a:gd name="T12" fmla="*/ 155 w 842"/>
              <a:gd name="T13" fmla="*/ 294 h 690"/>
              <a:gd name="T14" fmla="*/ 154 w 842"/>
              <a:gd name="T15" fmla="*/ 2 h 690"/>
              <a:gd name="T16" fmla="*/ 444 w 842"/>
              <a:gd name="T17" fmla="*/ 2 h 690"/>
              <a:gd name="T18" fmla="*/ 418 w 842"/>
              <a:gd name="T19" fmla="*/ 82 h 690"/>
              <a:gd name="T20" fmla="*/ 497 w 842"/>
              <a:gd name="T21" fmla="*/ 152 h 690"/>
              <a:gd name="T22" fmla="*/ 582 w 842"/>
              <a:gd name="T23" fmla="*/ 86 h 690"/>
              <a:gd name="T24" fmla="*/ 554 w 842"/>
              <a:gd name="T25" fmla="*/ 2 h 690"/>
              <a:gd name="T26" fmla="*/ 842 w 842"/>
              <a:gd name="T27" fmla="*/ 2 h 690"/>
              <a:gd name="T28" fmla="*/ 842 w 842"/>
              <a:gd name="T29" fmla="*/ 690 h 6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42"/>
              <a:gd name="T46" fmla="*/ 0 h 690"/>
              <a:gd name="T47" fmla="*/ 842 w 842"/>
              <a:gd name="T48" fmla="*/ 690 h 69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42" h="690">
                <a:moveTo>
                  <a:pt x="842" y="690"/>
                </a:moveTo>
                <a:cubicBezTo>
                  <a:pt x="714" y="690"/>
                  <a:pt x="285" y="689"/>
                  <a:pt x="155" y="690"/>
                </a:cubicBezTo>
                <a:cubicBezTo>
                  <a:pt x="155" y="690"/>
                  <a:pt x="155" y="455"/>
                  <a:pt x="155" y="406"/>
                </a:cubicBezTo>
                <a:cubicBezTo>
                  <a:pt x="120" y="376"/>
                  <a:pt x="126" y="436"/>
                  <a:pt x="70" y="434"/>
                </a:cubicBezTo>
                <a:cubicBezTo>
                  <a:pt x="14" y="432"/>
                  <a:pt x="0" y="394"/>
                  <a:pt x="3" y="345"/>
                </a:cubicBezTo>
                <a:cubicBezTo>
                  <a:pt x="6" y="296"/>
                  <a:pt x="12" y="268"/>
                  <a:pt x="68" y="263"/>
                </a:cubicBezTo>
                <a:cubicBezTo>
                  <a:pt x="124" y="258"/>
                  <a:pt x="122" y="326"/>
                  <a:pt x="155" y="294"/>
                </a:cubicBezTo>
                <a:cubicBezTo>
                  <a:pt x="155" y="153"/>
                  <a:pt x="154" y="61"/>
                  <a:pt x="154" y="2"/>
                </a:cubicBezTo>
                <a:cubicBezTo>
                  <a:pt x="218" y="0"/>
                  <a:pt x="402" y="2"/>
                  <a:pt x="444" y="2"/>
                </a:cubicBezTo>
                <a:cubicBezTo>
                  <a:pt x="482" y="40"/>
                  <a:pt x="418" y="47"/>
                  <a:pt x="418" y="82"/>
                </a:cubicBezTo>
                <a:cubicBezTo>
                  <a:pt x="418" y="117"/>
                  <a:pt x="435" y="153"/>
                  <a:pt x="497" y="152"/>
                </a:cubicBezTo>
                <a:cubicBezTo>
                  <a:pt x="559" y="151"/>
                  <a:pt x="582" y="125"/>
                  <a:pt x="582" y="86"/>
                </a:cubicBezTo>
                <a:cubicBezTo>
                  <a:pt x="582" y="47"/>
                  <a:pt x="521" y="44"/>
                  <a:pt x="554" y="2"/>
                </a:cubicBezTo>
                <a:cubicBezTo>
                  <a:pt x="698" y="2"/>
                  <a:pt x="842" y="2"/>
                  <a:pt x="842" y="2"/>
                </a:cubicBezTo>
                <a:cubicBezTo>
                  <a:pt x="840" y="130"/>
                  <a:pt x="842" y="548"/>
                  <a:pt x="842" y="69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7" name="Freeform 43"/>
          <p:cNvSpPr>
            <a:spLocks/>
          </p:cNvSpPr>
          <p:nvPr/>
        </p:nvSpPr>
        <p:spPr bwMode="auto">
          <a:xfrm rot="10800000">
            <a:off x="7187794" y="1925945"/>
            <a:ext cx="1599048" cy="2003121"/>
          </a:xfrm>
          <a:custGeom>
            <a:avLst/>
            <a:gdLst>
              <a:gd name="T0" fmla="*/ 0 w 840"/>
              <a:gd name="T1" fmla="*/ 150 h 840"/>
              <a:gd name="T2" fmla="*/ 281 w 840"/>
              <a:gd name="T3" fmla="*/ 149 h 840"/>
              <a:gd name="T4" fmla="*/ 263 w 840"/>
              <a:gd name="T5" fmla="*/ 71 h 840"/>
              <a:gd name="T6" fmla="*/ 342 w 840"/>
              <a:gd name="T7" fmla="*/ 0 h 840"/>
              <a:gd name="T8" fmla="*/ 425 w 840"/>
              <a:gd name="T9" fmla="*/ 63 h 840"/>
              <a:gd name="T10" fmla="*/ 401 w 840"/>
              <a:gd name="T11" fmla="*/ 151 h 840"/>
              <a:gd name="T12" fmla="*/ 688 w 840"/>
              <a:gd name="T13" fmla="*/ 150 h 840"/>
              <a:gd name="T14" fmla="*/ 688 w 840"/>
              <a:gd name="T15" fmla="*/ 434 h 840"/>
              <a:gd name="T16" fmla="*/ 773 w 840"/>
              <a:gd name="T17" fmla="*/ 408 h 840"/>
              <a:gd name="T18" fmla="*/ 840 w 840"/>
              <a:gd name="T19" fmla="*/ 495 h 840"/>
              <a:gd name="T20" fmla="*/ 775 w 840"/>
              <a:gd name="T21" fmla="*/ 577 h 840"/>
              <a:gd name="T22" fmla="*/ 688 w 840"/>
              <a:gd name="T23" fmla="*/ 546 h 840"/>
              <a:gd name="T24" fmla="*/ 688 w 840"/>
              <a:gd name="T25" fmla="*/ 840 h 840"/>
              <a:gd name="T26" fmla="*/ 400 w 840"/>
              <a:gd name="T27" fmla="*/ 840 h 840"/>
              <a:gd name="T28" fmla="*/ 425 w 840"/>
              <a:gd name="T29" fmla="*/ 758 h 840"/>
              <a:gd name="T30" fmla="*/ 346 w 840"/>
              <a:gd name="T31" fmla="*/ 688 h 840"/>
              <a:gd name="T32" fmla="*/ 270 w 840"/>
              <a:gd name="T33" fmla="*/ 750 h 840"/>
              <a:gd name="T34" fmla="*/ 289 w 840"/>
              <a:gd name="T35" fmla="*/ 838 h 840"/>
              <a:gd name="T36" fmla="*/ 1 w 840"/>
              <a:gd name="T37" fmla="*/ 838 h 840"/>
              <a:gd name="T38" fmla="*/ 0 w 840"/>
              <a:gd name="T39" fmla="*/ 15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0" y="150"/>
                </a:moveTo>
                <a:cubicBezTo>
                  <a:pt x="77" y="150"/>
                  <a:pt x="167" y="149"/>
                  <a:pt x="281" y="149"/>
                </a:cubicBezTo>
                <a:cubicBezTo>
                  <a:pt x="333" y="127"/>
                  <a:pt x="267" y="127"/>
                  <a:pt x="263" y="71"/>
                </a:cubicBezTo>
                <a:cubicBezTo>
                  <a:pt x="259" y="15"/>
                  <a:pt x="290" y="0"/>
                  <a:pt x="342" y="0"/>
                </a:cubicBezTo>
                <a:cubicBezTo>
                  <a:pt x="394" y="0"/>
                  <a:pt x="423" y="5"/>
                  <a:pt x="425" y="63"/>
                </a:cubicBezTo>
                <a:cubicBezTo>
                  <a:pt x="427" y="121"/>
                  <a:pt x="371" y="115"/>
                  <a:pt x="401" y="151"/>
                </a:cubicBezTo>
                <a:cubicBezTo>
                  <a:pt x="441" y="151"/>
                  <a:pt x="598" y="152"/>
                  <a:pt x="688" y="150"/>
                </a:cubicBezTo>
                <a:cubicBezTo>
                  <a:pt x="688" y="150"/>
                  <a:pt x="688" y="385"/>
                  <a:pt x="688" y="434"/>
                </a:cubicBezTo>
                <a:cubicBezTo>
                  <a:pt x="720" y="469"/>
                  <a:pt x="729" y="411"/>
                  <a:pt x="773" y="408"/>
                </a:cubicBezTo>
                <a:cubicBezTo>
                  <a:pt x="817" y="405"/>
                  <a:pt x="840" y="444"/>
                  <a:pt x="840" y="495"/>
                </a:cubicBezTo>
                <a:cubicBezTo>
                  <a:pt x="840" y="546"/>
                  <a:pt x="818" y="577"/>
                  <a:pt x="775" y="577"/>
                </a:cubicBezTo>
                <a:cubicBezTo>
                  <a:pt x="732" y="577"/>
                  <a:pt x="730" y="524"/>
                  <a:pt x="688" y="546"/>
                </a:cubicBezTo>
                <a:cubicBezTo>
                  <a:pt x="688" y="687"/>
                  <a:pt x="688" y="781"/>
                  <a:pt x="688" y="840"/>
                </a:cubicBezTo>
                <a:cubicBezTo>
                  <a:pt x="622" y="840"/>
                  <a:pt x="442" y="840"/>
                  <a:pt x="400" y="840"/>
                </a:cubicBezTo>
                <a:cubicBezTo>
                  <a:pt x="362" y="802"/>
                  <a:pt x="425" y="793"/>
                  <a:pt x="425" y="758"/>
                </a:cubicBezTo>
                <a:cubicBezTo>
                  <a:pt x="425" y="723"/>
                  <a:pt x="408" y="687"/>
                  <a:pt x="346" y="688"/>
                </a:cubicBezTo>
                <a:cubicBezTo>
                  <a:pt x="284" y="689"/>
                  <a:pt x="272" y="716"/>
                  <a:pt x="270" y="750"/>
                </a:cubicBezTo>
                <a:cubicBezTo>
                  <a:pt x="268" y="784"/>
                  <a:pt x="344" y="814"/>
                  <a:pt x="289" y="838"/>
                </a:cubicBezTo>
                <a:cubicBezTo>
                  <a:pt x="145" y="838"/>
                  <a:pt x="1" y="838"/>
                  <a:pt x="1" y="838"/>
                </a:cubicBezTo>
                <a:cubicBezTo>
                  <a:pt x="2" y="724"/>
                  <a:pt x="1" y="286"/>
                  <a:pt x="0" y="15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8" name="Freeform 2"/>
          <p:cNvSpPr>
            <a:spLocks/>
          </p:cNvSpPr>
          <p:nvPr/>
        </p:nvSpPr>
        <p:spPr bwMode="auto">
          <a:xfrm>
            <a:off x="4857753" y="1563128"/>
            <a:ext cx="1592196" cy="2008836"/>
          </a:xfrm>
          <a:custGeom>
            <a:avLst/>
            <a:gdLst>
              <a:gd name="T0" fmla="*/ 0 w 837"/>
              <a:gd name="T1" fmla="*/ 151 h 842"/>
              <a:gd name="T2" fmla="*/ 278 w 837"/>
              <a:gd name="T3" fmla="*/ 151 h 842"/>
              <a:gd name="T4" fmla="*/ 260 w 837"/>
              <a:gd name="T5" fmla="*/ 73 h 842"/>
              <a:gd name="T6" fmla="*/ 337 w 837"/>
              <a:gd name="T7" fmla="*/ 0 h 842"/>
              <a:gd name="T8" fmla="*/ 424 w 837"/>
              <a:gd name="T9" fmla="*/ 61 h 842"/>
              <a:gd name="T10" fmla="*/ 400 w 837"/>
              <a:gd name="T11" fmla="*/ 151 h 842"/>
              <a:gd name="T12" fmla="*/ 687 w 837"/>
              <a:gd name="T13" fmla="*/ 151 h 842"/>
              <a:gd name="T14" fmla="*/ 685 w 837"/>
              <a:gd name="T15" fmla="*/ 436 h 842"/>
              <a:gd name="T16" fmla="*/ 770 w 837"/>
              <a:gd name="T17" fmla="*/ 410 h 842"/>
              <a:gd name="T18" fmla="*/ 837 w 837"/>
              <a:gd name="T19" fmla="*/ 497 h 842"/>
              <a:gd name="T20" fmla="*/ 772 w 837"/>
              <a:gd name="T21" fmla="*/ 579 h 842"/>
              <a:gd name="T22" fmla="*/ 685 w 837"/>
              <a:gd name="T23" fmla="*/ 548 h 842"/>
              <a:gd name="T24" fmla="*/ 685 w 837"/>
              <a:gd name="T25" fmla="*/ 842 h 842"/>
              <a:gd name="T26" fmla="*/ 397 w 837"/>
              <a:gd name="T27" fmla="*/ 842 h 842"/>
              <a:gd name="T28" fmla="*/ 422 w 837"/>
              <a:gd name="T29" fmla="*/ 760 h 842"/>
              <a:gd name="T30" fmla="*/ 343 w 837"/>
              <a:gd name="T31" fmla="*/ 690 h 842"/>
              <a:gd name="T32" fmla="*/ 267 w 837"/>
              <a:gd name="T33" fmla="*/ 752 h 842"/>
              <a:gd name="T34" fmla="*/ 286 w 837"/>
              <a:gd name="T35" fmla="*/ 840 h 842"/>
              <a:gd name="T36" fmla="*/ 0 w 837"/>
              <a:gd name="T37" fmla="*/ 840 h 842"/>
              <a:gd name="T38" fmla="*/ 0 w 837"/>
              <a:gd name="T39" fmla="*/ 151 h 84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7"/>
              <a:gd name="T61" fmla="*/ 0 h 842"/>
              <a:gd name="T62" fmla="*/ 837 w 837"/>
              <a:gd name="T63" fmla="*/ 842 h 84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7" h="842">
                <a:moveTo>
                  <a:pt x="0" y="151"/>
                </a:moveTo>
                <a:cubicBezTo>
                  <a:pt x="77" y="151"/>
                  <a:pt x="164" y="151"/>
                  <a:pt x="278" y="151"/>
                </a:cubicBezTo>
                <a:cubicBezTo>
                  <a:pt x="330" y="129"/>
                  <a:pt x="264" y="129"/>
                  <a:pt x="260" y="73"/>
                </a:cubicBezTo>
                <a:cubicBezTo>
                  <a:pt x="256" y="17"/>
                  <a:pt x="285" y="0"/>
                  <a:pt x="337" y="0"/>
                </a:cubicBezTo>
                <a:cubicBezTo>
                  <a:pt x="389" y="0"/>
                  <a:pt x="426" y="2"/>
                  <a:pt x="424" y="61"/>
                </a:cubicBezTo>
                <a:cubicBezTo>
                  <a:pt x="422" y="120"/>
                  <a:pt x="370" y="115"/>
                  <a:pt x="400" y="151"/>
                </a:cubicBezTo>
                <a:cubicBezTo>
                  <a:pt x="440" y="151"/>
                  <a:pt x="597" y="153"/>
                  <a:pt x="687" y="151"/>
                </a:cubicBezTo>
                <a:cubicBezTo>
                  <a:pt x="687" y="151"/>
                  <a:pt x="685" y="387"/>
                  <a:pt x="685" y="436"/>
                </a:cubicBezTo>
                <a:cubicBezTo>
                  <a:pt x="717" y="471"/>
                  <a:pt x="726" y="413"/>
                  <a:pt x="770" y="410"/>
                </a:cubicBezTo>
                <a:cubicBezTo>
                  <a:pt x="814" y="407"/>
                  <a:pt x="837" y="446"/>
                  <a:pt x="837" y="497"/>
                </a:cubicBezTo>
                <a:cubicBezTo>
                  <a:pt x="837" y="548"/>
                  <a:pt x="815" y="579"/>
                  <a:pt x="772" y="579"/>
                </a:cubicBezTo>
                <a:cubicBezTo>
                  <a:pt x="729" y="579"/>
                  <a:pt x="727" y="526"/>
                  <a:pt x="685" y="548"/>
                </a:cubicBezTo>
                <a:cubicBezTo>
                  <a:pt x="685" y="689"/>
                  <a:pt x="685" y="783"/>
                  <a:pt x="685" y="842"/>
                </a:cubicBezTo>
                <a:cubicBezTo>
                  <a:pt x="619" y="842"/>
                  <a:pt x="439" y="842"/>
                  <a:pt x="397" y="842"/>
                </a:cubicBezTo>
                <a:cubicBezTo>
                  <a:pt x="359" y="804"/>
                  <a:pt x="422" y="795"/>
                  <a:pt x="422" y="760"/>
                </a:cubicBezTo>
                <a:cubicBezTo>
                  <a:pt x="422" y="725"/>
                  <a:pt x="405" y="689"/>
                  <a:pt x="343" y="690"/>
                </a:cubicBezTo>
                <a:cubicBezTo>
                  <a:pt x="281" y="691"/>
                  <a:pt x="269" y="718"/>
                  <a:pt x="267" y="752"/>
                </a:cubicBezTo>
                <a:cubicBezTo>
                  <a:pt x="265" y="786"/>
                  <a:pt x="341" y="816"/>
                  <a:pt x="286" y="840"/>
                </a:cubicBezTo>
                <a:cubicBezTo>
                  <a:pt x="142" y="840"/>
                  <a:pt x="14" y="839"/>
                  <a:pt x="0" y="840"/>
                </a:cubicBezTo>
                <a:cubicBezTo>
                  <a:pt x="1" y="726"/>
                  <a:pt x="1" y="287"/>
                  <a:pt x="0" y="15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9" name="Freeform 36"/>
          <p:cNvSpPr>
            <a:spLocks/>
          </p:cNvSpPr>
          <p:nvPr/>
        </p:nvSpPr>
        <p:spPr bwMode="auto">
          <a:xfrm>
            <a:off x="6164404" y="1925945"/>
            <a:ext cx="1308935" cy="2003121"/>
          </a:xfrm>
          <a:custGeom>
            <a:avLst/>
            <a:gdLst>
              <a:gd name="T0" fmla="*/ 293 w 689"/>
              <a:gd name="T1" fmla="*/ 0 h 840"/>
              <a:gd name="T2" fmla="*/ 297 w 689"/>
              <a:gd name="T3" fmla="*/ 21 h 840"/>
              <a:gd name="T4" fmla="*/ 285 w 689"/>
              <a:gd name="T5" fmla="*/ 46 h 840"/>
              <a:gd name="T6" fmla="*/ 266 w 689"/>
              <a:gd name="T7" fmla="*/ 73 h 840"/>
              <a:gd name="T8" fmla="*/ 264 w 689"/>
              <a:gd name="T9" fmla="*/ 105 h 840"/>
              <a:gd name="T10" fmla="*/ 276 w 689"/>
              <a:gd name="T11" fmla="*/ 132 h 840"/>
              <a:gd name="T12" fmla="*/ 306 w 689"/>
              <a:gd name="T13" fmla="*/ 147 h 840"/>
              <a:gd name="T14" fmla="*/ 347 w 689"/>
              <a:gd name="T15" fmla="*/ 151 h 840"/>
              <a:gd name="T16" fmla="*/ 384 w 689"/>
              <a:gd name="T17" fmla="*/ 147 h 840"/>
              <a:gd name="T18" fmla="*/ 417 w 689"/>
              <a:gd name="T19" fmla="*/ 130 h 840"/>
              <a:gd name="T20" fmla="*/ 426 w 689"/>
              <a:gd name="T21" fmla="*/ 111 h 840"/>
              <a:gd name="T22" fmla="*/ 432 w 689"/>
              <a:gd name="T23" fmla="*/ 84 h 840"/>
              <a:gd name="T24" fmla="*/ 417 w 689"/>
              <a:gd name="T25" fmla="*/ 55 h 840"/>
              <a:gd name="T26" fmla="*/ 399 w 689"/>
              <a:gd name="T27" fmla="*/ 33 h 840"/>
              <a:gd name="T28" fmla="*/ 393 w 689"/>
              <a:gd name="T29" fmla="*/ 12 h 840"/>
              <a:gd name="T30" fmla="*/ 411 w 689"/>
              <a:gd name="T31" fmla="*/ 0 h 840"/>
              <a:gd name="T32" fmla="*/ 689 w 689"/>
              <a:gd name="T33" fmla="*/ 292 h 840"/>
              <a:gd name="T34" fmla="*/ 665 w 689"/>
              <a:gd name="T35" fmla="*/ 297 h 840"/>
              <a:gd name="T36" fmla="*/ 636 w 689"/>
              <a:gd name="T37" fmla="*/ 274 h 840"/>
              <a:gd name="T38" fmla="*/ 608 w 689"/>
              <a:gd name="T39" fmla="*/ 264 h 840"/>
              <a:gd name="T40" fmla="*/ 584 w 689"/>
              <a:gd name="T41" fmla="*/ 265 h 840"/>
              <a:gd name="T42" fmla="*/ 549 w 689"/>
              <a:gd name="T43" fmla="*/ 288 h 840"/>
              <a:gd name="T44" fmla="*/ 539 w 689"/>
              <a:gd name="T45" fmla="*/ 324 h 840"/>
              <a:gd name="T46" fmla="*/ 539 w 689"/>
              <a:gd name="T47" fmla="*/ 360 h 840"/>
              <a:gd name="T48" fmla="*/ 543 w 689"/>
              <a:gd name="T49" fmla="*/ 384 h 840"/>
              <a:gd name="T50" fmla="*/ 567 w 689"/>
              <a:gd name="T51" fmla="*/ 423 h 840"/>
              <a:gd name="T52" fmla="*/ 606 w 689"/>
              <a:gd name="T53" fmla="*/ 430 h 840"/>
              <a:gd name="T54" fmla="*/ 635 w 689"/>
              <a:gd name="T55" fmla="*/ 418 h 840"/>
              <a:gd name="T56" fmla="*/ 663 w 689"/>
              <a:gd name="T57" fmla="*/ 399 h 840"/>
              <a:gd name="T58" fmla="*/ 689 w 689"/>
              <a:gd name="T59" fmla="*/ 406 h 840"/>
              <a:gd name="T60" fmla="*/ 407 w 689"/>
              <a:gd name="T61" fmla="*/ 688 h 840"/>
              <a:gd name="T62" fmla="*/ 392 w 689"/>
              <a:gd name="T63" fmla="*/ 714 h 840"/>
              <a:gd name="T64" fmla="*/ 411 w 689"/>
              <a:gd name="T65" fmla="*/ 741 h 840"/>
              <a:gd name="T66" fmla="*/ 425 w 689"/>
              <a:gd name="T67" fmla="*/ 759 h 840"/>
              <a:gd name="T68" fmla="*/ 428 w 689"/>
              <a:gd name="T69" fmla="*/ 793 h 840"/>
              <a:gd name="T70" fmla="*/ 408 w 689"/>
              <a:gd name="T71" fmla="*/ 825 h 840"/>
              <a:gd name="T72" fmla="*/ 381 w 689"/>
              <a:gd name="T73" fmla="*/ 835 h 840"/>
              <a:gd name="T74" fmla="*/ 345 w 689"/>
              <a:gd name="T75" fmla="*/ 840 h 840"/>
              <a:gd name="T76" fmla="*/ 314 w 689"/>
              <a:gd name="T77" fmla="*/ 835 h 840"/>
              <a:gd name="T78" fmla="*/ 288 w 689"/>
              <a:gd name="T79" fmla="*/ 822 h 840"/>
              <a:gd name="T80" fmla="*/ 272 w 689"/>
              <a:gd name="T81" fmla="*/ 799 h 840"/>
              <a:gd name="T82" fmla="*/ 267 w 689"/>
              <a:gd name="T83" fmla="*/ 768 h 840"/>
              <a:gd name="T84" fmla="*/ 278 w 689"/>
              <a:gd name="T85" fmla="*/ 742 h 840"/>
              <a:gd name="T86" fmla="*/ 296 w 689"/>
              <a:gd name="T87" fmla="*/ 726 h 840"/>
              <a:gd name="T88" fmla="*/ 302 w 689"/>
              <a:gd name="T89" fmla="*/ 702 h 840"/>
              <a:gd name="T90" fmla="*/ 0 w 689"/>
              <a:gd name="T91" fmla="*/ 688 h 840"/>
              <a:gd name="T92" fmla="*/ 9 w 689"/>
              <a:gd name="T93" fmla="*/ 391 h 840"/>
              <a:gd name="T94" fmla="*/ 35 w 689"/>
              <a:gd name="T95" fmla="*/ 400 h 840"/>
              <a:gd name="T96" fmla="*/ 63 w 689"/>
              <a:gd name="T97" fmla="*/ 424 h 840"/>
              <a:gd name="T98" fmla="*/ 90 w 689"/>
              <a:gd name="T99" fmla="*/ 429 h 840"/>
              <a:gd name="T100" fmla="*/ 111 w 689"/>
              <a:gd name="T101" fmla="*/ 423 h 840"/>
              <a:gd name="T102" fmla="*/ 131 w 689"/>
              <a:gd name="T103" fmla="*/ 409 h 840"/>
              <a:gd name="T104" fmla="*/ 149 w 689"/>
              <a:gd name="T105" fmla="*/ 375 h 840"/>
              <a:gd name="T106" fmla="*/ 150 w 689"/>
              <a:gd name="T107" fmla="*/ 334 h 840"/>
              <a:gd name="T108" fmla="*/ 144 w 689"/>
              <a:gd name="T109" fmla="*/ 303 h 840"/>
              <a:gd name="T110" fmla="*/ 128 w 689"/>
              <a:gd name="T111" fmla="*/ 280 h 840"/>
              <a:gd name="T112" fmla="*/ 98 w 689"/>
              <a:gd name="T113" fmla="*/ 259 h 840"/>
              <a:gd name="T114" fmla="*/ 69 w 689"/>
              <a:gd name="T115" fmla="*/ 264 h 840"/>
              <a:gd name="T116" fmla="*/ 48 w 689"/>
              <a:gd name="T117" fmla="*/ 277 h 840"/>
              <a:gd name="T118" fmla="*/ 27 w 689"/>
              <a:gd name="T119" fmla="*/ 292 h 840"/>
              <a:gd name="T120" fmla="*/ 0 w 689"/>
              <a:gd name="T121" fmla="*/ 285 h 84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89"/>
              <a:gd name="T184" fmla="*/ 0 h 840"/>
              <a:gd name="T185" fmla="*/ 689 w 689"/>
              <a:gd name="T186" fmla="*/ 840 h 84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89" h="840">
                <a:moveTo>
                  <a:pt x="0" y="0"/>
                </a:moveTo>
                <a:lnTo>
                  <a:pt x="293" y="0"/>
                </a:lnTo>
                <a:lnTo>
                  <a:pt x="299" y="10"/>
                </a:lnTo>
                <a:lnTo>
                  <a:pt x="297" y="21"/>
                </a:lnTo>
                <a:lnTo>
                  <a:pt x="293" y="34"/>
                </a:lnTo>
                <a:lnTo>
                  <a:pt x="285" y="46"/>
                </a:lnTo>
                <a:lnTo>
                  <a:pt x="267" y="60"/>
                </a:lnTo>
                <a:lnTo>
                  <a:pt x="266" y="73"/>
                </a:lnTo>
                <a:lnTo>
                  <a:pt x="263" y="93"/>
                </a:lnTo>
                <a:lnTo>
                  <a:pt x="264" y="105"/>
                </a:lnTo>
                <a:lnTo>
                  <a:pt x="267" y="115"/>
                </a:lnTo>
                <a:lnTo>
                  <a:pt x="276" y="132"/>
                </a:lnTo>
                <a:lnTo>
                  <a:pt x="291" y="141"/>
                </a:lnTo>
                <a:lnTo>
                  <a:pt x="306" y="147"/>
                </a:lnTo>
                <a:lnTo>
                  <a:pt x="330" y="153"/>
                </a:lnTo>
                <a:lnTo>
                  <a:pt x="347" y="151"/>
                </a:lnTo>
                <a:lnTo>
                  <a:pt x="366" y="154"/>
                </a:lnTo>
                <a:lnTo>
                  <a:pt x="384" y="147"/>
                </a:lnTo>
                <a:lnTo>
                  <a:pt x="398" y="139"/>
                </a:lnTo>
                <a:lnTo>
                  <a:pt x="417" y="130"/>
                </a:lnTo>
                <a:lnTo>
                  <a:pt x="422" y="120"/>
                </a:lnTo>
                <a:lnTo>
                  <a:pt x="426" y="111"/>
                </a:lnTo>
                <a:lnTo>
                  <a:pt x="431" y="99"/>
                </a:lnTo>
                <a:lnTo>
                  <a:pt x="432" y="84"/>
                </a:lnTo>
                <a:lnTo>
                  <a:pt x="426" y="69"/>
                </a:lnTo>
                <a:lnTo>
                  <a:pt x="417" y="55"/>
                </a:lnTo>
                <a:lnTo>
                  <a:pt x="404" y="42"/>
                </a:lnTo>
                <a:lnTo>
                  <a:pt x="399" y="33"/>
                </a:lnTo>
                <a:lnTo>
                  <a:pt x="393" y="24"/>
                </a:lnTo>
                <a:lnTo>
                  <a:pt x="393" y="12"/>
                </a:lnTo>
                <a:lnTo>
                  <a:pt x="399" y="3"/>
                </a:lnTo>
                <a:lnTo>
                  <a:pt x="411" y="0"/>
                </a:lnTo>
                <a:lnTo>
                  <a:pt x="689" y="0"/>
                </a:lnTo>
                <a:lnTo>
                  <a:pt x="689" y="292"/>
                </a:lnTo>
                <a:lnTo>
                  <a:pt x="680" y="298"/>
                </a:lnTo>
                <a:lnTo>
                  <a:pt x="665" y="297"/>
                </a:lnTo>
                <a:lnTo>
                  <a:pt x="651" y="292"/>
                </a:lnTo>
                <a:lnTo>
                  <a:pt x="636" y="274"/>
                </a:lnTo>
                <a:lnTo>
                  <a:pt x="621" y="268"/>
                </a:lnTo>
                <a:lnTo>
                  <a:pt x="608" y="264"/>
                </a:lnTo>
                <a:lnTo>
                  <a:pt x="597" y="264"/>
                </a:lnTo>
                <a:lnTo>
                  <a:pt x="584" y="265"/>
                </a:lnTo>
                <a:lnTo>
                  <a:pt x="563" y="276"/>
                </a:lnTo>
                <a:lnTo>
                  <a:pt x="549" y="288"/>
                </a:lnTo>
                <a:lnTo>
                  <a:pt x="542" y="306"/>
                </a:lnTo>
                <a:lnTo>
                  <a:pt x="539" y="324"/>
                </a:lnTo>
                <a:lnTo>
                  <a:pt x="539" y="346"/>
                </a:lnTo>
                <a:lnTo>
                  <a:pt x="539" y="360"/>
                </a:lnTo>
                <a:lnTo>
                  <a:pt x="540" y="372"/>
                </a:lnTo>
                <a:lnTo>
                  <a:pt x="543" y="384"/>
                </a:lnTo>
                <a:lnTo>
                  <a:pt x="554" y="406"/>
                </a:lnTo>
                <a:lnTo>
                  <a:pt x="567" y="423"/>
                </a:lnTo>
                <a:lnTo>
                  <a:pt x="588" y="430"/>
                </a:lnTo>
                <a:lnTo>
                  <a:pt x="606" y="430"/>
                </a:lnTo>
                <a:lnTo>
                  <a:pt x="627" y="426"/>
                </a:lnTo>
                <a:lnTo>
                  <a:pt x="635" y="418"/>
                </a:lnTo>
                <a:lnTo>
                  <a:pt x="648" y="406"/>
                </a:lnTo>
                <a:lnTo>
                  <a:pt x="663" y="399"/>
                </a:lnTo>
                <a:lnTo>
                  <a:pt x="678" y="397"/>
                </a:lnTo>
                <a:lnTo>
                  <a:pt x="689" y="406"/>
                </a:lnTo>
                <a:lnTo>
                  <a:pt x="689" y="688"/>
                </a:lnTo>
                <a:lnTo>
                  <a:pt x="407" y="688"/>
                </a:lnTo>
                <a:lnTo>
                  <a:pt x="398" y="694"/>
                </a:lnTo>
                <a:lnTo>
                  <a:pt x="392" y="714"/>
                </a:lnTo>
                <a:lnTo>
                  <a:pt x="398" y="729"/>
                </a:lnTo>
                <a:lnTo>
                  <a:pt x="411" y="741"/>
                </a:lnTo>
                <a:lnTo>
                  <a:pt x="417" y="750"/>
                </a:lnTo>
                <a:lnTo>
                  <a:pt x="425" y="759"/>
                </a:lnTo>
                <a:lnTo>
                  <a:pt x="431" y="778"/>
                </a:lnTo>
                <a:lnTo>
                  <a:pt x="428" y="793"/>
                </a:lnTo>
                <a:lnTo>
                  <a:pt x="417" y="817"/>
                </a:lnTo>
                <a:lnTo>
                  <a:pt x="408" y="825"/>
                </a:lnTo>
                <a:lnTo>
                  <a:pt x="393" y="832"/>
                </a:lnTo>
                <a:lnTo>
                  <a:pt x="381" y="835"/>
                </a:lnTo>
                <a:lnTo>
                  <a:pt x="365" y="838"/>
                </a:lnTo>
                <a:lnTo>
                  <a:pt x="345" y="840"/>
                </a:lnTo>
                <a:lnTo>
                  <a:pt x="333" y="838"/>
                </a:lnTo>
                <a:lnTo>
                  <a:pt x="314" y="835"/>
                </a:lnTo>
                <a:lnTo>
                  <a:pt x="297" y="831"/>
                </a:lnTo>
                <a:lnTo>
                  <a:pt x="288" y="822"/>
                </a:lnTo>
                <a:lnTo>
                  <a:pt x="276" y="813"/>
                </a:lnTo>
                <a:lnTo>
                  <a:pt x="272" y="799"/>
                </a:lnTo>
                <a:lnTo>
                  <a:pt x="264" y="787"/>
                </a:lnTo>
                <a:lnTo>
                  <a:pt x="267" y="768"/>
                </a:lnTo>
                <a:lnTo>
                  <a:pt x="272" y="750"/>
                </a:lnTo>
                <a:lnTo>
                  <a:pt x="278" y="742"/>
                </a:lnTo>
                <a:lnTo>
                  <a:pt x="291" y="735"/>
                </a:lnTo>
                <a:lnTo>
                  <a:pt x="296" y="726"/>
                </a:lnTo>
                <a:lnTo>
                  <a:pt x="300" y="717"/>
                </a:lnTo>
                <a:lnTo>
                  <a:pt x="302" y="702"/>
                </a:lnTo>
                <a:lnTo>
                  <a:pt x="290" y="688"/>
                </a:lnTo>
                <a:lnTo>
                  <a:pt x="0" y="688"/>
                </a:lnTo>
                <a:lnTo>
                  <a:pt x="0" y="403"/>
                </a:lnTo>
                <a:lnTo>
                  <a:pt x="9" y="391"/>
                </a:lnTo>
                <a:lnTo>
                  <a:pt x="23" y="393"/>
                </a:lnTo>
                <a:lnTo>
                  <a:pt x="35" y="400"/>
                </a:lnTo>
                <a:lnTo>
                  <a:pt x="48" y="411"/>
                </a:lnTo>
                <a:lnTo>
                  <a:pt x="63" y="424"/>
                </a:lnTo>
                <a:lnTo>
                  <a:pt x="77" y="426"/>
                </a:lnTo>
                <a:lnTo>
                  <a:pt x="90" y="429"/>
                </a:lnTo>
                <a:lnTo>
                  <a:pt x="102" y="427"/>
                </a:lnTo>
                <a:lnTo>
                  <a:pt x="111" y="423"/>
                </a:lnTo>
                <a:lnTo>
                  <a:pt x="123" y="417"/>
                </a:lnTo>
                <a:lnTo>
                  <a:pt x="131" y="409"/>
                </a:lnTo>
                <a:lnTo>
                  <a:pt x="143" y="399"/>
                </a:lnTo>
                <a:lnTo>
                  <a:pt x="149" y="375"/>
                </a:lnTo>
                <a:lnTo>
                  <a:pt x="152" y="355"/>
                </a:lnTo>
                <a:lnTo>
                  <a:pt x="150" y="334"/>
                </a:lnTo>
                <a:lnTo>
                  <a:pt x="147" y="321"/>
                </a:lnTo>
                <a:lnTo>
                  <a:pt x="144" y="303"/>
                </a:lnTo>
                <a:lnTo>
                  <a:pt x="134" y="289"/>
                </a:lnTo>
                <a:lnTo>
                  <a:pt x="128" y="280"/>
                </a:lnTo>
                <a:lnTo>
                  <a:pt x="120" y="270"/>
                </a:lnTo>
                <a:lnTo>
                  <a:pt x="98" y="259"/>
                </a:lnTo>
                <a:lnTo>
                  <a:pt x="83" y="261"/>
                </a:lnTo>
                <a:lnTo>
                  <a:pt x="69" y="264"/>
                </a:lnTo>
                <a:lnTo>
                  <a:pt x="57" y="271"/>
                </a:lnTo>
                <a:lnTo>
                  <a:pt x="48" y="277"/>
                </a:lnTo>
                <a:lnTo>
                  <a:pt x="39" y="283"/>
                </a:lnTo>
                <a:lnTo>
                  <a:pt x="27" y="292"/>
                </a:lnTo>
                <a:lnTo>
                  <a:pt x="12" y="297"/>
                </a:lnTo>
                <a:lnTo>
                  <a:pt x="0" y="285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70" name="Freeform 38"/>
          <p:cNvSpPr>
            <a:spLocks/>
          </p:cNvSpPr>
          <p:nvPr/>
        </p:nvSpPr>
        <p:spPr bwMode="auto">
          <a:xfrm>
            <a:off x="4857753" y="285728"/>
            <a:ext cx="1596764" cy="1643073"/>
          </a:xfrm>
          <a:custGeom>
            <a:avLst/>
            <a:gdLst>
              <a:gd name="T0" fmla="*/ 0 w 838"/>
              <a:gd name="T1" fmla="*/ 0 h 692"/>
              <a:gd name="T2" fmla="*/ 689 w 838"/>
              <a:gd name="T3" fmla="*/ 0 h 692"/>
              <a:gd name="T4" fmla="*/ 689 w 838"/>
              <a:gd name="T5" fmla="*/ 294 h 692"/>
              <a:gd name="T6" fmla="*/ 771 w 838"/>
              <a:gd name="T7" fmla="*/ 271 h 692"/>
              <a:gd name="T8" fmla="*/ 838 w 838"/>
              <a:gd name="T9" fmla="*/ 353 h 692"/>
              <a:gd name="T10" fmla="*/ 778 w 838"/>
              <a:gd name="T11" fmla="*/ 433 h 692"/>
              <a:gd name="T12" fmla="*/ 689 w 838"/>
              <a:gd name="T13" fmla="*/ 405 h 692"/>
              <a:gd name="T14" fmla="*/ 689 w 838"/>
              <a:gd name="T15" fmla="*/ 690 h 692"/>
              <a:gd name="T16" fmla="*/ 397 w 838"/>
              <a:gd name="T17" fmla="*/ 690 h 692"/>
              <a:gd name="T18" fmla="*/ 426 w 838"/>
              <a:gd name="T19" fmla="*/ 605 h 692"/>
              <a:gd name="T20" fmla="*/ 346 w 838"/>
              <a:gd name="T21" fmla="*/ 540 h 692"/>
              <a:gd name="T22" fmla="*/ 261 w 838"/>
              <a:gd name="T23" fmla="*/ 606 h 692"/>
              <a:gd name="T24" fmla="*/ 289 w 838"/>
              <a:gd name="T25" fmla="*/ 690 h 692"/>
              <a:gd name="T26" fmla="*/ 0 w 838"/>
              <a:gd name="T27" fmla="*/ 690 h 692"/>
              <a:gd name="T28" fmla="*/ 0 w 838"/>
              <a:gd name="T29" fmla="*/ 0 h 69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38"/>
              <a:gd name="T46" fmla="*/ 0 h 692"/>
              <a:gd name="T47" fmla="*/ 838 w 838"/>
              <a:gd name="T48" fmla="*/ 692 h 69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38" h="692">
                <a:moveTo>
                  <a:pt x="0" y="0"/>
                </a:moveTo>
                <a:lnTo>
                  <a:pt x="689" y="0"/>
                </a:lnTo>
                <a:cubicBezTo>
                  <a:pt x="689" y="0"/>
                  <a:pt x="690" y="248"/>
                  <a:pt x="689" y="294"/>
                </a:cubicBezTo>
                <a:cubicBezTo>
                  <a:pt x="718" y="340"/>
                  <a:pt x="724" y="277"/>
                  <a:pt x="771" y="271"/>
                </a:cubicBezTo>
                <a:cubicBezTo>
                  <a:pt x="818" y="265"/>
                  <a:pt x="838" y="302"/>
                  <a:pt x="838" y="353"/>
                </a:cubicBezTo>
                <a:cubicBezTo>
                  <a:pt x="838" y="404"/>
                  <a:pt x="823" y="431"/>
                  <a:pt x="778" y="433"/>
                </a:cubicBezTo>
                <a:cubicBezTo>
                  <a:pt x="733" y="435"/>
                  <a:pt x="715" y="370"/>
                  <a:pt x="689" y="405"/>
                </a:cubicBezTo>
                <a:cubicBezTo>
                  <a:pt x="689" y="547"/>
                  <a:pt x="689" y="690"/>
                  <a:pt x="689" y="690"/>
                </a:cubicBezTo>
                <a:cubicBezTo>
                  <a:pt x="689" y="690"/>
                  <a:pt x="438" y="692"/>
                  <a:pt x="397" y="690"/>
                </a:cubicBezTo>
                <a:cubicBezTo>
                  <a:pt x="367" y="651"/>
                  <a:pt x="426" y="640"/>
                  <a:pt x="426" y="605"/>
                </a:cubicBezTo>
                <a:cubicBezTo>
                  <a:pt x="426" y="570"/>
                  <a:pt x="408" y="539"/>
                  <a:pt x="346" y="540"/>
                </a:cubicBezTo>
                <a:cubicBezTo>
                  <a:pt x="284" y="541"/>
                  <a:pt x="261" y="567"/>
                  <a:pt x="261" y="606"/>
                </a:cubicBezTo>
                <a:cubicBezTo>
                  <a:pt x="261" y="645"/>
                  <a:pt x="322" y="648"/>
                  <a:pt x="289" y="690"/>
                </a:cubicBezTo>
                <a:cubicBezTo>
                  <a:pt x="145" y="690"/>
                  <a:pt x="0" y="690"/>
                  <a:pt x="0" y="690"/>
                </a:cubicBez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2" name="Freeform 42"/>
          <p:cNvSpPr>
            <a:spLocks/>
          </p:cNvSpPr>
          <p:nvPr/>
        </p:nvSpPr>
        <p:spPr bwMode="auto">
          <a:xfrm>
            <a:off x="7477907" y="285728"/>
            <a:ext cx="1308935" cy="2003121"/>
          </a:xfrm>
          <a:custGeom>
            <a:avLst/>
            <a:gdLst>
              <a:gd name="T0" fmla="*/ 688 w 688"/>
              <a:gd name="T1" fmla="*/ 1 h 840"/>
              <a:gd name="T2" fmla="*/ 688 w 688"/>
              <a:gd name="T3" fmla="*/ 688 h 840"/>
              <a:gd name="T4" fmla="*/ 404 w 688"/>
              <a:gd name="T5" fmla="*/ 688 h 840"/>
              <a:gd name="T6" fmla="*/ 430 w 688"/>
              <a:gd name="T7" fmla="*/ 773 h 840"/>
              <a:gd name="T8" fmla="*/ 343 w 688"/>
              <a:gd name="T9" fmla="*/ 840 h 840"/>
              <a:gd name="T10" fmla="*/ 261 w 688"/>
              <a:gd name="T11" fmla="*/ 775 h 840"/>
              <a:gd name="T12" fmla="*/ 294 w 688"/>
              <a:gd name="T13" fmla="*/ 686 h 840"/>
              <a:gd name="T14" fmla="*/ 0 w 688"/>
              <a:gd name="T15" fmla="*/ 686 h 840"/>
              <a:gd name="T16" fmla="*/ 0 w 688"/>
              <a:gd name="T17" fmla="*/ 396 h 840"/>
              <a:gd name="T18" fmla="*/ 82 w 688"/>
              <a:gd name="T19" fmla="*/ 424 h 840"/>
              <a:gd name="T20" fmla="*/ 150 w 688"/>
              <a:gd name="T21" fmla="*/ 346 h 840"/>
              <a:gd name="T22" fmla="*/ 86 w 688"/>
              <a:gd name="T23" fmla="*/ 272 h 840"/>
              <a:gd name="T24" fmla="*/ 0 w 688"/>
              <a:gd name="T25" fmla="*/ 278 h 840"/>
              <a:gd name="T26" fmla="*/ 0 w 688"/>
              <a:gd name="T27" fmla="*/ 1 h 840"/>
              <a:gd name="T28" fmla="*/ 688 w 688"/>
              <a:gd name="T29" fmla="*/ 1 h 8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88"/>
              <a:gd name="T46" fmla="*/ 0 h 840"/>
              <a:gd name="T47" fmla="*/ 688 w 688"/>
              <a:gd name="T48" fmla="*/ 840 h 84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88" h="840">
                <a:moveTo>
                  <a:pt x="688" y="1"/>
                </a:moveTo>
                <a:cubicBezTo>
                  <a:pt x="688" y="129"/>
                  <a:pt x="687" y="558"/>
                  <a:pt x="688" y="688"/>
                </a:cubicBezTo>
                <a:cubicBezTo>
                  <a:pt x="688" y="688"/>
                  <a:pt x="453" y="688"/>
                  <a:pt x="404" y="688"/>
                </a:cubicBezTo>
                <a:cubicBezTo>
                  <a:pt x="369" y="720"/>
                  <a:pt x="427" y="729"/>
                  <a:pt x="430" y="773"/>
                </a:cubicBezTo>
                <a:cubicBezTo>
                  <a:pt x="433" y="817"/>
                  <a:pt x="394" y="840"/>
                  <a:pt x="343" y="840"/>
                </a:cubicBezTo>
                <a:cubicBezTo>
                  <a:pt x="292" y="840"/>
                  <a:pt x="261" y="818"/>
                  <a:pt x="261" y="775"/>
                </a:cubicBezTo>
                <a:cubicBezTo>
                  <a:pt x="261" y="732"/>
                  <a:pt x="316" y="728"/>
                  <a:pt x="294" y="686"/>
                </a:cubicBezTo>
                <a:cubicBezTo>
                  <a:pt x="153" y="686"/>
                  <a:pt x="59" y="686"/>
                  <a:pt x="0" y="686"/>
                </a:cubicBezTo>
                <a:cubicBezTo>
                  <a:pt x="0" y="620"/>
                  <a:pt x="0" y="438"/>
                  <a:pt x="0" y="396"/>
                </a:cubicBezTo>
                <a:cubicBezTo>
                  <a:pt x="30" y="356"/>
                  <a:pt x="47" y="424"/>
                  <a:pt x="82" y="424"/>
                </a:cubicBezTo>
                <a:cubicBezTo>
                  <a:pt x="117" y="424"/>
                  <a:pt x="150" y="396"/>
                  <a:pt x="150" y="346"/>
                </a:cubicBezTo>
                <a:cubicBezTo>
                  <a:pt x="150" y="296"/>
                  <a:pt x="126" y="272"/>
                  <a:pt x="86" y="272"/>
                </a:cubicBezTo>
                <a:cubicBezTo>
                  <a:pt x="46" y="272"/>
                  <a:pt x="14" y="348"/>
                  <a:pt x="0" y="278"/>
                </a:cubicBezTo>
                <a:cubicBezTo>
                  <a:pt x="0" y="134"/>
                  <a:pt x="0" y="1"/>
                  <a:pt x="0" y="1"/>
                </a:cubicBezTo>
                <a:cubicBezTo>
                  <a:pt x="114" y="2"/>
                  <a:pt x="550" y="0"/>
                  <a:pt x="688" y="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26" name="Рисунок 25" descr="lightshot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й да молодц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й-о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Подумайте хорошеньк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15206" y="5397354"/>
            <a:ext cx="1734114" cy="134682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714348" y="571480"/>
            <a:ext cx="3143272" cy="928694"/>
          </a:xfrm>
          <a:prstGeom prst="roundRect">
            <a:avLst/>
          </a:prstGeom>
          <a:solidFill>
            <a:srgbClr val="9999FF">
              <a:alpha val="82000"/>
            </a:srgbClr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 Black" pitchFamily="34" charset="0"/>
              </a:rPr>
              <a:t>10  2=</a:t>
            </a:r>
            <a:endParaRPr lang="ru-RU" sz="6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6" name="Умножение 35"/>
          <p:cNvSpPr/>
          <p:nvPr/>
        </p:nvSpPr>
        <p:spPr>
          <a:xfrm>
            <a:off x="2071670" y="785794"/>
            <a:ext cx="428628" cy="428628"/>
          </a:xfrm>
          <a:prstGeom prst="mathMultiply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7"/>
          <p:cNvGrpSpPr/>
          <p:nvPr/>
        </p:nvGrpSpPr>
        <p:grpSpPr>
          <a:xfrm>
            <a:off x="357158" y="2000240"/>
            <a:ext cx="1218900" cy="1500174"/>
            <a:chOff x="357158" y="2000240"/>
            <a:chExt cx="1218900" cy="1500174"/>
          </a:xfrm>
        </p:grpSpPr>
        <p:pic>
          <p:nvPicPr>
            <p:cNvPr id="33" name="Рисунок 32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57158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500034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20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" name="Группа 40"/>
          <p:cNvGrpSpPr/>
          <p:nvPr/>
        </p:nvGrpSpPr>
        <p:grpSpPr>
          <a:xfrm>
            <a:off x="1857356" y="2000240"/>
            <a:ext cx="1218900" cy="1500174"/>
            <a:chOff x="1857356" y="2000240"/>
            <a:chExt cx="1218900" cy="1500174"/>
          </a:xfrm>
        </p:grpSpPr>
        <p:pic>
          <p:nvPicPr>
            <p:cNvPr id="34" name="Рисунок 33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185735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00023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12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Группа 41"/>
          <p:cNvGrpSpPr/>
          <p:nvPr/>
        </p:nvGrpSpPr>
        <p:grpSpPr>
          <a:xfrm>
            <a:off x="3286116" y="2000240"/>
            <a:ext cx="1218900" cy="1500174"/>
            <a:chOff x="3286116" y="2000240"/>
            <a:chExt cx="1218900" cy="1500174"/>
          </a:xfrm>
        </p:grpSpPr>
        <p:pic>
          <p:nvPicPr>
            <p:cNvPr id="35" name="Рисунок 34" descr="2013043012271985940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138" r="18138"/>
            <a:stretch>
              <a:fillRect/>
            </a:stretch>
          </p:blipFill>
          <p:spPr>
            <a:xfrm>
              <a:off x="3286116" y="2000240"/>
              <a:ext cx="1218900" cy="150017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428992" y="264318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rgbClr val="C00000"/>
                  </a:solidFill>
                  <a:latin typeface="Arial Black" pitchFamily="34" charset="0"/>
                </a:rPr>
                <a:t>22</a:t>
              </a:r>
              <a:endParaRPr lang="ru-RU" sz="4000" b="1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 useBgFill="1">
        <p:nvSpPr>
          <p:cNvPr id="64" name="Freeform 39"/>
          <p:cNvSpPr>
            <a:spLocks/>
          </p:cNvSpPr>
          <p:nvPr/>
        </p:nvSpPr>
        <p:spPr bwMode="auto">
          <a:xfrm>
            <a:off x="4857753" y="3211828"/>
            <a:ext cx="1304367" cy="1997406"/>
          </a:xfrm>
          <a:custGeom>
            <a:avLst/>
            <a:gdLst>
              <a:gd name="T0" fmla="*/ 0 w 694"/>
              <a:gd name="T1" fmla="*/ 839 h 839"/>
              <a:gd name="T2" fmla="*/ 0 w 694"/>
              <a:gd name="T3" fmla="*/ 152 h 839"/>
              <a:gd name="T4" fmla="*/ 286 w 694"/>
              <a:gd name="T5" fmla="*/ 152 h 839"/>
              <a:gd name="T6" fmla="*/ 261 w 694"/>
              <a:gd name="T7" fmla="*/ 69 h 839"/>
              <a:gd name="T8" fmla="*/ 347 w 694"/>
              <a:gd name="T9" fmla="*/ 0 h 839"/>
              <a:gd name="T10" fmla="*/ 429 w 694"/>
              <a:gd name="T11" fmla="*/ 65 h 839"/>
              <a:gd name="T12" fmla="*/ 398 w 694"/>
              <a:gd name="T13" fmla="*/ 152 h 839"/>
              <a:gd name="T14" fmla="*/ 694 w 694"/>
              <a:gd name="T15" fmla="*/ 153 h 839"/>
              <a:gd name="T16" fmla="*/ 692 w 694"/>
              <a:gd name="T17" fmla="*/ 443 h 839"/>
              <a:gd name="T18" fmla="*/ 607 w 694"/>
              <a:gd name="T19" fmla="*/ 415 h 839"/>
              <a:gd name="T20" fmla="*/ 542 w 694"/>
              <a:gd name="T21" fmla="*/ 494 h 839"/>
              <a:gd name="T22" fmla="*/ 608 w 694"/>
              <a:gd name="T23" fmla="*/ 579 h 839"/>
              <a:gd name="T24" fmla="*/ 692 w 694"/>
              <a:gd name="T25" fmla="*/ 551 h 839"/>
              <a:gd name="T26" fmla="*/ 692 w 694"/>
              <a:gd name="T27" fmla="*/ 839 h 839"/>
              <a:gd name="T28" fmla="*/ 0 w 694"/>
              <a:gd name="T29" fmla="*/ 839 h 83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94"/>
              <a:gd name="T46" fmla="*/ 0 h 839"/>
              <a:gd name="T47" fmla="*/ 694 w 694"/>
              <a:gd name="T48" fmla="*/ 839 h 83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94" h="839">
                <a:moveTo>
                  <a:pt x="0" y="839"/>
                </a:moveTo>
                <a:cubicBezTo>
                  <a:pt x="0" y="839"/>
                  <a:pt x="1" y="282"/>
                  <a:pt x="0" y="152"/>
                </a:cubicBezTo>
                <a:cubicBezTo>
                  <a:pt x="0" y="152"/>
                  <a:pt x="237" y="152"/>
                  <a:pt x="286" y="152"/>
                </a:cubicBezTo>
                <a:cubicBezTo>
                  <a:pt x="321" y="120"/>
                  <a:pt x="264" y="111"/>
                  <a:pt x="261" y="69"/>
                </a:cubicBezTo>
                <a:cubicBezTo>
                  <a:pt x="258" y="27"/>
                  <a:pt x="296" y="0"/>
                  <a:pt x="347" y="0"/>
                </a:cubicBezTo>
                <a:cubicBezTo>
                  <a:pt x="398" y="0"/>
                  <a:pt x="429" y="22"/>
                  <a:pt x="429" y="65"/>
                </a:cubicBezTo>
                <a:cubicBezTo>
                  <a:pt x="429" y="108"/>
                  <a:pt x="376" y="110"/>
                  <a:pt x="398" y="152"/>
                </a:cubicBezTo>
                <a:cubicBezTo>
                  <a:pt x="541" y="152"/>
                  <a:pt x="635" y="153"/>
                  <a:pt x="694" y="153"/>
                </a:cubicBezTo>
                <a:cubicBezTo>
                  <a:pt x="691" y="221"/>
                  <a:pt x="694" y="403"/>
                  <a:pt x="692" y="443"/>
                </a:cubicBezTo>
                <a:cubicBezTo>
                  <a:pt x="653" y="473"/>
                  <a:pt x="642" y="415"/>
                  <a:pt x="607" y="415"/>
                </a:cubicBezTo>
                <a:cubicBezTo>
                  <a:pt x="572" y="415"/>
                  <a:pt x="541" y="432"/>
                  <a:pt x="542" y="494"/>
                </a:cubicBezTo>
                <a:cubicBezTo>
                  <a:pt x="543" y="556"/>
                  <a:pt x="569" y="579"/>
                  <a:pt x="608" y="579"/>
                </a:cubicBezTo>
                <a:cubicBezTo>
                  <a:pt x="647" y="579"/>
                  <a:pt x="650" y="518"/>
                  <a:pt x="692" y="551"/>
                </a:cubicBezTo>
                <a:cubicBezTo>
                  <a:pt x="692" y="695"/>
                  <a:pt x="692" y="839"/>
                  <a:pt x="692" y="839"/>
                </a:cubicBezTo>
                <a:lnTo>
                  <a:pt x="0" y="839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5" name="Freeform 40"/>
          <p:cNvSpPr>
            <a:spLocks/>
          </p:cNvSpPr>
          <p:nvPr/>
        </p:nvSpPr>
        <p:spPr bwMode="auto">
          <a:xfrm>
            <a:off x="5878860" y="3569017"/>
            <a:ext cx="1594479" cy="1645932"/>
          </a:xfrm>
          <a:custGeom>
            <a:avLst/>
            <a:gdLst>
              <a:gd name="T0" fmla="*/ 839 w 839"/>
              <a:gd name="T1" fmla="*/ 689 h 689"/>
              <a:gd name="T2" fmla="*/ 150 w 839"/>
              <a:gd name="T3" fmla="*/ 687 h 689"/>
              <a:gd name="T4" fmla="*/ 152 w 839"/>
              <a:gd name="T5" fmla="*/ 405 h 689"/>
              <a:gd name="T6" fmla="*/ 67 w 839"/>
              <a:gd name="T7" fmla="*/ 431 h 689"/>
              <a:gd name="T8" fmla="*/ 0 w 839"/>
              <a:gd name="T9" fmla="*/ 344 h 689"/>
              <a:gd name="T10" fmla="*/ 65 w 839"/>
              <a:gd name="T11" fmla="*/ 262 h 689"/>
              <a:gd name="T12" fmla="*/ 152 w 839"/>
              <a:gd name="T13" fmla="*/ 293 h 689"/>
              <a:gd name="T14" fmla="*/ 151 w 839"/>
              <a:gd name="T15" fmla="*/ 3 h 689"/>
              <a:gd name="T16" fmla="*/ 442 w 839"/>
              <a:gd name="T17" fmla="*/ 2 h 689"/>
              <a:gd name="T18" fmla="*/ 415 w 839"/>
              <a:gd name="T19" fmla="*/ 81 h 689"/>
              <a:gd name="T20" fmla="*/ 494 w 839"/>
              <a:gd name="T21" fmla="*/ 151 h 689"/>
              <a:gd name="T22" fmla="*/ 579 w 839"/>
              <a:gd name="T23" fmla="*/ 85 h 689"/>
              <a:gd name="T24" fmla="*/ 556 w 839"/>
              <a:gd name="T25" fmla="*/ 0 h 689"/>
              <a:gd name="T26" fmla="*/ 839 w 839"/>
              <a:gd name="T27" fmla="*/ 2 h 689"/>
              <a:gd name="T28" fmla="*/ 839 w 839"/>
              <a:gd name="T29" fmla="*/ 293 h 689"/>
              <a:gd name="T30" fmla="*/ 765 w 839"/>
              <a:gd name="T31" fmla="*/ 263 h 689"/>
              <a:gd name="T32" fmla="*/ 687 w 839"/>
              <a:gd name="T33" fmla="*/ 351 h 689"/>
              <a:gd name="T34" fmla="*/ 763 w 839"/>
              <a:gd name="T35" fmla="*/ 433 h 689"/>
              <a:gd name="T36" fmla="*/ 839 w 839"/>
              <a:gd name="T37" fmla="*/ 401 h 689"/>
              <a:gd name="T38" fmla="*/ 839 w 839"/>
              <a:gd name="T39" fmla="*/ 689 h 68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9"/>
              <a:gd name="T61" fmla="*/ 0 h 689"/>
              <a:gd name="T62" fmla="*/ 839 w 839"/>
              <a:gd name="T63" fmla="*/ 689 h 68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9" h="689">
                <a:moveTo>
                  <a:pt x="839" y="689"/>
                </a:moveTo>
                <a:cubicBezTo>
                  <a:pt x="711" y="689"/>
                  <a:pt x="280" y="686"/>
                  <a:pt x="150" y="687"/>
                </a:cubicBezTo>
                <a:cubicBezTo>
                  <a:pt x="150" y="687"/>
                  <a:pt x="152" y="454"/>
                  <a:pt x="152" y="405"/>
                </a:cubicBezTo>
                <a:cubicBezTo>
                  <a:pt x="120" y="370"/>
                  <a:pt x="111" y="428"/>
                  <a:pt x="67" y="431"/>
                </a:cubicBezTo>
                <a:cubicBezTo>
                  <a:pt x="23" y="434"/>
                  <a:pt x="0" y="395"/>
                  <a:pt x="0" y="344"/>
                </a:cubicBezTo>
                <a:cubicBezTo>
                  <a:pt x="0" y="293"/>
                  <a:pt x="22" y="262"/>
                  <a:pt x="65" y="262"/>
                </a:cubicBezTo>
                <a:cubicBezTo>
                  <a:pt x="108" y="262"/>
                  <a:pt x="110" y="315"/>
                  <a:pt x="152" y="293"/>
                </a:cubicBezTo>
                <a:cubicBezTo>
                  <a:pt x="152" y="152"/>
                  <a:pt x="151" y="62"/>
                  <a:pt x="151" y="3"/>
                </a:cubicBezTo>
                <a:cubicBezTo>
                  <a:pt x="215" y="1"/>
                  <a:pt x="400" y="2"/>
                  <a:pt x="442" y="2"/>
                </a:cubicBezTo>
                <a:cubicBezTo>
                  <a:pt x="480" y="40"/>
                  <a:pt x="415" y="46"/>
                  <a:pt x="415" y="81"/>
                </a:cubicBezTo>
                <a:cubicBezTo>
                  <a:pt x="415" y="116"/>
                  <a:pt x="432" y="152"/>
                  <a:pt x="494" y="151"/>
                </a:cubicBezTo>
                <a:cubicBezTo>
                  <a:pt x="556" y="150"/>
                  <a:pt x="579" y="124"/>
                  <a:pt x="579" y="85"/>
                </a:cubicBezTo>
                <a:cubicBezTo>
                  <a:pt x="579" y="46"/>
                  <a:pt x="523" y="42"/>
                  <a:pt x="556" y="0"/>
                </a:cubicBezTo>
                <a:cubicBezTo>
                  <a:pt x="700" y="0"/>
                  <a:pt x="839" y="2"/>
                  <a:pt x="839" y="2"/>
                </a:cubicBezTo>
                <a:cubicBezTo>
                  <a:pt x="837" y="80"/>
                  <a:pt x="839" y="161"/>
                  <a:pt x="839" y="293"/>
                </a:cubicBezTo>
                <a:cubicBezTo>
                  <a:pt x="809" y="333"/>
                  <a:pt x="811" y="263"/>
                  <a:pt x="765" y="263"/>
                </a:cubicBezTo>
                <a:cubicBezTo>
                  <a:pt x="719" y="263"/>
                  <a:pt x="689" y="291"/>
                  <a:pt x="687" y="351"/>
                </a:cubicBezTo>
                <a:cubicBezTo>
                  <a:pt x="685" y="411"/>
                  <a:pt x="725" y="435"/>
                  <a:pt x="763" y="433"/>
                </a:cubicBezTo>
                <a:cubicBezTo>
                  <a:pt x="801" y="431"/>
                  <a:pt x="807" y="369"/>
                  <a:pt x="839" y="401"/>
                </a:cubicBezTo>
                <a:cubicBezTo>
                  <a:pt x="839" y="445"/>
                  <a:pt x="839" y="636"/>
                  <a:pt x="839" y="689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6" name="Freeform 41"/>
          <p:cNvSpPr>
            <a:spLocks/>
          </p:cNvSpPr>
          <p:nvPr/>
        </p:nvSpPr>
        <p:spPr bwMode="auto">
          <a:xfrm>
            <a:off x="7183225" y="3566160"/>
            <a:ext cx="1603617" cy="1643073"/>
          </a:xfrm>
          <a:custGeom>
            <a:avLst/>
            <a:gdLst>
              <a:gd name="T0" fmla="*/ 842 w 842"/>
              <a:gd name="T1" fmla="*/ 690 h 690"/>
              <a:gd name="T2" fmla="*/ 155 w 842"/>
              <a:gd name="T3" fmla="*/ 690 h 690"/>
              <a:gd name="T4" fmla="*/ 155 w 842"/>
              <a:gd name="T5" fmla="*/ 406 h 690"/>
              <a:gd name="T6" fmla="*/ 70 w 842"/>
              <a:gd name="T7" fmla="*/ 434 h 690"/>
              <a:gd name="T8" fmla="*/ 3 w 842"/>
              <a:gd name="T9" fmla="*/ 345 h 690"/>
              <a:gd name="T10" fmla="*/ 68 w 842"/>
              <a:gd name="T11" fmla="*/ 263 h 690"/>
              <a:gd name="T12" fmla="*/ 155 w 842"/>
              <a:gd name="T13" fmla="*/ 294 h 690"/>
              <a:gd name="T14" fmla="*/ 154 w 842"/>
              <a:gd name="T15" fmla="*/ 2 h 690"/>
              <a:gd name="T16" fmla="*/ 444 w 842"/>
              <a:gd name="T17" fmla="*/ 2 h 690"/>
              <a:gd name="T18" fmla="*/ 418 w 842"/>
              <a:gd name="T19" fmla="*/ 82 h 690"/>
              <a:gd name="T20" fmla="*/ 497 w 842"/>
              <a:gd name="T21" fmla="*/ 152 h 690"/>
              <a:gd name="T22" fmla="*/ 582 w 842"/>
              <a:gd name="T23" fmla="*/ 86 h 690"/>
              <a:gd name="T24" fmla="*/ 554 w 842"/>
              <a:gd name="T25" fmla="*/ 2 h 690"/>
              <a:gd name="T26" fmla="*/ 842 w 842"/>
              <a:gd name="T27" fmla="*/ 2 h 690"/>
              <a:gd name="T28" fmla="*/ 842 w 842"/>
              <a:gd name="T29" fmla="*/ 690 h 6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42"/>
              <a:gd name="T46" fmla="*/ 0 h 690"/>
              <a:gd name="T47" fmla="*/ 842 w 842"/>
              <a:gd name="T48" fmla="*/ 690 h 69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42" h="690">
                <a:moveTo>
                  <a:pt x="842" y="690"/>
                </a:moveTo>
                <a:cubicBezTo>
                  <a:pt x="714" y="690"/>
                  <a:pt x="285" y="689"/>
                  <a:pt x="155" y="690"/>
                </a:cubicBezTo>
                <a:cubicBezTo>
                  <a:pt x="155" y="690"/>
                  <a:pt x="155" y="455"/>
                  <a:pt x="155" y="406"/>
                </a:cubicBezTo>
                <a:cubicBezTo>
                  <a:pt x="120" y="376"/>
                  <a:pt x="126" y="436"/>
                  <a:pt x="70" y="434"/>
                </a:cubicBezTo>
                <a:cubicBezTo>
                  <a:pt x="14" y="432"/>
                  <a:pt x="0" y="394"/>
                  <a:pt x="3" y="345"/>
                </a:cubicBezTo>
                <a:cubicBezTo>
                  <a:pt x="6" y="296"/>
                  <a:pt x="12" y="268"/>
                  <a:pt x="68" y="263"/>
                </a:cubicBezTo>
                <a:cubicBezTo>
                  <a:pt x="124" y="258"/>
                  <a:pt x="122" y="326"/>
                  <a:pt x="155" y="294"/>
                </a:cubicBezTo>
                <a:cubicBezTo>
                  <a:pt x="155" y="153"/>
                  <a:pt x="154" y="61"/>
                  <a:pt x="154" y="2"/>
                </a:cubicBezTo>
                <a:cubicBezTo>
                  <a:pt x="218" y="0"/>
                  <a:pt x="402" y="2"/>
                  <a:pt x="444" y="2"/>
                </a:cubicBezTo>
                <a:cubicBezTo>
                  <a:pt x="482" y="40"/>
                  <a:pt x="418" y="47"/>
                  <a:pt x="418" y="82"/>
                </a:cubicBezTo>
                <a:cubicBezTo>
                  <a:pt x="418" y="117"/>
                  <a:pt x="435" y="153"/>
                  <a:pt x="497" y="152"/>
                </a:cubicBezTo>
                <a:cubicBezTo>
                  <a:pt x="559" y="151"/>
                  <a:pt x="582" y="125"/>
                  <a:pt x="582" y="86"/>
                </a:cubicBezTo>
                <a:cubicBezTo>
                  <a:pt x="582" y="47"/>
                  <a:pt x="521" y="44"/>
                  <a:pt x="554" y="2"/>
                </a:cubicBezTo>
                <a:cubicBezTo>
                  <a:pt x="698" y="2"/>
                  <a:pt x="842" y="2"/>
                  <a:pt x="842" y="2"/>
                </a:cubicBezTo>
                <a:cubicBezTo>
                  <a:pt x="840" y="130"/>
                  <a:pt x="842" y="548"/>
                  <a:pt x="842" y="69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7" name="Freeform 43"/>
          <p:cNvSpPr>
            <a:spLocks/>
          </p:cNvSpPr>
          <p:nvPr/>
        </p:nvSpPr>
        <p:spPr bwMode="auto">
          <a:xfrm rot="10800000">
            <a:off x="7187794" y="1925945"/>
            <a:ext cx="1599048" cy="2003121"/>
          </a:xfrm>
          <a:custGeom>
            <a:avLst/>
            <a:gdLst>
              <a:gd name="T0" fmla="*/ 0 w 840"/>
              <a:gd name="T1" fmla="*/ 150 h 840"/>
              <a:gd name="T2" fmla="*/ 281 w 840"/>
              <a:gd name="T3" fmla="*/ 149 h 840"/>
              <a:gd name="T4" fmla="*/ 263 w 840"/>
              <a:gd name="T5" fmla="*/ 71 h 840"/>
              <a:gd name="T6" fmla="*/ 342 w 840"/>
              <a:gd name="T7" fmla="*/ 0 h 840"/>
              <a:gd name="T8" fmla="*/ 425 w 840"/>
              <a:gd name="T9" fmla="*/ 63 h 840"/>
              <a:gd name="T10" fmla="*/ 401 w 840"/>
              <a:gd name="T11" fmla="*/ 151 h 840"/>
              <a:gd name="T12" fmla="*/ 688 w 840"/>
              <a:gd name="T13" fmla="*/ 150 h 840"/>
              <a:gd name="T14" fmla="*/ 688 w 840"/>
              <a:gd name="T15" fmla="*/ 434 h 840"/>
              <a:gd name="T16" fmla="*/ 773 w 840"/>
              <a:gd name="T17" fmla="*/ 408 h 840"/>
              <a:gd name="T18" fmla="*/ 840 w 840"/>
              <a:gd name="T19" fmla="*/ 495 h 840"/>
              <a:gd name="T20" fmla="*/ 775 w 840"/>
              <a:gd name="T21" fmla="*/ 577 h 840"/>
              <a:gd name="T22" fmla="*/ 688 w 840"/>
              <a:gd name="T23" fmla="*/ 546 h 840"/>
              <a:gd name="T24" fmla="*/ 688 w 840"/>
              <a:gd name="T25" fmla="*/ 840 h 840"/>
              <a:gd name="T26" fmla="*/ 400 w 840"/>
              <a:gd name="T27" fmla="*/ 840 h 840"/>
              <a:gd name="T28" fmla="*/ 425 w 840"/>
              <a:gd name="T29" fmla="*/ 758 h 840"/>
              <a:gd name="T30" fmla="*/ 346 w 840"/>
              <a:gd name="T31" fmla="*/ 688 h 840"/>
              <a:gd name="T32" fmla="*/ 270 w 840"/>
              <a:gd name="T33" fmla="*/ 750 h 840"/>
              <a:gd name="T34" fmla="*/ 289 w 840"/>
              <a:gd name="T35" fmla="*/ 838 h 840"/>
              <a:gd name="T36" fmla="*/ 1 w 840"/>
              <a:gd name="T37" fmla="*/ 838 h 840"/>
              <a:gd name="T38" fmla="*/ 0 w 840"/>
              <a:gd name="T39" fmla="*/ 15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0" y="150"/>
                </a:moveTo>
                <a:cubicBezTo>
                  <a:pt x="77" y="150"/>
                  <a:pt x="167" y="149"/>
                  <a:pt x="281" y="149"/>
                </a:cubicBezTo>
                <a:cubicBezTo>
                  <a:pt x="333" y="127"/>
                  <a:pt x="267" y="127"/>
                  <a:pt x="263" y="71"/>
                </a:cubicBezTo>
                <a:cubicBezTo>
                  <a:pt x="259" y="15"/>
                  <a:pt x="290" y="0"/>
                  <a:pt x="342" y="0"/>
                </a:cubicBezTo>
                <a:cubicBezTo>
                  <a:pt x="394" y="0"/>
                  <a:pt x="423" y="5"/>
                  <a:pt x="425" y="63"/>
                </a:cubicBezTo>
                <a:cubicBezTo>
                  <a:pt x="427" y="121"/>
                  <a:pt x="371" y="115"/>
                  <a:pt x="401" y="151"/>
                </a:cubicBezTo>
                <a:cubicBezTo>
                  <a:pt x="441" y="151"/>
                  <a:pt x="598" y="152"/>
                  <a:pt x="688" y="150"/>
                </a:cubicBezTo>
                <a:cubicBezTo>
                  <a:pt x="688" y="150"/>
                  <a:pt x="688" y="385"/>
                  <a:pt x="688" y="434"/>
                </a:cubicBezTo>
                <a:cubicBezTo>
                  <a:pt x="720" y="469"/>
                  <a:pt x="729" y="411"/>
                  <a:pt x="773" y="408"/>
                </a:cubicBezTo>
                <a:cubicBezTo>
                  <a:pt x="817" y="405"/>
                  <a:pt x="840" y="444"/>
                  <a:pt x="840" y="495"/>
                </a:cubicBezTo>
                <a:cubicBezTo>
                  <a:pt x="840" y="546"/>
                  <a:pt x="818" y="577"/>
                  <a:pt x="775" y="577"/>
                </a:cubicBezTo>
                <a:cubicBezTo>
                  <a:pt x="732" y="577"/>
                  <a:pt x="730" y="524"/>
                  <a:pt x="688" y="546"/>
                </a:cubicBezTo>
                <a:cubicBezTo>
                  <a:pt x="688" y="687"/>
                  <a:pt x="688" y="781"/>
                  <a:pt x="688" y="840"/>
                </a:cubicBezTo>
                <a:cubicBezTo>
                  <a:pt x="622" y="840"/>
                  <a:pt x="442" y="840"/>
                  <a:pt x="400" y="840"/>
                </a:cubicBezTo>
                <a:cubicBezTo>
                  <a:pt x="362" y="802"/>
                  <a:pt x="425" y="793"/>
                  <a:pt x="425" y="758"/>
                </a:cubicBezTo>
                <a:cubicBezTo>
                  <a:pt x="425" y="723"/>
                  <a:pt x="408" y="687"/>
                  <a:pt x="346" y="688"/>
                </a:cubicBezTo>
                <a:cubicBezTo>
                  <a:pt x="284" y="689"/>
                  <a:pt x="272" y="716"/>
                  <a:pt x="270" y="750"/>
                </a:cubicBezTo>
                <a:cubicBezTo>
                  <a:pt x="268" y="784"/>
                  <a:pt x="344" y="814"/>
                  <a:pt x="289" y="838"/>
                </a:cubicBezTo>
                <a:cubicBezTo>
                  <a:pt x="145" y="838"/>
                  <a:pt x="1" y="838"/>
                  <a:pt x="1" y="838"/>
                </a:cubicBezTo>
                <a:cubicBezTo>
                  <a:pt x="2" y="724"/>
                  <a:pt x="1" y="286"/>
                  <a:pt x="0" y="15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8" name="Freeform 2"/>
          <p:cNvSpPr>
            <a:spLocks/>
          </p:cNvSpPr>
          <p:nvPr/>
        </p:nvSpPr>
        <p:spPr bwMode="auto">
          <a:xfrm>
            <a:off x="4857753" y="1563128"/>
            <a:ext cx="1592196" cy="2008836"/>
          </a:xfrm>
          <a:custGeom>
            <a:avLst/>
            <a:gdLst>
              <a:gd name="T0" fmla="*/ 0 w 837"/>
              <a:gd name="T1" fmla="*/ 151 h 842"/>
              <a:gd name="T2" fmla="*/ 278 w 837"/>
              <a:gd name="T3" fmla="*/ 151 h 842"/>
              <a:gd name="T4" fmla="*/ 260 w 837"/>
              <a:gd name="T5" fmla="*/ 73 h 842"/>
              <a:gd name="T6" fmla="*/ 337 w 837"/>
              <a:gd name="T7" fmla="*/ 0 h 842"/>
              <a:gd name="T8" fmla="*/ 424 w 837"/>
              <a:gd name="T9" fmla="*/ 61 h 842"/>
              <a:gd name="T10" fmla="*/ 400 w 837"/>
              <a:gd name="T11" fmla="*/ 151 h 842"/>
              <a:gd name="T12" fmla="*/ 687 w 837"/>
              <a:gd name="T13" fmla="*/ 151 h 842"/>
              <a:gd name="T14" fmla="*/ 685 w 837"/>
              <a:gd name="T15" fmla="*/ 436 h 842"/>
              <a:gd name="T16" fmla="*/ 770 w 837"/>
              <a:gd name="T17" fmla="*/ 410 h 842"/>
              <a:gd name="T18" fmla="*/ 837 w 837"/>
              <a:gd name="T19" fmla="*/ 497 h 842"/>
              <a:gd name="T20" fmla="*/ 772 w 837"/>
              <a:gd name="T21" fmla="*/ 579 h 842"/>
              <a:gd name="T22" fmla="*/ 685 w 837"/>
              <a:gd name="T23" fmla="*/ 548 h 842"/>
              <a:gd name="T24" fmla="*/ 685 w 837"/>
              <a:gd name="T25" fmla="*/ 842 h 842"/>
              <a:gd name="T26" fmla="*/ 397 w 837"/>
              <a:gd name="T27" fmla="*/ 842 h 842"/>
              <a:gd name="T28" fmla="*/ 422 w 837"/>
              <a:gd name="T29" fmla="*/ 760 h 842"/>
              <a:gd name="T30" fmla="*/ 343 w 837"/>
              <a:gd name="T31" fmla="*/ 690 h 842"/>
              <a:gd name="T32" fmla="*/ 267 w 837"/>
              <a:gd name="T33" fmla="*/ 752 h 842"/>
              <a:gd name="T34" fmla="*/ 286 w 837"/>
              <a:gd name="T35" fmla="*/ 840 h 842"/>
              <a:gd name="T36" fmla="*/ 0 w 837"/>
              <a:gd name="T37" fmla="*/ 840 h 842"/>
              <a:gd name="T38" fmla="*/ 0 w 837"/>
              <a:gd name="T39" fmla="*/ 151 h 84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7"/>
              <a:gd name="T61" fmla="*/ 0 h 842"/>
              <a:gd name="T62" fmla="*/ 837 w 837"/>
              <a:gd name="T63" fmla="*/ 842 h 84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7" h="842">
                <a:moveTo>
                  <a:pt x="0" y="151"/>
                </a:moveTo>
                <a:cubicBezTo>
                  <a:pt x="77" y="151"/>
                  <a:pt x="164" y="151"/>
                  <a:pt x="278" y="151"/>
                </a:cubicBezTo>
                <a:cubicBezTo>
                  <a:pt x="330" y="129"/>
                  <a:pt x="264" y="129"/>
                  <a:pt x="260" y="73"/>
                </a:cubicBezTo>
                <a:cubicBezTo>
                  <a:pt x="256" y="17"/>
                  <a:pt x="285" y="0"/>
                  <a:pt x="337" y="0"/>
                </a:cubicBezTo>
                <a:cubicBezTo>
                  <a:pt x="389" y="0"/>
                  <a:pt x="426" y="2"/>
                  <a:pt x="424" y="61"/>
                </a:cubicBezTo>
                <a:cubicBezTo>
                  <a:pt x="422" y="120"/>
                  <a:pt x="370" y="115"/>
                  <a:pt x="400" y="151"/>
                </a:cubicBezTo>
                <a:cubicBezTo>
                  <a:pt x="440" y="151"/>
                  <a:pt x="597" y="153"/>
                  <a:pt x="687" y="151"/>
                </a:cubicBezTo>
                <a:cubicBezTo>
                  <a:pt x="687" y="151"/>
                  <a:pt x="685" y="387"/>
                  <a:pt x="685" y="436"/>
                </a:cubicBezTo>
                <a:cubicBezTo>
                  <a:pt x="717" y="471"/>
                  <a:pt x="726" y="413"/>
                  <a:pt x="770" y="410"/>
                </a:cubicBezTo>
                <a:cubicBezTo>
                  <a:pt x="814" y="407"/>
                  <a:pt x="837" y="446"/>
                  <a:pt x="837" y="497"/>
                </a:cubicBezTo>
                <a:cubicBezTo>
                  <a:pt x="837" y="548"/>
                  <a:pt x="815" y="579"/>
                  <a:pt x="772" y="579"/>
                </a:cubicBezTo>
                <a:cubicBezTo>
                  <a:pt x="729" y="579"/>
                  <a:pt x="727" y="526"/>
                  <a:pt x="685" y="548"/>
                </a:cubicBezTo>
                <a:cubicBezTo>
                  <a:pt x="685" y="689"/>
                  <a:pt x="685" y="783"/>
                  <a:pt x="685" y="842"/>
                </a:cubicBezTo>
                <a:cubicBezTo>
                  <a:pt x="619" y="842"/>
                  <a:pt x="439" y="842"/>
                  <a:pt x="397" y="842"/>
                </a:cubicBezTo>
                <a:cubicBezTo>
                  <a:pt x="359" y="804"/>
                  <a:pt x="422" y="795"/>
                  <a:pt x="422" y="760"/>
                </a:cubicBezTo>
                <a:cubicBezTo>
                  <a:pt x="422" y="725"/>
                  <a:pt x="405" y="689"/>
                  <a:pt x="343" y="690"/>
                </a:cubicBezTo>
                <a:cubicBezTo>
                  <a:pt x="281" y="691"/>
                  <a:pt x="269" y="718"/>
                  <a:pt x="267" y="752"/>
                </a:cubicBezTo>
                <a:cubicBezTo>
                  <a:pt x="265" y="786"/>
                  <a:pt x="341" y="816"/>
                  <a:pt x="286" y="840"/>
                </a:cubicBezTo>
                <a:cubicBezTo>
                  <a:pt x="142" y="840"/>
                  <a:pt x="14" y="839"/>
                  <a:pt x="0" y="840"/>
                </a:cubicBezTo>
                <a:cubicBezTo>
                  <a:pt x="1" y="726"/>
                  <a:pt x="1" y="287"/>
                  <a:pt x="0" y="15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9" name="Freeform 36"/>
          <p:cNvSpPr>
            <a:spLocks/>
          </p:cNvSpPr>
          <p:nvPr/>
        </p:nvSpPr>
        <p:spPr bwMode="auto">
          <a:xfrm>
            <a:off x="6164404" y="1925945"/>
            <a:ext cx="1308935" cy="2003121"/>
          </a:xfrm>
          <a:custGeom>
            <a:avLst/>
            <a:gdLst>
              <a:gd name="T0" fmla="*/ 293 w 689"/>
              <a:gd name="T1" fmla="*/ 0 h 840"/>
              <a:gd name="T2" fmla="*/ 297 w 689"/>
              <a:gd name="T3" fmla="*/ 21 h 840"/>
              <a:gd name="T4" fmla="*/ 285 w 689"/>
              <a:gd name="T5" fmla="*/ 46 h 840"/>
              <a:gd name="T6" fmla="*/ 266 w 689"/>
              <a:gd name="T7" fmla="*/ 73 h 840"/>
              <a:gd name="T8" fmla="*/ 264 w 689"/>
              <a:gd name="T9" fmla="*/ 105 h 840"/>
              <a:gd name="T10" fmla="*/ 276 w 689"/>
              <a:gd name="T11" fmla="*/ 132 h 840"/>
              <a:gd name="T12" fmla="*/ 306 w 689"/>
              <a:gd name="T13" fmla="*/ 147 h 840"/>
              <a:gd name="T14" fmla="*/ 347 w 689"/>
              <a:gd name="T15" fmla="*/ 151 h 840"/>
              <a:gd name="T16" fmla="*/ 384 w 689"/>
              <a:gd name="T17" fmla="*/ 147 h 840"/>
              <a:gd name="T18" fmla="*/ 417 w 689"/>
              <a:gd name="T19" fmla="*/ 130 h 840"/>
              <a:gd name="T20" fmla="*/ 426 w 689"/>
              <a:gd name="T21" fmla="*/ 111 h 840"/>
              <a:gd name="T22" fmla="*/ 432 w 689"/>
              <a:gd name="T23" fmla="*/ 84 h 840"/>
              <a:gd name="T24" fmla="*/ 417 w 689"/>
              <a:gd name="T25" fmla="*/ 55 h 840"/>
              <a:gd name="T26" fmla="*/ 399 w 689"/>
              <a:gd name="T27" fmla="*/ 33 h 840"/>
              <a:gd name="T28" fmla="*/ 393 w 689"/>
              <a:gd name="T29" fmla="*/ 12 h 840"/>
              <a:gd name="T30" fmla="*/ 411 w 689"/>
              <a:gd name="T31" fmla="*/ 0 h 840"/>
              <a:gd name="T32" fmla="*/ 689 w 689"/>
              <a:gd name="T33" fmla="*/ 292 h 840"/>
              <a:gd name="T34" fmla="*/ 665 w 689"/>
              <a:gd name="T35" fmla="*/ 297 h 840"/>
              <a:gd name="T36" fmla="*/ 636 w 689"/>
              <a:gd name="T37" fmla="*/ 274 h 840"/>
              <a:gd name="T38" fmla="*/ 608 w 689"/>
              <a:gd name="T39" fmla="*/ 264 h 840"/>
              <a:gd name="T40" fmla="*/ 584 w 689"/>
              <a:gd name="T41" fmla="*/ 265 h 840"/>
              <a:gd name="T42" fmla="*/ 549 w 689"/>
              <a:gd name="T43" fmla="*/ 288 h 840"/>
              <a:gd name="T44" fmla="*/ 539 w 689"/>
              <a:gd name="T45" fmla="*/ 324 h 840"/>
              <a:gd name="T46" fmla="*/ 539 w 689"/>
              <a:gd name="T47" fmla="*/ 360 h 840"/>
              <a:gd name="T48" fmla="*/ 543 w 689"/>
              <a:gd name="T49" fmla="*/ 384 h 840"/>
              <a:gd name="T50" fmla="*/ 567 w 689"/>
              <a:gd name="T51" fmla="*/ 423 h 840"/>
              <a:gd name="T52" fmla="*/ 606 w 689"/>
              <a:gd name="T53" fmla="*/ 430 h 840"/>
              <a:gd name="T54" fmla="*/ 635 w 689"/>
              <a:gd name="T55" fmla="*/ 418 h 840"/>
              <a:gd name="T56" fmla="*/ 663 w 689"/>
              <a:gd name="T57" fmla="*/ 399 h 840"/>
              <a:gd name="T58" fmla="*/ 689 w 689"/>
              <a:gd name="T59" fmla="*/ 406 h 840"/>
              <a:gd name="T60" fmla="*/ 407 w 689"/>
              <a:gd name="T61" fmla="*/ 688 h 840"/>
              <a:gd name="T62" fmla="*/ 392 w 689"/>
              <a:gd name="T63" fmla="*/ 714 h 840"/>
              <a:gd name="T64" fmla="*/ 411 w 689"/>
              <a:gd name="T65" fmla="*/ 741 h 840"/>
              <a:gd name="T66" fmla="*/ 425 w 689"/>
              <a:gd name="T67" fmla="*/ 759 h 840"/>
              <a:gd name="T68" fmla="*/ 428 w 689"/>
              <a:gd name="T69" fmla="*/ 793 h 840"/>
              <a:gd name="T70" fmla="*/ 408 w 689"/>
              <a:gd name="T71" fmla="*/ 825 h 840"/>
              <a:gd name="T72" fmla="*/ 381 w 689"/>
              <a:gd name="T73" fmla="*/ 835 h 840"/>
              <a:gd name="T74" fmla="*/ 345 w 689"/>
              <a:gd name="T75" fmla="*/ 840 h 840"/>
              <a:gd name="T76" fmla="*/ 314 w 689"/>
              <a:gd name="T77" fmla="*/ 835 h 840"/>
              <a:gd name="T78" fmla="*/ 288 w 689"/>
              <a:gd name="T79" fmla="*/ 822 h 840"/>
              <a:gd name="T80" fmla="*/ 272 w 689"/>
              <a:gd name="T81" fmla="*/ 799 h 840"/>
              <a:gd name="T82" fmla="*/ 267 w 689"/>
              <a:gd name="T83" fmla="*/ 768 h 840"/>
              <a:gd name="T84" fmla="*/ 278 w 689"/>
              <a:gd name="T85" fmla="*/ 742 h 840"/>
              <a:gd name="T86" fmla="*/ 296 w 689"/>
              <a:gd name="T87" fmla="*/ 726 h 840"/>
              <a:gd name="T88" fmla="*/ 302 w 689"/>
              <a:gd name="T89" fmla="*/ 702 h 840"/>
              <a:gd name="T90" fmla="*/ 0 w 689"/>
              <a:gd name="T91" fmla="*/ 688 h 840"/>
              <a:gd name="T92" fmla="*/ 9 w 689"/>
              <a:gd name="T93" fmla="*/ 391 h 840"/>
              <a:gd name="T94" fmla="*/ 35 w 689"/>
              <a:gd name="T95" fmla="*/ 400 h 840"/>
              <a:gd name="T96" fmla="*/ 63 w 689"/>
              <a:gd name="T97" fmla="*/ 424 h 840"/>
              <a:gd name="T98" fmla="*/ 90 w 689"/>
              <a:gd name="T99" fmla="*/ 429 h 840"/>
              <a:gd name="T100" fmla="*/ 111 w 689"/>
              <a:gd name="T101" fmla="*/ 423 h 840"/>
              <a:gd name="T102" fmla="*/ 131 w 689"/>
              <a:gd name="T103" fmla="*/ 409 h 840"/>
              <a:gd name="T104" fmla="*/ 149 w 689"/>
              <a:gd name="T105" fmla="*/ 375 h 840"/>
              <a:gd name="T106" fmla="*/ 150 w 689"/>
              <a:gd name="T107" fmla="*/ 334 h 840"/>
              <a:gd name="T108" fmla="*/ 144 w 689"/>
              <a:gd name="T109" fmla="*/ 303 h 840"/>
              <a:gd name="T110" fmla="*/ 128 w 689"/>
              <a:gd name="T111" fmla="*/ 280 h 840"/>
              <a:gd name="T112" fmla="*/ 98 w 689"/>
              <a:gd name="T113" fmla="*/ 259 h 840"/>
              <a:gd name="T114" fmla="*/ 69 w 689"/>
              <a:gd name="T115" fmla="*/ 264 h 840"/>
              <a:gd name="T116" fmla="*/ 48 w 689"/>
              <a:gd name="T117" fmla="*/ 277 h 840"/>
              <a:gd name="T118" fmla="*/ 27 w 689"/>
              <a:gd name="T119" fmla="*/ 292 h 840"/>
              <a:gd name="T120" fmla="*/ 0 w 689"/>
              <a:gd name="T121" fmla="*/ 285 h 84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89"/>
              <a:gd name="T184" fmla="*/ 0 h 840"/>
              <a:gd name="T185" fmla="*/ 689 w 689"/>
              <a:gd name="T186" fmla="*/ 840 h 84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89" h="840">
                <a:moveTo>
                  <a:pt x="0" y="0"/>
                </a:moveTo>
                <a:lnTo>
                  <a:pt x="293" y="0"/>
                </a:lnTo>
                <a:lnTo>
                  <a:pt x="299" y="10"/>
                </a:lnTo>
                <a:lnTo>
                  <a:pt x="297" y="21"/>
                </a:lnTo>
                <a:lnTo>
                  <a:pt x="293" y="34"/>
                </a:lnTo>
                <a:lnTo>
                  <a:pt x="285" y="46"/>
                </a:lnTo>
                <a:lnTo>
                  <a:pt x="267" y="60"/>
                </a:lnTo>
                <a:lnTo>
                  <a:pt x="266" y="73"/>
                </a:lnTo>
                <a:lnTo>
                  <a:pt x="263" y="93"/>
                </a:lnTo>
                <a:lnTo>
                  <a:pt x="264" y="105"/>
                </a:lnTo>
                <a:lnTo>
                  <a:pt x="267" y="115"/>
                </a:lnTo>
                <a:lnTo>
                  <a:pt x="276" y="132"/>
                </a:lnTo>
                <a:lnTo>
                  <a:pt x="291" y="141"/>
                </a:lnTo>
                <a:lnTo>
                  <a:pt x="306" y="147"/>
                </a:lnTo>
                <a:lnTo>
                  <a:pt x="330" y="153"/>
                </a:lnTo>
                <a:lnTo>
                  <a:pt x="347" y="151"/>
                </a:lnTo>
                <a:lnTo>
                  <a:pt x="366" y="154"/>
                </a:lnTo>
                <a:lnTo>
                  <a:pt x="384" y="147"/>
                </a:lnTo>
                <a:lnTo>
                  <a:pt x="398" y="139"/>
                </a:lnTo>
                <a:lnTo>
                  <a:pt x="417" y="130"/>
                </a:lnTo>
                <a:lnTo>
                  <a:pt x="422" y="120"/>
                </a:lnTo>
                <a:lnTo>
                  <a:pt x="426" y="111"/>
                </a:lnTo>
                <a:lnTo>
                  <a:pt x="431" y="99"/>
                </a:lnTo>
                <a:lnTo>
                  <a:pt x="432" y="84"/>
                </a:lnTo>
                <a:lnTo>
                  <a:pt x="426" y="69"/>
                </a:lnTo>
                <a:lnTo>
                  <a:pt x="417" y="55"/>
                </a:lnTo>
                <a:lnTo>
                  <a:pt x="404" y="42"/>
                </a:lnTo>
                <a:lnTo>
                  <a:pt x="399" y="33"/>
                </a:lnTo>
                <a:lnTo>
                  <a:pt x="393" y="24"/>
                </a:lnTo>
                <a:lnTo>
                  <a:pt x="393" y="12"/>
                </a:lnTo>
                <a:lnTo>
                  <a:pt x="399" y="3"/>
                </a:lnTo>
                <a:lnTo>
                  <a:pt x="411" y="0"/>
                </a:lnTo>
                <a:lnTo>
                  <a:pt x="689" y="0"/>
                </a:lnTo>
                <a:lnTo>
                  <a:pt x="689" y="292"/>
                </a:lnTo>
                <a:lnTo>
                  <a:pt x="680" y="298"/>
                </a:lnTo>
                <a:lnTo>
                  <a:pt x="665" y="297"/>
                </a:lnTo>
                <a:lnTo>
                  <a:pt x="651" y="292"/>
                </a:lnTo>
                <a:lnTo>
                  <a:pt x="636" y="274"/>
                </a:lnTo>
                <a:lnTo>
                  <a:pt x="621" y="268"/>
                </a:lnTo>
                <a:lnTo>
                  <a:pt x="608" y="264"/>
                </a:lnTo>
                <a:lnTo>
                  <a:pt x="597" y="264"/>
                </a:lnTo>
                <a:lnTo>
                  <a:pt x="584" y="265"/>
                </a:lnTo>
                <a:lnTo>
                  <a:pt x="563" y="276"/>
                </a:lnTo>
                <a:lnTo>
                  <a:pt x="549" y="288"/>
                </a:lnTo>
                <a:lnTo>
                  <a:pt x="542" y="306"/>
                </a:lnTo>
                <a:lnTo>
                  <a:pt x="539" y="324"/>
                </a:lnTo>
                <a:lnTo>
                  <a:pt x="539" y="346"/>
                </a:lnTo>
                <a:lnTo>
                  <a:pt x="539" y="360"/>
                </a:lnTo>
                <a:lnTo>
                  <a:pt x="540" y="372"/>
                </a:lnTo>
                <a:lnTo>
                  <a:pt x="543" y="384"/>
                </a:lnTo>
                <a:lnTo>
                  <a:pt x="554" y="406"/>
                </a:lnTo>
                <a:lnTo>
                  <a:pt x="567" y="423"/>
                </a:lnTo>
                <a:lnTo>
                  <a:pt x="588" y="430"/>
                </a:lnTo>
                <a:lnTo>
                  <a:pt x="606" y="430"/>
                </a:lnTo>
                <a:lnTo>
                  <a:pt x="627" y="426"/>
                </a:lnTo>
                <a:lnTo>
                  <a:pt x="635" y="418"/>
                </a:lnTo>
                <a:lnTo>
                  <a:pt x="648" y="406"/>
                </a:lnTo>
                <a:lnTo>
                  <a:pt x="663" y="399"/>
                </a:lnTo>
                <a:lnTo>
                  <a:pt x="678" y="397"/>
                </a:lnTo>
                <a:lnTo>
                  <a:pt x="689" y="406"/>
                </a:lnTo>
                <a:lnTo>
                  <a:pt x="689" y="688"/>
                </a:lnTo>
                <a:lnTo>
                  <a:pt x="407" y="688"/>
                </a:lnTo>
                <a:lnTo>
                  <a:pt x="398" y="694"/>
                </a:lnTo>
                <a:lnTo>
                  <a:pt x="392" y="714"/>
                </a:lnTo>
                <a:lnTo>
                  <a:pt x="398" y="729"/>
                </a:lnTo>
                <a:lnTo>
                  <a:pt x="411" y="741"/>
                </a:lnTo>
                <a:lnTo>
                  <a:pt x="417" y="750"/>
                </a:lnTo>
                <a:lnTo>
                  <a:pt x="425" y="759"/>
                </a:lnTo>
                <a:lnTo>
                  <a:pt x="431" y="778"/>
                </a:lnTo>
                <a:lnTo>
                  <a:pt x="428" y="793"/>
                </a:lnTo>
                <a:lnTo>
                  <a:pt x="417" y="817"/>
                </a:lnTo>
                <a:lnTo>
                  <a:pt x="408" y="825"/>
                </a:lnTo>
                <a:lnTo>
                  <a:pt x="393" y="832"/>
                </a:lnTo>
                <a:lnTo>
                  <a:pt x="381" y="835"/>
                </a:lnTo>
                <a:lnTo>
                  <a:pt x="365" y="838"/>
                </a:lnTo>
                <a:lnTo>
                  <a:pt x="345" y="840"/>
                </a:lnTo>
                <a:lnTo>
                  <a:pt x="333" y="838"/>
                </a:lnTo>
                <a:lnTo>
                  <a:pt x="314" y="835"/>
                </a:lnTo>
                <a:lnTo>
                  <a:pt x="297" y="831"/>
                </a:lnTo>
                <a:lnTo>
                  <a:pt x="288" y="822"/>
                </a:lnTo>
                <a:lnTo>
                  <a:pt x="276" y="813"/>
                </a:lnTo>
                <a:lnTo>
                  <a:pt x="272" y="799"/>
                </a:lnTo>
                <a:lnTo>
                  <a:pt x="264" y="787"/>
                </a:lnTo>
                <a:lnTo>
                  <a:pt x="267" y="768"/>
                </a:lnTo>
                <a:lnTo>
                  <a:pt x="272" y="750"/>
                </a:lnTo>
                <a:lnTo>
                  <a:pt x="278" y="742"/>
                </a:lnTo>
                <a:lnTo>
                  <a:pt x="291" y="735"/>
                </a:lnTo>
                <a:lnTo>
                  <a:pt x="296" y="726"/>
                </a:lnTo>
                <a:lnTo>
                  <a:pt x="300" y="717"/>
                </a:lnTo>
                <a:lnTo>
                  <a:pt x="302" y="702"/>
                </a:lnTo>
                <a:lnTo>
                  <a:pt x="290" y="688"/>
                </a:lnTo>
                <a:lnTo>
                  <a:pt x="0" y="688"/>
                </a:lnTo>
                <a:lnTo>
                  <a:pt x="0" y="403"/>
                </a:lnTo>
                <a:lnTo>
                  <a:pt x="9" y="391"/>
                </a:lnTo>
                <a:lnTo>
                  <a:pt x="23" y="393"/>
                </a:lnTo>
                <a:lnTo>
                  <a:pt x="35" y="400"/>
                </a:lnTo>
                <a:lnTo>
                  <a:pt x="48" y="411"/>
                </a:lnTo>
                <a:lnTo>
                  <a:pt x="63" y="424"/>
                </a:lnTo>
                <a:lnTo>
                  <a:pt x="77" y="426"/>
                </a:lnTo>
                <a:lnTo>
                  <a:pt x="90" y="429"/>
                </a:lnTo>
                <a:lnTo>
                  <a:pt x="102" y="427"/>
                </a:lnTo>
                <a:lnTo>
                  <a:pt x="111" y="423"/>
                </a:lnTo>
                <a:lnTo>
                  <a:pt x="123" y="417"/>
                </a:lnTo>
                <a:lnTo>
                  <a:pt x="131" y="409"/>
                </a:lnTo>
                <a:lnTo>
                  <a:pt x="143" y="399"/>
                </a:lnTo>
                <a:lnTo>
                  <a:pt x="149" y="375"/>
                </a:lnTo>
                <a:lnTo>
                  <a:pt x="152" y="355"/>
                </a:lnTo>
                <a:lnTo>
                  <a:pt x="150" y="334"/>
                </a:lnTo>
                <a:lnTo>
                  <a:pt x="147" y="321"/>
                </a:lnTo>
                <a:lnTo>
                  <a:pt x="144" y="303"/>
                </a:lnTo>
                <a:lnTo>
                  <a:pt x="134" y="289"/>
                </a:lnTo>
                <a:lnTo>
                  <a:pt x="128" y="280"/>
                </a:lnTo>
                <a:lnTo>
                  <a:pt x="120" y="270"/>
                </a:lnTo>
                <a:lnTo>
                  <a:pt x="98" y="259"/>
                </a:lnTo>
                <a:lnTo>
                  <a:pt x="83" y="261"/>
                </a:lnTo>
                <a:lnTo>
                  <a:pt x="69" y="264"/>
                </a:lnTo>
                <a:lnTo>
                  <a:pt x="57" y="271"/>
                </a:lnTo>
                <a:lnTo>
                  <a:pt x="48" y="277"/>
                </a:lnTo>
                <a:lnTo>
                  <a:pt x="39" y="283"/>
                </a:lnTo>
                <a:lnTo>
                  <a:pt x="27" y="292"/>
                </a:lnTo>
                <a:lnTo>
                  <a:pt x="12" y="297"/>
                </a:lnTo>
                <a:lnTo>
                  <a:pt x="0" y="285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70" name="Freeform 38"/>
          <p:cNvSpPr>
            <a:spLocks/>
          </p:cNvSpPr>
          <p:nvPr/>
        </p:nvSpPr>
        <p:spPr bwMode="auto">
          <a:xfrm>
            <a:off x="4857753" y="285728"/>
            <a:ext cx="1596764" cy="1643073"/>
          </a:xfrm>
          <a:custGeom>
            <a:avLst/>
            <a:gdLst>
              <a:gd name="T0" fmla="*/ 0 w 838"/>
              <a:gd name="T1" fmla="*/ 0 h 692"/>
              <a:gd name="T2" fmla="*/ 689 w 838"/>
              <a:gd name="T3" fmla="*/ 0 h 692"/>
              <a:gd name="T4" fmla="*/ 689 w 838"/>
              <a:gd name="T5" fmla="*/ 294 h 692"/>
              <a:gd name="T6" fmla="*/ 771 w 838"/>
              <a:gd name="T7" fmla="*/ 271 h 692"/>
              <a:gd name="T8" fmla="*/ 838 w 838"/>
              <a:gd name="T9" fmla="*/ 353 h 692"/>
              <a:gd name="T10" fmla="*/ 778 w 838"/>
              <a:gd name="T11" fmla="*/ 433 h 692"/>
              <a:gd name="T12" fmla="*/ 689 w 838"/>
              <a:gd name="T13" fmla="*/ 405 h 692"/>
              <a:gd name="T14" fmla="*/ 689 w 838"/>
              <a:gd name="T15" fmla="*/ 690 h 692"/>
              <a:gd name="T16" fmla="*/ 397 w 838"/>
              <a:gd name="T17" fmla="*/ 690 h 692"/>
              <a:gd name="T18" fmla="*/ 426 w 838"/>
              <a:gd name="T19" fmla="*/ 605 h 692"/>
              <a:gd name="T20" fmla="*/ 346 w 838"/>
              <a:gd name="T21" fmla="*/ 540 h 692"/>
              <a:gd name="T22" fmla="*/ 261 w 838"/>
              <a:gd name="T23" fmla="*/ 606 h 692"/>
              <a:gd name="T24" fmla="*/ 289 w 838"/>
              <a:gd name="T25" fmla="*/ 690 h 692"/>
              <a:gd name="T26" fmla="*/ 0 w 838"/>
              <a:gd name="T27" fmla="*/ 690 h 692"/>
              <a:gd name="T28" fmla="*/ 0 w 838"/>
              <a:gd name="T29" fmla="*/ 0 h 69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38"/>
              <a:gd name="T46" fmla="*/ 0 h 692"/>
              <a:gd name="T47" fmla="*/ 838 w 838"/>
              <a:gd name="T48" fmla="*/ 692 h 69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38" h="692">
                <a:moveTo>
                  <a:pt x="0" y="0"/>
                </a:moveTo>
                <a:lnTo>
                  <a:pt x="689" y="0"/>
                </a:lnTo>
                <a:cubicBezTo>
                  <a:pt x="689" y="0"/>
                  <a:pt x="690" y="248"/>
                  <a:pt x="689" y="294"/>
                </a:cubicBezTo>
                <a:cubicBezTo>
                  <a:pt x="718" y="340"/>
                  <a:pt x="724" y="277"/>
                  <a:pt x="771" y="271"/>
                </a:cubicBezTo>
                <a:cubicBezTo>
                  <a:pt x="818" y="265"/>
                  <a:pt x="838" y="302"/>
                  <a:pt x="838" y="353"/>
                </a:cubicBezTo>
                <a:cubicBezTo>
                  <a:pt x="838" y="404"/>
                  <a:pt x="823" y="431"/>
                  <a:pt x="778" y="433"/>
                </a:cubicBezTo>
                <a:cubicBezTo>
                  <a:pt x="733" y="435"/>
                  <a:pt x="715" y="370"/>
                  <a:pt x="689" y="405"/>
                </a:cubicBezTo>
                <a:cubicBezTo>
                  <a:pt x="689" y="547"/>
                  <a:pt x="689" y="690"/>
                  <a:pt x="689" y="690"/>
                </a:cubicBezTo>
                <a:cubicBezTo>
                  <a:pt x="689" y="690"/>
                  <a:pt x="438" y="692"/>
                  <a:pt x="397" y="690"/>
                </a:cubicBezTo>
                <a:cubicBezTo>
                  <a:pt x="367" y="651"/>
                  <a:pt x="426" y="640"/>
                  <a:pt x="426" y="605"/>
                </a:cubicBezTo>
                <a:cubicBezTo>
                  <a:pt x="426" y="570"/>
                  <a:pt x="408" y="539"/>
                  <a:pt x="346" y="540"/>
                </a:cubicBezTo>
                <a:cubicBezTo>
                  <a:pt x="284" y="541"/>
                  <a:pt x="261" y="567"/>
                  <a:pt x="261" y="606"/>
                </a:cubicBezTo>
                <a:cubicBezTo>
                  <a:pt x="261" y="645"/>
                  <a:pt x="322" y="648"/>
                  <a:pt x="289" y="690"/>
                </a:cubicBezTo>
                <a:cubicBezTo>
                  <a:pt x="145" y="690"/>
                  <a:pt x="0" y="690"/>
                  <a:pt x="0" y="690"/>
                </a:cubicBez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2" name="Freeform 42"/>
          <p:cNvSpPr>
            <a:spLocks/>
          </p:cNvSpPr>
          <p:nvPr/>
        </p:nvSpPr>
        <p:spPr bwMode="auto">
          <a:xfrm>
            <a:off x="7477907" y="285728"/>
            <a:ext cx="1308935" cy="2003121"/>
          </a:xfrm>
          <a:custGeom>
            <a:avLst/>
            <a:gdLst>
              <a:gd name="T0" fmla="*/ 688 w 688"/>
              <a:gd name="T1" fmla="*/ 1 h 840"/>
              <a:gd name="T2" fmla="*/ 688 w 688"/>
              <a:gd name="T3" fmla="*/ 688 h 840"/>
              <a:gd name="T4" fmla="*/ 404 w 688"/>
              <a:gd name="T5" fmla="*/ 688 h 840"/>
              <a:gd name="T6" fmla="*/ 430 w 688"/>
              <a:gd name="T7" fmla="*/ 773 h 840"/>
              <a:gd name="T8" fmla="*/ 343 w 688"/>
              <a:gd name="T9" fmla="*/ 840 h 840"/>
              <a:gd name="T10" fmla="*/ 261 w 688"/>
              <a:gd name="T11" fmla="*/ 775 h 840"/>
              <a:gd name="T12" fmla="*/ 294 w 688"/>
              <a:gd name="T13" fmla="*/ 686 h 840"/>
              <a:gd name="T14" fmla="*/ 0 w 688"/>
              <a:gd name="T15" fmla="*/ 686 h 840"/>
              <a:gd name="T16" fmla="*/ 0 w 688"/>
              <a:gd name="T17" fmla="*/ 396 h 840"/>
              <a:gd name="T18" fmla="*/ 82 w 688"/>
              <a:gd name="T19" fmla="*/ 424 h 840"/>
              <a:gd name="T20" fmla="*/ 150 w 688"/>
              <a:gd name="T21" fmla="*/ 346 h 840"/>
              <a:gd name="T22" fmla="*/ 86 w 688"/>
              <a:gd name="T23" fmla="*/ 272 h 840"/>
              <a:gd name="T24" fmla="*/ 0 w 688"/>
              <a:gd name="T25" fmla="*/ 278 h 840"/>
              <a:gd name="T26" fmla="*/ 0 w 688"/>
              <a:gd name="T27" fmla="*/ 1 h 840"/>
              <a:gd name="T28" fmla="*/ 688 w 688"/>
              <a:gd name="T29" fmla="*/ 1 h 8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88"/>
              <a:gd name="T46" fmla="*/ 0 h 840"/>
              <a:gd name="T47" fmla="*/ 688 w 688"/>
              <a:gd name="T48" fmla="*/ 840 h 84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88" h="840">
                <a:moveTo>
                  <a:pt x="688" y="1"/>
                </a:moveTo>
                <a:cubicBezTo>
                  <a:pt x="688" y="129"/>
                  <a:pt x="687" y="558"/>
                  <a:pt x="688" y="688"/>
                </a:cubicBezTo>
                <a:cubicBezTo>
                  <a:pt x="688" y="688"/>
                  <a:pt x="453" y="688"/>
                  <a:pt x="404" y="688"/>
                </a:cubicBezTo>
                <a:cubicBezTo>
                  <a:pt x="369" y="720"/>
                  <a:pt x="427" y="729"/>
                  <a:pt x="430" y="773"/>
                </a:cubicBezTo>
                <a:cubicBezTo>
                  <a:pt x="433" y="817"/>
                  <a:pt x="394" y="840"/>
                  <a:pt x="343" y="840"/>
                </a:cubicBezTo>
                <a:cubicBezTo>
                  <a:pt x="292" y="840"/>
                  <a:pt x="261" y="818"/>
                  <a:pt x="261" y="775"/>
                </a:cubicBezTo>
                <a:cubicBezTo>
                  <a:pt x="261" y="732"/>
                  <a:pt x="316" y="728"/>
                  <a:pt x="294" y="686"/>
                </a:cubicBezTo>
                <a:cubicBezTo>
                  <a:pt x="153" y="686"/>
                  <a:pt x="59" y="686"/>
                  <a:pt x="0" y="686"/>
                </a:cubicBezTo>
                <a:cubicBezTo>
                  <a:pt x="0" y="620"/>
                  <a:pt x="0" y="438"/>
                  <a:pt x="0" y="396"/>
                </a:cubicBezTo>
                <a:cubicBezTo>
                  <a:pt x="30" y="356"/>
                  <a:pt x="47" y="424"/>
                  <a:pt x="82" y="424"/>
                </a:cubicBezTo>
                <a:cubicBezTo>
                  <a:pt x="117" y="424"/>
                  <a:pt x="150" y="396"/>
                  <a:pt x="150" y="346"/>
                </a:cubicBezTo>
                <a:cubicBezTo>
                  <a:pt x="150" y="296"/>
                  <a:pt x="126" y="272"/>
                  <a:pt x="86" y="272"/>
                </a:cubicBezTo>
                <a:cubicBezTo>
                  <a:pt x="46" y="272"/>
                  <a:pt x="14" y="348"/>
                  <a:pt x="0" y="278"/>
                </a:cubicBezTo>
                <a:cubicBezTo>
                  <a:pt x="0" y="134"/>
                  <a:pt x="0" y="1"/>
                  <a:pt x="0" y="1"/>
                </a:cubicBezTo>
                <a:cubicBezTo>
                  <a:pt x="114" y="2"/>
                  <a:pt x="550" y="0"/>
                  <a:pt x="688" y="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30" name="Рисунок 29" descr="lightshot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Верно,какие молодц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вет неправильны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2844" y="0"/>
            <a:ext cx="90011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082" y="1000107"/>
            <a:ext cx="3627414" cy="281729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sp useBgFill="1">
        <p:nvSpPr>
          <p:cNvPr id="64" name="Freeform 39"/>
          <p:cNvSpPr>
            <a:spLocks/>
          </p:cNvSpPr>
          <p:nvPr/>
        </p:nvSpPr>
        <p:spPr bwMode="auto">
          <a:xfrm>
            <a:off x="4857753" y="3211828"/>
            <a:ext cx="1304367" cy="1997406"/>
          </a:xfrm>
          <a:custGeom>
            <a:avLst/>
            <a:gdLst>
              <a:gd name="T0" fmla="*/ 0 w 694"/>
              <a:gd name="T1" fmla="*/ 839 h 839"/>
              <a:gd name="T2" fmla="*/ 0 w 694"/>
              <a:gd name="T3" fmla="*/ 152 h 839"/>
              <a:gd name="T4" fmla="*/ 286 w 694"/>
              <a:gd name="T5" fmla="*/ 152 h 839"/>
              <a:gd name="T6" fmla="*/ 261 w 694"/>
              <a:gd name="T7" fmla="*/ 69 h 839"/>
              <a:gd name="T8" fmla="*/ 347 w 694"/>
              <a:gd name="T9" fmla="*/ 0 h 839"/>
              <a:gd name="T10" fmla="*/ 429 w 694"/>
              <a:gd name="T11" fmla="*/ 65 h 839"/>
              <a:gd name="T12" fmla="*/ 398 w 694"/>
              <a:gd name="T13" fmla="*/ 152 h 839"/>
              <a:gd name="T14" fmla="*/ 694 w 694"/>
              <a:gd name="T15" fmla="*/ 153 h 839"/>
              <a:gd name="T16" fmla="*/ 692 w 694"/>
              <a:gd name="T17" fmla="*/ 443 h 839"/>
              <a:gd name="T18" fmla="*/ 607 w 694"/>
              <a:gd name="T19" fmla="*/ 415 h 839"/>
              <a:gd name="T20" fmla="*/ 542 w 694"/>
              <a:gd name="T21" fmla="*/ 494 h 839"/>
              <a:gd name="T22" fmla="*/ 608 w 694"/>
              <a:gd name="T23" fmla="*/ 579 h 839"/>
              <a:gd name="T24" fmla="*/ 692 w 694"/>
              <a:gd name="T25" fmla="*/ 551 h 839"/>
              <a:gd name="T26" fmla="*/ 692 w 694"/>
              <a:gd name="T27" fmla="*/ 839 h 839"/>
              <a:gd name="T28" fmla="*/ 0 w 694"/>
              <a:gd name="T29" fmla="*/ 839 h 83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94"/>
              <a:gd name="T46" fmla="*/ 0 h 839"/>
              <a:gd name="T47" fmla="*/ 694 w 694"/>
              <a:gd name="T48" fmla="*/ 839 h 83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94" h="839">
                <a:moveTo>
                  <a:pt x="0" y="839"/>
                </a:moveTo>
                <a:cubicBezTo>
                  <a:pt x="0" y="839"/>
                  <a:pt x="1" y="282"/>
                  <a:pt x="0" y="152"/>
                </a:cubicBezTo>
                <a:cubicBezTo>
                  <a:pt x="0" y="152"/>
                  <a:pt x="237" y="152"/>
                  <a:pt x="286" y="152"/>
                </a:cubicBezTo>
                <a:cubicBezTo>
                  <a:pt x="321" y="120"/>
                  <a:pt x="264" y="111"/>
                  <a:pt x="261" y="69"/>
                </a:cubicBezTo>
                <a:cubicBezTo>
                  <a:pt x="258" y="27"/>
                  <a:pt x="296" y="0"/>
                  <a:pt x="347" y="0"/>
                </a:cubicBezTo>
                <a:cubicBezTo>
                  <a:pt x="398" y="0"/>
                  <a:pt x="429" y="22"/>
                  <a:pt x="429" y="65"/>
                </a:cubicBezTo>
                <a:cubicBezTo>
                  <a:pt x="429" y="108"/>
                  <a:pt x="376" y="110"/>
                  <a:pt x="398" y="152"/>
                </a:cubicBezTo>
                <a:cubicBezTo>
                  <a:pt x="541" y="152"/>
                  <a:pt x="635" y="153"/>
                  <a:pt x="694" y="153"/>
                </a:cubicBezTo>
                <a:cubicBezTo>
                  <a:pt x="691" y="221"/>
                  <a:pt x="694" y="403"/>
                  <a:pt x="692" y="443"/>
                </a:cubicBezTo>
                <a:cubicBezTo>
                  <a:pt x="653" y="473"/>
                  <a:pt x="642" y="415"/>
                  <a:pt x="607" y="415"/>
                </a:cubicBezTo>
                <a:cubicBezTo>
                  <a:pt x="572" y="415"/>
                  <a:pt x="541" y="432"/>
                  <a:pt x="542" y="494"/>
                </a:cubicBezTo>
                <a:cubicBezTo>
                  <a:pt x="543" y="556"/>
                  <a:pt x="569" y="579"/>
                  <a:pt x="608" y="579"/>
                </a:cubicBezTo>
                <a:cubicBezTo>
                  <a:pt x="647" y="579"/>
                  <a:pt x="650" y="518"/>
                  <a:pt x="692" y="551"/>
                </a:cubicBezTo>
                <a:cubicBezTo>
                  <a:pt x="692" y="695"/>
                  <a:pt x="692" y="839"/>
                  <a:pt x="692" y="839"/>
                </a:cubicBezTo>
                <a:lnTo>
                  <a:pt x="0" y="839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5" name="Freeform 40"/>
          <p:cNvSpPr>
            <a:spLocks/>
          </p:cNvSpPr>
          <p:nvPr/>
        </p:nvSpPr>
        <p:spPr bwMode="auto">
          <a:xfrm>
            <a:off x="5878860" y="3569017"/>
            <a:ext cx="1594479" cy="1645932"/>
          </a:xfrm>
          <a:custGeom>
            <a:avLst/>
            <a:gdLst>
              <a:gd name="T0" fmla="*/ 839 w 839"/>
              <a:gd name="T1" fmla="*/ 689 h 689"/>
              <a:gd name="T2" fmla="*/ 150 w 839"/>
              <a:gd name="T3" fmla="*/ 687 h 689"/>
              <a:gd name="T4" fmla="*/ 152 w 839"/>
              <a:gd name="T5" fmla="*/ 405 h 689"/>
              <a:gd name="T6" fmla="*/ 67 w 839"/>
              <a:gd name="T7" fmla="*/ 431 h 689"/>
              <a:gd name="T8" fmla="*/ 0 w 839"/>
              <a:gd name="T9" fmla="*/ 344 h 689"/>
              <a:gd name="T10" fmla="*/ 65 w 839"/>
              <a:gd name="T11" fmla="*/ 262 h 689"/>
              <a:gd name="T12" fmla="*/ 152 w 839"/>
              <a:gd name="T13" fmla="*/ 293 h 689"/>
              <a:gd name="T14" fmla="*/ 151 w 839"/>
              <a:gd name="T15" fmla="*/ 3 h 689"/>
              <a:gd name="T16" fmla="*/ 442 w 839"/>
              <a:gd name="T17" fmla="*/ 2 h 689"/>
              <a:gd name="T18" fmla="*/ 415 w 839"/>
              <a:gd name="T19" fmla="*/ 81 h 689"/>
              <a:gd name="T20" fmla="*/ 494 w 839"/>
              <a:gd name="T21" fmla="*/ 151 h 689"/>
              <a:gd name="T22" fmla="*/ 579 w 839"/>
              <a:gd name="T23" fmla="*/ 85 h 689"/>
              <a:gd name="T24" fmla="*/ 556 w 839"/>
              <a:gd name="T25" fmla="*/ 0 h 689"/>
              <a:gd name="T26" fmla="*/ 839 w 839"/>
              <a:gd name="T27" fmla="*/ 2 h 689"/>
              <a:gd name="T28" fmla="*/ 839 w 839"/>
              <a:gd name="T29" fmla="*/ 293 h 689"/>
              <a:gd name="T30" fmla="*/ 765 w 839"/>
              <a:gd name="T31" fmla="*/ 263 h 689"/>
              <a:gd name="T32" fmla="*/ 687 w 839"/>
              <a:gd name="T33" fmla="*/ 351 h 689"/>
              <a:gd name="T34" fmla="*/ 763 w 839"/>
              <a:gd name="T35" fmla="*/ 433 h 689"/>
              <a:gd name="T36" fmla="*/ 839 w 839"/>
              <a:gd name="T37" fmla="*/ 401 h 689"/>
              <a:gd name="T38" fmla="*/ 839 w 839"/>
              <a:gd name="T39" fmla="*/ 689 h 68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9"/>
              <a:gd name="T61" fmla="*/ 0 h 689"/>
              <a:gd name="T62" fmla="*/ 839 w 839"/>
              <a:gd name="T63" fmla="*/ 689 h 68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9" h="689">
                <a:moveTo>
                  <a:pt x="839" y="689"/>
                </a:moveTo>
                <a:cubicBezTo>
                  <a:pt x="711" y="689"/>
                  <a:pt x="280" y="686"/>
                  <a:pt x="150" y="687"/>
                </a:cubicBezTo>
                <a:cubicBezTo>
                  <a:pt x="150" y="687"/>
                  <a:pt x="152" y="454"/>
                  <a:pt x="152" y="405"/>
                </a:cubicBezTo>
                <a:cubicBezTo>
                  <a:pt x="120" y="370"/>
                  <a:pt x="111" y="428"/>
                  <a:pt x="67" y="431"/>
                </a:cubicBezTo>
                <a:cubicBezTo>
                  <a:pt x="23" y="434"/>
                  <a:pt x="0" y="395"/>
                  <a:pt x="0" y="344"/>
                </a:cubicBezTo>
                <a:cubicBezTo>
                  <a:pt x="0" y="293"/>
                  <a:pt x="22" y="262"/>
                  <a:pt x="65" y="262"/>
                </a:cubicBezTo>
                <a:cubicBezTo>
                  <a:pt x="108" y="262"/>
                  <a:pt x="110" y="315"/>
                  <a:pt x="152" y="293"/>
                </a:cubicBezTo>
                <a:cubicBezTo>
                  <a:pt x="152" y="152"/>
                  <a:pt x="151" y="62"/>
                  <a:pt x="151" y="3"/>
                </a:cubicBezTo>
                <a:cubicBezTo>
                  <a:pt x="215" y="1"/>
                  <a:pt x="400" y="2"/>
                  <a:pt x="442" y="2"/>
                </a:cubicBezTo>
                <a:cubicBezTo>
                  <a:pt x="480" y="40"/>
                  <a:pt x="415" y="46"/>
                  <a:pt x="415" y="81"/>
                </a:cubicBezTo>
                <a:cubicBezTo>
                  <a:pt x="415" y="116"/>
                  <a:pt x="432" y="152"/>
                  <a:pt x="494" y="151"/>
                </a:cubicBezTo>
                <a:cubicBezTo>
                  <a:pt x="556" y="150"/>
                  <a:pt x="579" y="124"/>
                  <a:pt x="579" y="85"/>
                </a:cubicBezTo>
                <a:cubicBezTo>
                  <a:pt x="579" y="46"/>
                  <a:pt x="523" y="42"/>
                  <a:pt x="556" y="0"/>
                </a:cubicBezTo>
                <a:cubicBezTo>
                  <a:pt x="700" y="0"/>
                  <a:pt x="839" y="2"/>
                  <a:pt x="839" y="2"/>
                </a:cubicBezTo>
                <a:cubicBezTo>
                  <a:pt x="837" y="80"/>
                  <a:pt x="839" y="161"/>
                  <a:pt x="839" y="293"/>
                </a:cubicBezTo>
                <a:cubicBezTo>
                  <a:pt x="809" y="333"/>
                  <a:pt x="811" y="263"/>
                  <a:pt x="765" y="263"/>
                </a:cubicBezTo>
                <a:cubicBezTo>
                  <a:pt x="719" y="263"/>
                  <a:pt x="689" y="291"/>
                  <a:pt x="687" y="351"/>
                </a:cubicBezTo>
                <a:cubicBezTo>
                  <a:pt x="685" y="411"/>
                  <a:pt x="725" y="435"/>
                  <a:pt x="763" y="433"/>
                </a:cubicBezTo>
                <a:cubicBezTo>
                  <a:pt x="801" y="431"/>
                  <a:pt x="807" y="369"/>
                  <a:pt x="839" y="401"/>
                </a:cubicBezTo>
                <a:cubicBezTo>
                  <a:pt x="839" y="445"/>
                  <a:pt x="839" y="636"/>
                  <a:pt x="839" y="689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6" name="Freeform 41"/>
          <p:cNvSpPr>
            <a:spLocks/>
          </p:cNvSpPr>
          <p:nvPr/>
        </p:nvSpPr>
        <p:spPr bwMode="auto">
          <a:xfrm>
            <a:off x="7183225" y="3566160"/>
            <a:ext cx="1603617" cy="1643073"/>
          </a:xfrm>
          <a:custGeom>
            <a:avLst/>
            <a:gdLst>
              <a:gd name="T0" fmla="*/ 842 w 842"/>
              <a:gd name="T1" fmla="*/ 690 h 690"/>
              <a:gd name="T2" fmla="*/ 155 w 842"/>
              <a:gd name="T3" fmla="*/ 690 h 690"/>
              <a:gd name="T4" fmla="*/ 155 w 842"/>
              <a:gd name="T5" fmla="*/ 406 h 690"/>
              <a:gd name="T6" fmla="*/ 70 w 842"/>
              <a:gd name="T7" fmla="*/ 434 h 690"/>
              <a:gd name="T8" fmla="*/ 3 w 842"/>
              <a:gd name="T9" fmla="*/ 345 h 690"/>
              <a:gd name="T10" fmla="*/ 68 w 842"/>
              <a:gd name="T11" fmla="*/ 263 h 690"/>
              <a:gd name="T12" fmla="*/ 155 w 842"/>
              <a:gd name="T13" fmla="*/ 294 h 690"/>
              <a:gd name="T14" fmla="*/ 154 w 842"/>
              <a:gd name="T15" fmla="*/ 2 h 690"/>
              <a:gd name="T16" fmla="*/ 444 w 842"/>
              <a:gd name="T17" fmla="*/ 2 h 690"/>
              <a:gd name="T18" fmla="*/ 418 w 842"/>
              <a:gd name="T19" fmla="*/ 82 h 690"/>
              <a:gd name="T20" fmla="*/ 497 w 842"/>
              <a:gd name="T21" fmla="*/ 152 h 690"/>
              <a:gd name="T22" fmla="*/ 582 w 842"/>
              <a:gd name="T23" fmla="*/ 86 h 690"/>
              <a:gd name="T24" fmla="*/ 554 w 842"/>
              <a:gd name="T25" fmla="*/ 2 h 690"/>
              <a:gd name="T26" fmla="*/ 842 w 842"/>
              <a:gd name="T27" fmla="*/ 2 h 690"/>
              <a:gd name="T28" fmla="*/ 842 w 842"/>
              <a:gd name="T29" fmla="*/ 690 h 6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42"/>
              <a:gd name="T46" fmla="*/ 0 h 690"/>
              <a:gd name="T47" fmla="*/ 842 w 842"/>
              <a:gd name="T48" fmla="*/ 690 h 69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42" h="690">
                <a:moveTo>
                  <a:pt x="842" y="690"/>
                </a:moveTo>
                <a:cubicBezTo>
                  <a:pt x="714" y="690"/>
                  <a:pt x="285" y="689"/>
                  <a:pt x="155" y="690"/>
                </a:cubicBezTo>
                <a:cubicBezTo>
                  <a:pt x="155" y="690"/>
                  <a:pt x="155" y="455"/>
                  <a:pt x="155" y="406"/>
                </a:cubicBezTo>
                <a:cubicBezTo>
                  <a:pt x="120" y="376"/>
                  <a:pt x="126" y="436"/>
                  <a:pt x="70" y="434"/>
                </a:cubicBezTo>
                <a:cubicBezTo>
                  <a:pt x="14" y="432"/>
                  <a:pt x="0" y="394"/>
                  <a:pt x="3" y="345"/>
                </a:cubicBezTo>
                <a:cubicBezTo>
                  <a:pt x="6" y="296"/>
                  <a:pt x="12" y="268"/>
                  <a:pt x="68" y="263"/>
                </a:cubicBezTo>
                <a:cubicBezTo>
                  <a:pt x="124" y="258"/>
                  <a:pt x="122" y="326"/>
                  <a:pt x="155" y="294"/>
                </a:cubicBezTo>
                <a:cubicBezTo>
                  <a:pt x="155" y="153"/>
                  <a:pt x="154" y="61"/>
                  <a:pt x="154" y="2"/>
                </a:cubicBezTo>
                <a:cubicBezTo>
                  <a:pt x="218" y="0"/>
                  <a:pt x="402" y="2"/>
                  <a:pt x="444" y="2"/>
                </a:cubicBezTo>
                <a:cubicBezTo>
                  <a:pt x="482" y="40"/>
                  <a:pt x="418" y="47"/>
                  <a:pt x="418" y="82"/>
                </a:cubicBezTo>
                <a:cubicBezTo>
                  <a:pt x="418" y="117"/>
                  <a:pt x="435" y="153"/>
                  <a:pt x="497" y="152"/>
                </a:cubicBezTo>
                <a:cubicBezTo>
                  <a:pt x="559" y="151"/>
                  <a:pt x="582" y="125"/>
                  <a:pt x="582" y="86"/>
                </a:cubicBezTo>
                <a:cubicBezTo>
                  <a:pt x="582" y="47"/>
                  <a:pt x="521" y="44"/>
                  <a:pt x="554" y="2"/>
                </a:cubicBezTo>
                <a:cubicBezTo>
                  <a:pt x="698" y="2"/>
                  <a:pt x="842" y="2"/>
                  <a:pt x="842" y="2"/>
                </a:cubicBezTo>
                <a:cubicBezTo>
                  <a:pt x="840" y="130"/>
                  <a:pt x="842" y="548"/>
                  <a:pt x="842" y="69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 useBgFill="1">
        <p:nvSpPr>
          <p:cNvPr id="67" name="Freeform 43"/>
          <p:cNvSpPr>
            <a:spLocks/>
          </p:cNvSpPr>
          <p:nvPr/>
        </p:nvSpPr>
        <p:spPr bwMode="auto">
          <a:xfrm rot="10800000">
            <a:off x="7187794" y="1925945"/>
            <a:ext cx="1599048" cy="2003121"/>
          </a:xfrm>
          <a:custGeom>
            <a:avLst/>
            <a:gdLst>
              <a:gd name="T0" fmla="*/ 0 w 840"/>
              <a:gd name="T1" fmla="*/ 150 h 840"/>
              <a:gd name="T2" fmla="*/ 281 w 840"/>
              <a:gd name="T3" fmla="*/ 149 h 840"/>
              <a:gd name="T4" fmla="*/ 263 w 840"/>
              <a:gd name="T5" fmla="*/ 71 h 840"/>
              <a:gd name="T6" fmla="*/ 342 w 840"/>
              <a:gd name="T7" fmla="*/ 0 h 840"/>
              <a:gd name="T8" fmla="*/ 425 w 840"/>
              <a:gd name="T9" fmla="*/ 63 h 840"/>
              <a:gd name="T10" fmla="*/ 401 w 840"/>
              <a:gd name="T11" fmla="*/ 151 h 840"/>
              <a:gd name="T12" fmla="*/ 688 w 840"/>
              <a:gd name="T13" fmla="*/ 150 h 840"/>
              <a:gd name="T14" fmla="*/ 688 w 840"/>
              <a:gd name="T15" fmla="*/ 434 h 840"/>
              <a:gd name="T16" fmla="*/ 773 w 840"/>
              <a:gd name="T17" fmla="*/ 408 h 840"/>
              <a:gd name="T18" fmla="*/ 840 w 840"/>
              <a:gd name="T19" fmla="*/ 495 h 840"/>
              <a:gd name="T20" fmla="*/ 775 w 840"/>
              <a:gd name="T21" fmla="*/ 577 h 840"/>
              <a:gd name="T22" fmla="*/ 688 w 840"/>
              <a:gd name="T23" fmla="*/ 546 h 840"/>
              <a:gd name="T24" fmla="*/ 688 w 840"/>
              <a:gd name="T25" fmla="*/ 840 h 840"/>
              <a:gd name="T26" fmla="*/ 400 w 840"/>
              <a:gd name="T27" fmla="*/ 840 h 840"/>
              <a:gd name="T28" fmla="*/ 425 w 840"/>
              <a:gd name="T29" fmla="*/ 758 h 840"/>
              <a:gd name="T30" fmla="*/ 346 w 840"/>
              <a:gd name="T31" fmla="*/ 688 h 840"/>
              <a:gd name="T32" fmla="*/ 270 w 840"/>
              <a:gd name="T33" fmla="*/ 750 h 840"/>
              <a:gd name="T34" fmla="*/ 289 w 840"/>
              <a:gd name="T35" fmla="*/ 838 h 840"/>
              <a:gd name="T36" fmla="*/ 1 w 840"/>
              <a:gd name="T37" fmla="*/ 838 h 840"/>
              <a:gd name="T38" fmla="*/ 0 w 840"/>
              <a:gd name="T39" fmla="*/ 15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0" y="150"/>
                </a:moveTo>
                <a:cubicBezTo>
                  <a:pt x="77" y="150"/>
                  <a:pt x="167" y="149"/>
                  <a:pt x="281" y="149"/>
                </a:cubicBezTo>
                <a:cubicBezTo>
                  <a:pt x="333" y="127"/>
                  <a:pt x="267" y="127"/>
                  <a:pt x="263" y="71"/>
                </a:cubicBezTo>
                <a:cubicBezTo>
                  <a:pt x="259" y="15"/>
                  <a:pt x="290" y="0"/>
                  <a:pt x="342" y="0"/>
                </a:cubicBezTo>
                <a:cubicBezTo>
                  <a:pt x="394" y="0"/>
                  <a:pt x="423" y="5"/>
                  <a:pt x="425" y="63"/>
                </a:cubicBezTo>
                <a:cubicBezTo>
                  <a:pt x="427" y="121"/>
                  <a:pt x="371" y="115"/>
                  <a:pt x="401" y="151"/>
                </a:cubicBezTo>
                <a:cubicBezTo>
                  <a:pt x="441" y="151"/>
                  <a:pt x="598" y="152"/>
                  <a:pt x="688" y="150"/>
                </a:cubicBezTo>
                <a:cubicBezTo>
                  <a:pt x="688" y="150"/>
                  <a:pt x="688" y="385"/>
                  <a:pt x="688" y="434"/>
                </a:cubicBezTo>
                <a:cubicBezTo>
                  <a:pt x="720" y="469"/>
                  <a:pt x="729" y="411"/>
                  <a:pt x="773" y="408"/>
                </a:cubicBezTo>
                <a:cubicBezTo>
                  <a:pt x="817" y="405"/>
                  <a:pt x="840" y="444"/>
                  <a:pt x="840" y="495"/>
                </a:cubicBezTo>
                <a:cubicBezTo>
                  <a:pt x="840" y="546"/>
                  <a:pt x="818" y="577"/>
                  <a:pt x="775" y="577"/>
                </a:cubicBezTo>
                <a:cubicBezTo>
                  <a:pt x="732" y="577"/>
                  <a:pt x="730" y="524"/>
                  <a:pt x="688" y="546"/>
                </a:cubicBezTo>
                <a:cubicBezTo>
                  <a:pt x="688" y="687"/>
                  <a:pt x="688" y="781"/>
                  <a:pt x="688" y="840"/>
                </a:cubicBezTo>
                <a:cubicBezTo>
                  <a:pt x="622" y="840"/>
                  <a:pt x="442" y="840"/>
                  <a:pt x="400" y="840"/>
                </a:cubicBezTo>
                <a:cubicBezTo>
                  <a:pt x="362" y="802"/>
                  <a:pt x="425" y="793"/>
                  <a:pt x="425" y="758"/>
                </a:cubicBezTo>
                <a:cubicBezTo>
                  <a:pt x="425" y="723"/>
                  <a:pt x="408" y="687"/>
                  <a:pt x="346" y="688"/>
                </a:cubicBezTo>
                <a:cubicBezTo>
                  <a:pt x="284" y="689"/>
                  <a:pt x="272" y="716"/>
                  <a:pt x="270" y="750"/>
                </a:cubicBezTo>
                <a:cubicBezTo>
                  <a:pt x="268" y="784"/>
                  <a:pt x="344" y="814"/>
                  <a:pt x="289" y="838"/>
                </a:cubicBezTo>
                <a:cubicBezTo>
                  <a:pt x="145" y="838"/>
                  <a:pt x="1" y="838"/>
                  <a:pt x="1" y="838"/>
                </a:cubicBezTo>
                <a:cubicBezTo>
                  <a:pt x="2" y="724"/>
                  <a:pt x="1" y="286"/>
                  <a:pt x="0" y="15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8" name="Freeform 2"/>
          <p:cNvSpPr>
            <a:spLocks/>
          </p:cNvSpPr>
          <p:nvPr/>
        </p:nvSpPr>
        <p:spPr bwMode="auto">
          <a:xfrm>
            <a:off x="4857753" y="1563128"/>
            <a:ext cx="1592196" cy="2008836"/>
          </a:xfrm>
          <a:custGeom>
            <a:avLst/>
            <a:gdLst>
              <a:gd name="T0" fmla="*/ 0 w 837"/>
              <a:gd name="T1" fmla="*/ 151 h 842"/>
              <a:gd name="T2" fmla="*/ 278 w 837"/>
              <a:gd name="T3" fmla="*/ 151 h 842"/>
              <a:gd name="T4" fmla="*/ 260 w 837"/>
              <a:gd name="T5" fmla="*/ 73 h 842"/>
              <a:gd name="T6" fmla="*/ 337 w 837"/>
              <a:gd name="T7" fmla="*/ 0 h 842"/>
              <a:gd name="T8" fmla="*/ 424 w 837"/>
              <a:gd name="T9" fmla="*/ 61 h 842"/>
              <a:gd name="T10" fmla="*/ 400 w 837"/>
              <a:gd name="T11" fmla="*/ 151 h 842"/>
              <a:gd name="T12" fmla="*/ 687 w 837"/>
              <a:gd name="T13" fmla="*/ 151 h 842"/>
              <a:gd name="T14" fmla="*/ 685 w 837"/>
              <a:gd name="T15" fmla="*/ 436 h 842"/>
              <a:gd name="T16" fmla="*/ 770 w 837"/>
              <a:gd name="T17" fmla="*/ 410 h 842"/>
              <a:gd name="T18" fmla="*/ 837 w 837"/>
              <a:gd name="T19" fmla="*/ 497 h 842"/>
              <a:gd name="T20" fmla="*/ 772 w 837"/>
              <a:gd name="T21" fmla="*/ 579 h 842"/>
              <a:gd name="T22" fmla="*/ 685 w 837"/>
              <a:gd name="T23" fmla="*/ 548 h 842"/>
              <a:gd name="T24" fmla="*/ 685 w 837"/>
              <a:gd name="T25" fmla="*/ 842 h 842"/>
              <a:gd name="T26" fmla="*/ 397 w 837"/>
              <a:gd name="T27" fmla="*/ 842 h 842"/>
              <a:gd name="T28" fmla="*/ 422 w 837"/>
              <a:gd name="T29" fmla="*/ 760 h 842"/>
              <a:gd name="T30" fmla="*/ 343 w 837"/>
              <a:gd name="T31" fmla="*/ 690 h 842"/>
              <a:gd name="T32" fmla="*/ 267 w 837"/>
              <a:gd name="T33" fmla="*/ 752 h 842"/>
              <a:gd name="T34" fmla="*/ 286 w 837"/>
              <a:gd name="T35" fmla="*/ 840 h 842"/>
              <a:gd name="T36" fmla="*/ 0 w 837"/>
              <a:gd name="T37" fmla="*/ 840 h 842"/>
              <a:gd name="T38" fmla="*/ 0 w 837"/>
              <a:gd name="T39" fmla="*/ 151 h 84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7"/>
              <a:gd name="T61" fmla="*/ 0 h 842"/>
              <a:gd name="T62" fmla="*/ 837 w 837"/>
              <a:gd name="T63" fmla="*/ 842 h 84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7" h="842">
                <a:moveTo>
                  <a:pt x="0" y="151"/>
                </a:moveTo>
                <a:cubicBezTo>
                  <a:pt x="77" y="151"/>
                  <a:pt x="164" y="151"/>
                  <a:pt x="278" y="151"/>
                </a:cubicBezTo>
                <a:cubicBezTo>
                  <a:pt x="330" y="129"/>
                  <a:pt x="264" y="129"/>
                  <a:pt x="260" y="73"/>
                </a:cubicBezTo>
                <a:cubicBezTo>
                  <a:pt x="256" y="17"/>
                  <a:pt x="285" y="0"/>
                  <a:pt x="337" y="0"/>
                </a:cubicBezTo>
                <a:cubicBezTo>
                  <a:pt x="389" y="0"/>
                  <a:pt x="426" y="2"/>
                  <a:pt x="424" y="61"/>
                </a:cubicBezTo>
                <a:cubicBezTo>
                  <a:pt x="422" y="120"/>
                  <a:pt x="370" y="115"/>
                  <a:pt x="400" y="151"/>
                </a:cubicBezTo>
                <a:cubicBezTo>
                  <a:pt x="440" y="151"/>
                  <a:pt x="597" y="153"/>
                  <a:pt x="687" y="151"/>
                </a:cubicBezTo>
                <a:cubicBezTo>
                  <a:pt x="687" y="151"/>
                  <a:pt x="685" y="387"/>
                  <a:pt x="685" y="436"/>
                </a:cubicBezTo>
                <a:cubicBezTo>
                  <a:pt x="717" y="471"/>
                  <a:pt x="726" y="413"/>
                  <a:pt x="770" y="410"/>
                </a:cubicBezTo>
                <a:cubicBezTo>
                  <a:pt x="814" y="407"/>
                  <a:pt x="837" y="446"/>
                  <a:pt x="837" y="497"/>
                </a:cubicBezTo>
                <a:cubicBezTo>
                  <a:pt x="837" y="548"/>
                  <a:pt x="815" y="579"/>
                  <a:pt x="772" y="579"/>
                </a:cubicBezTo>
                <a:cubicBezTo>
                  <a:pt x="729" y="579"/>
                  <a:pt x="727" y="526"/>
                  <a:pt x="685" y="548"/>
                </a:cubicBezTo>
                <a:cubicBezTo>
                  <a:pt x="685" y="689"/>
                  <a:pt x="685" y="783"/>
                  <a:pt x="685" y="842"/>
                </a:cubicBezTo>
                <a:cubicBezTo>
                  <a:pt x="619" y="842"/>
                  <a:pt x="439" y="842"/>
                  <a:pt x="397" y="842"/>
                </a:cubicBezTo>
                <a:cubicBezTo>
                  <a:pt x="359" y="804"/>
                  <a:pt x="422" y="795"/>
                  <a:pt x="422" y="760"/>
                </a:cubicBezTo>
                <a:cubicBezTo>
                  <a:pt x="422" y="725"/>
                  <a:pt x="405" y="689"/>
                  <a:pt x="343" y="690"/>
                </a:cubicBezTo>
                <a:cubicBezTo>
                  <a:pt x="281" y="691"/>
                  <a:pt x="269" y="718"/>
                  <a:pt x="267" y="752"/>
                </a:cubicBezTo>
                <a:cubicBezTo>
                  <a:pt x="265" y="786"/>
                  <a:pt x="341" y="816"/>
                  <a:pt x="286" y="840"/>
                </a:cubicBezTo>
                <a:cubicBezTo>
                  <a:pt x="142" y="840"/>
                  <a:pt x="14" y="839"/>
                  <a:pt x="0" y="840"/>
                </a:cubicBezTo>
                <a:cubicBezTo>
                  <a:pt x="1" y="726"/>
                  <a:pt x="1" y="287"/>
                  <a:pt x="0" y="15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69" name="Freeform 36"/>
          <p:cNvSpPr>
            <a:spLocks/>
          </p:cNvSpPr>
          <p:nvPr/>
        </p:nvSpPr>
        <p:spPr bwMode="auto">
          <a:xfrm>
            <a:off x="6164404" y="1925945"/>
            <a:ext cx="1308935" cy="2003121"/>
          </a:xfrm>
          <a:custGeom>
            <a:avLst/>
            <a:gdLst>
              <a:gd name="T0" fmla="*/ 293 w 689"/>
              <a:gd name="T1" fmla="*/ 0 h 840"/>
              <a:gd name="T2" fmla="*/ 297 w 689"/>
              <a:gd name="T3" fmla="*/ 21 h 840"/>
              <a:gd name="T4" fmla="*/ 285 w 689"/>
              <a:gd name="T5" fmla="*/ 46 h 840"/>
              <a:gd name="T6" fmla="*/ 266 w 689"/>
              <a:gd name="T7" fmla="*/ 73 h 840"/>
              <a:gd name="T8" fmla="*/ 264 w 689"/>
              <a:gd name="T9" fmla="*/ 105 h 840"/>
              <a:gd name="T10" fmla="*/ 276 w 689"/>
              <a:gd name="T11" fmla="*/ 132 h 840"/>
              <a:gd name="T12" fmla="*/ 306 w 689"/>
              <a:gd name="T13" fmla="*/ 147 h 840"/>
              <a:gd name="T14" fmla="*/ 347 w 689"/>
              <a:gd name="T15" fmla="*/ 151 h 840"/>
              <a:gd name="T16" fmla="*/ 384 w 689"/>
              <a:gd name="T17" fmla="*/ 147 h 840"/>
              <a:gd name="T18" fmla="*/ 417 w 689"/>
              <a:gd name="T19" fmla="*/ 130 h 840"/>
              <a:gd name="T20" fmla="*/ 426 w 689"/>
              <a:gd name="T21" fmla="*/ 111 h 840"/>
              <a:gd name="T22" fmla="*/ 432 w 689"/>
              <a:gd name="T23" fmla="*/ 84 h 840"/>
              <a:gd name="T24" fmla="*/ 417 w 689"/>
              <a:gd name="T25" fmla="*/ 55 h 840"/>
              <a:gd name="T26" fmla="*/ 399 w 689"/>
              <a:gd name="T27" fmla="*/ 33 h 840"/>
              <a:gd name="T28" fmla="*/ 393 w 689"/>
              <a:gd name="T29" fmla="*/ 12 h 840"/>
              <a:gd name="T30" fmla="*/ 411 w 689"/>
              <a:gd name="T31" fmla="*/ 0 h 840"/>
              <a:gd name="T32" fmla="*/ 689 w 689"/>
              <a:gd name="T33" fmla="*/ 292 h 840"/>
              <a:gd name="T34" fmla="*/ 665 w 689"/>
              <a:gd name="T35" fmla="*/ 297 h 840"/>
              <a:gd name="T36" fmla="*/ 636 w 689"/>
              <a:gd name="T37" fmla="*/ 274 h 840"/>
              <a:gd name="T38" fmla="*/ 608 w 689"/>
              <a:gd name="T39" fmla="*/ 264 h 840"/>
              <a:gd name="T40" fmla="*/ 584 w 689"/>
              <a:gd name="T41" fmla="*/ 265 h 840"/>
              <a:gd name="T42" fmla="*/ 549 w 689"/>
              <a:gd name="T43" fmla="*/ 288 h 840"/>
              <a:gd name="T44" fmla="*/ 539 w 689"/>
              <a:gd name="T45" fmla="*/ 324 h 840"/>
              <a:gd name="T46" fmla="*/ 539 w 689"/>
              <a:gd name="T47" fmla="*/ 360 h 840"/>
              <a:gd name="T48" fmla="*/ 543 w 689"/>
              <a:gd name="T49" fmla="*/ 384 h 840"/>
              <a:gd name="T50" fmla="*/ 567 w 689"/>
              <a:gd name="T51" fmla="*/ 423 h 840"/>
              <a:gd name="T52" fmla="*/ 606 w 689"/>
              <a:gd name="T53" fmla="*/ 430 h 840"/>
              <a:gd name="T54" fmla="*/ 635 w 689"/>
              <a:gd name="T55" fmla="*/ 418 h 840"/>
              <a:gd name="T56" fmla="*/ 663 w 689"/>
              <a:gd name="T57" fmla="*/ 399 h 840"/>
              <a:gd name="T58" fmla="*/ 689 w 689"/>
              <a:gd name="T59" fmla="*/ 406 h 840"/>
              <a:gd name="T60" fmla="*/ 407 w 689"/>
              <a:gd name="T61" fmla="*/ 688 h 840"/>
              <a:gd name="T62" fmla="*/ 392 w 689"/>
              <a:gd name="T63" fmla="*/ 714 h 840"/>
              <a:gd name="T64" fmla="*/ 411 w 689"/>
              <a:gd name="T65" fmla="*/ 741 h 840"/>
              <a:gd name="T66" fmla="*/ 425 w 689"/>
              <a:gd name="T67" fmla="*/ 759 h 840"/>
              <a:gd name="T68" fmla="*/ 428 w 689"/>
              <a:gd name="T69" fmla="*/ 793 h 840"/>
              <a:gd name="T70" fmla="*/ 408 w 689"/>
              <a:gd name="T71" fmla="*/ 825 h 840"/>
              <a:gd name="T72" fmla="*/ 381 w 689"/>
              <a:gd name="T73" fmla="*/ 835 h 840"/>
              <a:gd name="T74" fmla="*/ 345 w 689"/>
              <a:gd name="T75" fmla="*/ 840 h 840"/>
              <a:gd name="T76" fmla="*/ 314 w 689"/>
              <a:gd name="T77" fmla="*/ 835 h 840"/>
              <a:gd name="T78" fmla="*/ 288 w 689"/>
              <a:gd name="T79" fmla="*/ 822 h 840"/>
              <a:gd name="T80" fmla="*/ 272 w 689"/>
              <a:gd name="T81" fmla="*/ 799 h 840"/>
              <a:gd name="T82" fmla="*/ 267 w 689"/>
              <a:gd name="T83" fmla="*/ 768 h 840"/>
              <a:gd name="T84" fmla="*/ 278 w 689"/>
              <a:gd name="T85" fmla="*/ 742 h 840"/>
              <a:gd name="T86" fmla="*/ 296 w 689"/>
              <a:gd name="T87" fmla="*/ 726 h 840"/>
              <a:gd name="T88" fmla="*/ 302 w 689"/>
              <a:gd name="T89" fmla="*/ 702 h 840"/>
              <a:gd name="T90" fmla="*/ 0 w 689"/>
              <a:gd name="T91" fmla="*/ 688 h 840"/>
              <a:gd name="T92" fmla="*/ 9 w 689"/>
              <a:gd name="T93" fmla="*/ 391 h 840"/>
              <a:gd name="T94" fmla="*/ 35 w 689"/>
              <a:gd name="T95" fmla="*/ 400 h 840"/>
              <a:gd name="T96" fmla="*/ 63 w 689"/>
              <a:gd name="T97" fmla="*/ 424 h 840"/>
              <a:gd name="T98" fmla="*/ 90 w 689"/>
              <a:gd name="T99" fmla="*/ 429 h 840"/>
              <a:gd name="T100" fmla="*/ 111 w 689"/>
              <a:gd name="T101" fmla="*/ 423 h 840"/>
              <a:gd name="T102" fmla="*/ 131 w 689"/>
              <a:gd name="T103" fmla="*/ 409 h 840"/>
              <a:gd name="T104" fmla="*/ 149 w 689"/>
              <a:gd name="T105" fmla="*/ 375 h 840"/>
              <a:gd name="T106" fmla="*/ 150 w 689"/>
              <a:gd name="T107" fmla="*/ 334 h 840"/>
              <a:gd name="T108" fmla="*/ 144 w 689"/>
              <a:gd name="T109" fmla="*/ 303 h 840"/>
              <a:gd name="T110" fmla="*/ 128 w 689"/>
              <a:gd name="T111" fmla="*/ 280 h 840"/>
              <a:gd name="T112" fmla="*/ 98 w 689"/>
              <a:gd name="T113" fmla="*/ 259 h 840"/>
              <a:gd name="T114" fmla="*/ 69 w 689"/>
              <a:gd name="T115" fmla="*/ 264 h 840"/>
              <a:gd name="T116" fmla="*/ 48 w 689"/>
              <a:gd name="T117" fmla="*/ 277 h 840"/>
              <a:gd name="T118" fmla="*/ 27 w 689"/>
              <a:gd name="T119" fmla="*/ 292 h 840"/>
              <a:gd name="T120" fmla="*/ 0 w 689"/>
              <a:gd name="T121" fmla="*/ 285 h 84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89"/>
              <a:gd name="T184" fmla="*/ 0 h 840"/>
              <a:gd name="T185" fmla="*/ 689 w 689"/>
              <a:gd name="T186" fmla="*/ 840 h 84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89" h="840">
                <a:moveTo>
                  <a:pt x="0" y="0"/>
                </a:moveTo>
                <a:lnTo>
                  <a:pt x="293" y="0"/>
                </a:lnTo>
                <a:lnTo>
                  <a:pt x="299" y="10"/>
                </a:lnTo>
                <a:lnTo>
                  <a:pt x="297" y="21"/>
                </a:lnTo>
                <a:lnTo>
                  <a:pt x="293" y="34"/>
                </a:lnTo>
                <a:lnTo>
                  <a:pt x="285" y="46"/>
                </a:lnTo>
                <a:lnTo>
                  <a:pt x="267" y="60"/>
                </a:lnTo>
                <a:lnTo>
                  <a:pt x="266" y="73"/>
                </a:lnTo>
                <a:lnTo>
                  <a:pt x="263" y="93"/>
                </a:lnTo>
                <a:lnTo>
                  <a:pt x="264" y="105"/>
                </a:lnTo>
                <a:lnTo>
                  <a:pt x="267" y="115"/>
                </a:lnTo>
                <a:lnTo>
                  <a:pt x="276" y="132"/>
                </a:lnTo>
                <a:lnTo>
                  <a:pt x="291" y="141"/>
                </a:lnTo>
                <a:lnTo>
                  <a:pt x="306" y="147"/>
                </a:lnTo>
                <a:lnTo>
                  <a:pt x="330" y="153"/>
                </a:lnTo>
                <a:lnTo>
                  <a:pt x="347" y="151"/>
                </a:lnTo>
                <a:lnTo>
                  <a:pt x="366" y="154"/>
                </a:lnTo>
                <a:lnTo>
                  <a:pt x="384" y="147"/>
                </a:lnTo>
                <a:lnTo>
                  <a:pt x="398" y="139"/>
                </a:lnTo>
                <a:lnTo>
                  <a:pt x="417" y="130"/>
                </a:lnTo>
                <a:lnTo>
                  <a:pt x="422" y="120"/>
                </a:lnTo>
                <a:lnTo>
                  <a:pt x="426" y="111"/>
                </a:lnTo>
                <a:lnTo>
                  <a:pt x="431" y="99"/>
                </a:lnTo>
                <a:lnTo>
                  <a:pt x="432" y="84"/>
                </a:lnTo>
                <a:lnTo>
                  <a:pt x="426" y="69"/>
                </a:lnTo>
                <a:lnTo>
                  <a:pt x="417" y="55"/>
                </a:lnTo>
                <a:lnTo>
                  <a:pt x="404" y="42"/>
                </a:lnTo>
                <a:lnTo>
                  <a:pt x="399" y="33"/>
                </a:lnTo>
                <a:lnTo>
                  <a:pt x="393" y="24"/>
                </a:lnTo>
                <a:lnTo>
                  <a:pt x="393" y="12"/>
                </a:lnTo>
                <a:lnTo>
                  <a:pt x="399" y="3"/>
                </a:lnTo>
                <a:lnTo>
                  <a:pt x="411" y="0"/>
                </a:lnTo>
                <a:lnTo>
                  <a:pt x="689" y="0"/>
                </a:lnTo>
                <a:lnTo>
                  <a:pt x="689" y="292"/>
                </a:lnTo>
                <a:lnTo>
                  <a:pt x="680" y="298"/>
                </a:lnTo>
                <a:lnTo>
                  <a:pt x="665" y="297"/>
                </a:lnTo>
                <a:lnTo>
                  <a:pt x="651" y="292"/>
                </a:lnTo>
                <a:lnTo>
                  <a:pt x="636" y="274"/>
                </a:lnTo>
                <a:lnTo>
                  <a:pt x="621" y="268"/>
                </a:lnTo>
                <a:lnTo>
                  <a:pt x="608" y="264"/>
                </a:lnTo>
                <a:lnTo>
                  <a:pt x="597" y="264"/>
                </a:lnTo>
                <a:lnTo>
                  <a:pt x="584" y="265"/>
                </a:lnTo>
                <a:lnTo>
                  <a:pt x="563" y="276"/>
                </a:lnTo>
                <a:lnTo>
                  <a:pt x="549" y="288"/>
                </a:lnTo>
                <a:lnTo>
                  <a:pt x="542" y="306"/>
                </a:lnTo>
                <a:lnTo>
                  <a:pt x="539" y="324"/>
                </a:lnTo>
                <a:lnTo>
                  <a:pt x="539" y="346"/>
                </a:lnTo>
                <a:lnTo>
                  <a:pt x="539" y="360"/>
                </a:lnTo>
                <a:lnTo>
                  <a:pt x="540" y="372"/>
                </a:lnTo>
                <a:lnTo>
                  <a:pt x="543" y="384"/>
                </a:lnTo>
                <a:lnTo>
                  <a:pt x="554" y="406"/>
                </a:lnTo>
                <a:lnTo>
                  <a:pt x="567" y="423"/>
                </a:lnTo>
                <a:lnTo>
                  <a:pt x="588" y="430"/>
                </a:lnTo>
                <a:lnTo>
                  <a:pt x="606" y="430"/>
                </a:lnTo>
                <a:lnTo>
                  <a:pt x="627" y="426"/>
                </a:lnTo>
                <a:lnTo>
                  <a:pt x="635" y="418"/>
                </a:lnTo>
                <a:lnTo>
                  <a:pt x="648" y="406"/>
                </a:lnTo>
                <a:lnTo>
                  <a:pt x="663" y="399"/>
                </a:lnTo>
                <a:lnTo>
                  <a:pt x="678" y="397"/>
                </a:lnTo>
                <a:lnTo>
                  <a:pt x="689" y="406"/>
                </a:lnTo>
                <a:lnTo>
                  <a:pt x="689" y="688"/>
                </a:lnTo>
                <a:lnTo>
                  <a:pt x="407" y="688"/>
                </a:lnTo>
                <a:lnTo>
                  <a:pt x="398" y="694"/>
                </a:lnTo>
                <a:lnTo>
                  <a:pt x="392" y="714"/>
                </a:lnTo>
                <a:lnTo>
                  <a:pt x="398" y="729"/>
                </a:lnTo>
                <a:lnTo>
                  <a:pt x="411" y="741"/>
                </a:lnTo>
                <a:lnTo>
                  <a:pt x="417" y="750"/>
                </a:lnTo>
                <a:lnTo>
                  <a:pt x="425" y="759"/>
                </a:lnTo>
                <a:lnTo>
                  <a:pt x="431" y="778"/>
                </a:lnTo>
                <a:lnTo>
                  <a:pt x="428" y="793"/>
                </a:lnTo>
                <a:lnTo>
                  <a:pt x="417" y="817"/>
                </a:lnTo>
                <a:lnTo>
                  <a:pt x="408" y="825"/>
                </a:lnTo>
                <a:lnTo>
                  <a:pt x="393" y="832"/>
                </a:lnTo>
                <a:lnTo>
                  <a:pt x="381" y="835"/>
                </a:lnTo>
                <a:lnTo>
                  <a:pt x="365" y="838"/>
                </a:lnTo>
                <a:lnTo>
                  <a:pt x="345" y="840"/>
                </a:lnTo>
                <a:lnTo>
                  <a:pt x="333" y="838"/>
                </a:lnTo>
                <a:lnTo>
                  <a:pt x="314" y="835"/>
                </a:lnTo>
                <a:lnTo>
                  <a:pt x="297" y="831"/>
                </a:lnTo>
                <a:lnTo>
                  <a:pt x="288" y="822"/>
                </a:lnTo>
                <a:lnTo>
                  <a:pt x="276" y="813"/>
                </a:lnTo>
                <a:lnTo>
                  <a:pt x="272" y="799"/>
                </a:lnTo>
                <a:lnTo>
                  <a:pt x="264" y="787"/>
                </a:lnTo>
                <a:lnTo>
                  <a:pt x="267" y="768"/>
                </a:lnTo>
                <a:lnTo>
                  <a:pt x="272" y="750"/>
                </a:lnTo>
                <a:lnTo>
                  <a:pt x="278" y="742"/>
                </a:lnTo>
                <a:lnTo>
                  <a:pt x="291" y="735"/>
                </a:lnTo>
                <a:lnTo>
                  <a:pt x="296" y="726"/>
                </a:lnTo>
                <a:lnTo>
                  <a:pt x="300" y="717"/>
                </a:lnTo>
                <a:lnTo>
                  <a:pt x="302" y="702"/>
                </a:lnTo>
                <a:lnTo>
                  <a:pt x="290" y="688"/>
                </a:lnTo>
                <a:lnTo>
                  <a:pt x="0" y="688"/>
                </a:lnTo>
                <a:lnTo>
                  <a:pt x="0" y="403"/>
                </a:lnTo>
                <a:lnTo>
                  <a:pt x="9" y="391"/>
                </a:lnTo>
                <a:lnTo>
                  <a:pt x="23" y="393"/>
                </a:lnTo>
                <a:lnTo>
                  <a:pt x="35" y="400"/>
                </a:lnTo>
                <a:lnTo>
                  <a:pt x="48" y="411"/>
                </a:lnTo>
                <a:lnTo>
                  <a:pt x="63" y="424"/>
                </a:lnTo>
                <a:lnTo>
                  <a:pt x="77" y="426"/>
                </a:lnTo>
                <a:lnTo>
                  <a:pt x="90" y="429"/>
                </a:lnTo>
                <a:lnTo>
                  <a:pt x="102" y="427"/>
                </a:lnTo>
                <a:lnTo>
                  <a:pt x="111" y="423"/>
                </a:lnTo>
                <a:lnTo>
                  <a:pt x="123" y="417"/>
                </a:lnTo>
                <a:lnTo>
                  <a:pt x="131" y="409"/>
                </a:lnTo>
                <a:lnTo>
                  <a:pt x="143" y="399"/>
                </a:lnTo>
                <a:lnTo>
                  <a:pt x="149" y="375"/>
                </a:lnTo>
                <a:lnTo>
                  <a:pt x="152" y="355"/>
                </a:lnTo>
                <a:lnTo>
                  <a:pt x="150" y="334"/>
                </a:lnTo>
                <a:lnTo>
                  <a:pt x="147" y="321"/>
                </a:lnTo>
                <a:lnTo>
                  <a:pt x="144" y="303"/>
                </a:lnTo>
                <a:lnTo>
                  <a:pt x="134" y="289"/>
                </a:lnTo>
                <a:lnTo>
                  <a:pt x="128" y="280"/>
                </a:lnTo>
                <a:lnTo>
                  <a:pt x="120" y="270"/>
                </a:lnTo>
                <a:lnTo>
                  <a:pt x="98" y="259"/>
                </a:lnTo>
                <a:lnTo>
                  <a:pt x="83" y="261"/>
                </a:lnTo>
                <a:lnTo>
                  <a:pt x="69" y="264"/>
                </a:lnTo>
                <a:lnTo>
                  <a:pt x="57" y="271"/>
                </a:lnTo>
                <a:lnTo>
                  <a:pt x="48" y="277"/>
                </a:lnTo>
                <a:lnTo>
                  <a:pt x="39" y="283"/>
                </a:lnTo>
                <a:lnTo>
                  <a:pt x="27" y="292"/>
                </a:lnTo>
                <a:lnTo>
                  <a:pt x="12" y="297"/>
                </a:lnTo>
                <a:lnTo>
                  <a:pt x="0" y="285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70" name="Freeform 38"/>
          <p:cNvSpPr>
            <a:spLocks/>
          </p:cNvSpPr>
          <p:nvPr/>
        </p:nvSpPr>
        <p:spPr bwMode="auto">
          <a:xfrm>
            <a:off x="4857753" y="285728"/>
            <a:ext cx="1596764" cy="1643073"/>
          </a:xfrm>
          <a:custGeom>
            <a:avLst/>
            <a:gdLst>
              <a:gd name="T0" fmla="*/ 0 w 838"/>
              <a:gd name="T1" fmla="*/ 0 h 692"/>
              <a:gd name="T2" fmla="*/ 689 w 838"/>
              <a:gd name="T3" fmla="*/ 0 h 692"/>
              <a:gd name="T4" fmla="*/ 689 w 838"/>
              <a:gd name="T5" fmla="*/ 294 h 692"/>
              <a:gd name="T6" fmla="*/ 771 w 838"/>
              <a:gd name="T7" fmla="*/ 271 h 692"/>
              <a:gd name="T8" fmla="*/ 838 w 838"/>
              <a:gd name="T9" fmla="*/ 353 h 692"/>
              <a:gd name="T10" fmla="*/ 778 w 838"/>
              <a:gd name="T11" fmla="*/ 433 h 692"/>
              <a:gd name="T12" fmla="*/ 689 w 838"/>
              <a:gd name="T13" fmla="*/ 405 h 692"/>
              <a:gd name="T14" fmla="*/ 689 w 838"/>
              <a:gd name="T15" fmla="*/ 690 h 692"/>
              <a:gd name="T16" fmla="*/ 397 w 838"/>
              <a:gd name="T17" fmla="*/ 690 h 692"/>
              <a:gd name="T18" fmla="*/ 426 w 838"/>
              <a:gd name="T19" fmla="*/ 605 h 692"/>
              <a:gd name="T20" fmla="*/ 346 w 838"/>
              <a:gd name="T21" fmla="*/ 540 h 692"/>
              <a:gd name="T22" fmla="*/ 261 w 838"/>
              <a:gd name="T23" fmla="*/ 606 h 692"/>
              <a:gd name="T24" fmla="*/ 289 w 838"/>
              <a:gd name="T25" fmla="*/ 690 h 692"/>
              <a:gd name="T26" fmla="*/ 0 w 838"/>
              <a:gd name="T27" fmla="*/ 690 h 692"/>
              <a:gd name="T28" fmla="*/ 0 w 838"/>
              <a:gd name="T29" fmla="*/ 0 h 69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38"/>
              <a:gd name="T46" fmla="*/ 0 h 692"/>
              <a:gd name="T47" fmla="*/ 838 w 838"/>
              <a:gd name="T48" fmla="*/ 692 h 69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38" h="692">
                <a:moveTo>
                  <a:pt x="0" y="0"/>
                </a:moveTo>
                <a:lnTo>
                  <a:pt x="689" y="0"/>
                </a:lnTo>
                <a:cubicBezTo>
                  <a:pt x="689" y="0"/>
                  <a:pt x="690" y="248"/>
                  <a:pt x="689" y="294"/>
                </a:cubicBezTo>
                <a:cubicBezTo>
                  <a:pt x="718" y="340"/>
                  <a:pt x="724" y="277"/>
                  <a:pt x="771" y="271"/>
                </a:cubicBezTo>
                <a:cubicBezTo>
                  <a:pt x="818" y="265"/>
                  <a:pt x="838" y="302"/>
                  <a:pt x="838" y="353"/>
                </a:cubicBezTo>
                <a:cubicBezTo>
                  <a:pt x="838" y="404"/>
                  <a:pt x="823" y="431"/>
                  <a:pt x="778" y="433"/>
                </a:cubicBezTo>
                <a:cubicBezTo>
                  <a:pt x="733" y="435"/>
                  <a:pt x="715" y="370"/>
                  <a:pt x="689" y="405"/>
                </a:cubicBezTo>
                <a:cubicBezTo>
                  <a:pt x="689" y="547"/>
                  <a:pt x="689" y="690"/>
                  <a:pt x="689" y="690"/>
                </a:cubicBezTo>
                <a:cubicBezTo>
                  <a:pt x="689" y="690"/>
                  <a:pt x="438" y="692"/>
                  <a:pt x="397" y="690"/>
                </a:cubicBezTo>
                <a:cubicBezTo>
                  <a:pt x="367" y="651"/>
                  <a:pt x="426" y="640"/>
                  <a:pt x="426" y="605"/>
                </a:cubicBezTo>
                <a:cubicBezTo>
                  <a:pt x="426" y="570"/>
                  <a:pt x="408" y="539"/>
                  <a:pt x="346" y="540"/>
                </a:cubicBezTo>
                <a:cubicBezTo>
                  <a:pt x="284" y="541"/>
                  <a:pt x="261" y="567"/>
                  <a:pt x="261" y="606"/>
                </a:cubicBezTo>
                <a:cubicBezTo>
                  <a:pt x="261" y="645"/>
                  <a:pt x="322" y="648"/>
                  <a:pt x="289" y="690"/>
                </a:cubicBezTo>
                <a:cubicBezTo>
                  <a:pt x="145" y="690"/>
                  <a:pt x="0" y="690"/>
                  <a:pt x="0" y="690"/>
                </a:cubicBezTo>
                <a:lnTo>
                  <a:pt x="0" y="0"/>
                </a:ln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1" name="Freeform 37"/>
          <p:cNvSpPr>
            <a:spLocks/>
          </p:cNvSpPr>
          <p:nvPr/>
        </p:nvSpPr>
        <p:spPr bwMode="auto">
          <a:xfrm>
            <a:off x="6164404" y="285728"/>
            <a:ext cx="1599048" cy="2003121"/>
          </a:xfrm>
          <a:custGeom>
            <a:avLst/>
            <a:gdLst>
              <a:gd name="T0" fmla="*/ 690 w 840"/>
              <a:gd name="T1" fmla="*/ 0 h 840"/>
              <a:gd name="T2" fmla="*/ 690 w 840"/>
              <a:gd name="T3" fmla="*/ 286 h 840"/>
              <a:gd name="T4" fmla="*/ 768 w 840"/>
              <a:gd name="T5" fmla="*/ 272 h 840"/>
              <a:gd name="T6" fmla="*/ 840 w 840"/>
              <a:gd name="T7" fmla="*/ 342 h 840"/>
              <a:gd name="T8" fmla="*/ 774 w 840"/>
              <a:gd name="T9" fmla="*/ 424 h 840"/>
              <a:gd name="T10" fmla="*/ 690 w 840"/>
              <a:gd name="T11" fmla="*/ 394 h 840"/>
              <a:gd name="T12" fmla="*/ 690 w 840"/>
              <a:gd name="T13" fmla="*/ 688 h 840"/>
              <a:gd name="T14" fmla="*/ 406 w 840"/>
              <a:gd name="T15" fmla="*/ 688 h 840"/>
              <a:gd name="T16" fmla="*/ 432 w 840"/>
              <a:gd name="T17" fmla="*/ 773 h 840"/>
              <a:gd name="T18" fmla="*/ 345 w 840"/>
              <a:gd name="T19" fmla="*/ 840 h 840"/>
              <a:gd name="T20" fmla="*/ 263 w 840"/>
              <a:gd name="T21" fmla="*/ 775 h 840"/>
              <a:gd name="T22" fmla="*/ 294 w 840"/>
              <a:gd name="T23" fmla="*/ 688 h 840"/>
              <a:gd name="T24" fmla="*/ 0 w 840"/>
              <a:gd name="T25" fmla="*/ 688 h 840"/>
              <a:gd name="T26" fmla="*/ 0 w 840"/>
              <a:gd name="T27" fmla="*/ 400 h 840"/>
              <a:gd name="T28" fmla="*/ 82 w 840"/>
              <a:gd name="T29" fmla="*/ 425 h 840"/>
              <a:gd name="T30" fmla="*/ 152 w 840"/>
              <a:gd name="T31" fmla="*/ 346 h 840"/>
              <a:gd name="T32" fmla="*/ 90 w 840"/>
              <a:gd name="T33" fmla="*/ 270 h 840"/>
              <a:gd name="T34" fmla="*/ 2 w 840"/>
              <a:gd name="T35" fmla="*/ 289 h 840"/>
              <a:gd name="T36" fmla="*/ 2 w 840"/>
              <a:gd name="T37" fmla="*/ 1 h 840"/>
              <a:gd name="T38" fmla="*/ 690 w 840"/>
              <a:gd name="T39" fmla="*/ 0 h 8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40"/>
              <a:gd name="T61" fmla="*/ 0 h 840"/>
              <a:gd name="T62" fmla="*/ 840 w 840"/>
              <a:gd name="T63" fmla="*/ 840 h 84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40" h="840">
                <a:moveTo>
                  <a:pt x="690" y="0"/>
                </a:moveTo>
                <a:cubicBezTo>
                  <a:pt x="690" y="77"/>
                  <a:pt x="690" y="172"/>
                  <a:pt x="690" y="286"/>
                </a:cubicBezTo>
                <a:cubicBezTo>
                  <a:pt x="712" y="338"/>
                  <a:pt x="712" y="276"/>
                  <a:pt x="768" y="272"/>
                </a:cubicBezTo>
                <a:cubicBezTo>
                  <a:pt x="824" y="268"/>
                  <a:pt x="840" y="290"/>
                  <a:pt x="840" y="342"/>
                </a:cubicBezTo>
                <a:cubicBezTo>
                  <a:pt x="840" y="394"/>
                  <a:pt x="832" y="422"/>
                  <a:pt x="774" y="424"/>
                </a:cubicBezTo>
                <a:cubicBezTo>
                  <a:pt x="716" y="426"/>
                  <a:pt x="726" y="364"/>
                  <a:pt x="690" y="394"/>
                </a:cubicBezTo>
                <a:cubicBezTo>
                  <a:pt x="690" y="434"/>
                  <a:pt x="688" y="598"/>
                  <a:pt x="690" y="688"/>
                </a:cubicBezTo>
                <a:cubicBezTo>
                  <a:pt x="690" y="688"/>
                  <a:pt x="455" y="688"/>
                  <a:pt x="406" y="688"/>
                </a:cubicBezTo>
                <a:cubicBezTo>
                  <a:pt x="371" y="720"/>
                  <a:pt x="429" y="729"/>
                  <a:pt x="432" y="773"/>
                </a:cubicBezTo>
                <a:cubicBezTo>
                  <a:pt x="435" y="817"/>
                  <a:pt x="396" y="840"/>
                  <a:pt x="345" y="840"/>
                </a:cubicBezTo>
                <a:cubicBezTo>
                  <a:pt x="294" y="840"/>
                  <a:pt x="263" y="818"/>
                  <a:pt x="263" y="775"/>
                </a:cubicBezTo>
                <a:cubicBezTo>
                  <a:pt x="263" y="732"/>
                  <a:pt x="316" y="730"/>
                  <a:pt x="294" y="688"/>
                </a:cubicBezTo>
                <a:cubicBezTo>
                  <a:pt x="153" y="688"/>
                  <a:pt x="59" y="688"/>
                  <a:pt x="0" y="688"/>
                </a:cubicBezTo>
                <a:cubicBezTo>
                  <a:pt x="0" y="622"/>
                  <a:pt x="0" y="442"/>
                  <a:pt x="0" y="400"/>
                </a:cubicBezTo>
                <a:cubicBezTo>
                  <a:pt x="38" y="362"/>
                  <a:pt x="47" y="425"/>
                  <a:pt x="82" y="425"/>
                </a:cubicBezTo>
                <a:cubicBezTo>
                  <a:pt x="117" y="425"/>
                  <a:pt x="153" y="408"/>
                  <a:pt x="152" y="346"/>
                </a:cubicBezTo>
                <a:cubicBezTo>
                  <a:pt x="151" y="284"/>
                  <a:pt x="124" y="272"/>
                  <a:pt x="90" y="270"/>
                </a:cubicBezTo>
                <a:cubicBezTo>
                  <a:pt x="56" y="268"/>
                  <a:pt x="26" y="344"/>
                  <a:pt x="2" y="289"/>
                </a:cubicBezTo>
                <a:cubicBezTo>
                  <a:pt x="2" y="145"/>
                  <a:pt x="2" y="1"/>
                  <a:pt x="2" y="1"/>
                </a:cubicBezTo>
                <a:cubicBezTo>
                  <a:pt x="116" y="2"/>
                  <a:pt x="554" y="1"/>
                  <a:pt x="690" y="0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72" name="Freeform 42"/>
          <p:cNvSpPr>
            <a:spLocks/>
          </p:cNvSpPr>
          <p:nvPr/>
        </p:nvSpPr>
        <p:spPr bwMode="auto">
          <a:xfrm>
            <a:off x="7477907" y="285728"/>
            <a:ext cx="1308935" cy="2003121"/>
          </a:xfrm>
          <a:custGeom>
            <a:avLst/>
            <a:gdLst>
              <a:gd name="T0" fmla="*/ 688 w 688"/>
              <a:gd name="T1" fmla="*/ 1 h 840"/>
              <a:gd name="T2" fmla="*/ 688 w 688"/>
              <a:gd name="T3" fmla="*/ 688 h 840"/>
              <a:gd name="T4" fmla="*/ 404 w 688"/>
              <a:gd name="T5" fmla="*/ 688 h 840"/>
              <a:gd name="T6" fmla="*/ 430 w 688"/>
              <a:gd name="T7" fmla="*/ 773 h 840"/>
              <a:gd name="T8" fmla="*/ 343 w 688"/>
              <a:gd name="T9" fmla="*/ 840 h 840"/>
              <a:gd name="T10" fmla="*/ 261 w 688"/>
              <a:gd name="T11" fmla="*/ 775 h 840"/>
              <a:gd name="T12" fmla="*/ 294 w 688"/>
              <a:gd name="T13" fmla="*/ 686 h 840"/>
              <a:gd name="T14" fmla="*/ 0 w 688"/>
              <a:gd name="T15" fmla="*/ 686 h 840"/>
              <a:gd name="T16" fmla="*/ 0 w 688"/>
              <a:gd name="T17" fmla="*/ 396 h 840"/>
              <a:gd name="T18" fmla="*/ 82 w 688"/>
              <a:gd name="T19" fmla="*/ 424 h 840"/>
              <a:gd name="T20" fmla="*/ 150 w 688"/>
              <a:gd name="T21" fmla="*/ 346 h 840"/>
              <a:gd name="T22" fmla="*/ 86 w 688"/>
              <a:gd name="T23" fmla="*/ 272 h 840"/>
              <a:gd name="T24" fmla="*/ 0 w 688"/>
              <a:gd name="T25" fmla="*/ 278 h 840"/>
              <a:gd name="T26" fmla="*/ 0 w 688"/>
              <a:gd name="T27" fmla="*/ 1 h 840"/>
              <a:gd name="T28" fmla="*/ 688 w 688"/>
              <a:gd name="T29" fmla="*/ 1 h 8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88"/>
              <a:gd name="T46" fmla="*/ 0 h 840"/>
              <a:gd name="T47" fmla="*/ 688 w 688"/>
              <a:gd name="T48" fmla="*/ 840 h 84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88" h="840">
                <a:moveTo>
                  <a:pt x="688" y="1"/>
                </a:moveTo>
                <a:cubicBezTo>
                  <a:pt x="688" y="129"/>
                  <a:pt x="687" y="558"/>
                  <a:pt x="688" y="688"/>
                </a:cubicBezTo>
                <a:cubicBezTo>
                  <a:pt x="688" y="688"/>
                  <a:pt x="453" y="688"/>
                  <a:pt x="404" y="688"/>
                </a:cubicBezTo>
                <a:cubicBezTo>
                  <a:pt x="369" y="720"/>
                  <a:pt x="427" y="729"/>
                  <a:pt x="430" y="773"/>
                </a:cubicBezTo>
                <a:cubicBezTo>
                  <a:pt x="433" y="817"/>
                  <a:pt x="394" y="840"/>
                  <a:pt x="343" y="840"/>
                </a:cubicBezTo>
                <a:cubicBezTo>
                  <a:pt x="292" y="840"/>
                  <a:pt x="261" y="818"/>
                  <a:pt x="261" y="775"/>
                </a:cubicBezTo>
                <a:cubicBezTo>
                  <a:pt x="261" y="732"/>
                  <a:pt x="316" y="728"/>
                  <a:pt x="294" y="686"/>
                </a:cubicBezTo>
                <a:cubicBezTo>
                  <a:pt x="153" y="686"/>
                  <a:pt x="59" y="686"/>
                  <a:pt x="0" y="686"/>
                </a:cubicBezTo>
                <a:cubicBezTo>
                  <a:pt x="0" y="620"/>
                  <a:pt x="0" y="438"/>
                  <a:pt x="0" y="396"/>
                </a:cubicBezTo>
                <a:cubicBezTo>
                  <a:pt x="30" y="356"/>
                  <a:pt x="47" y="424"/>
                  <a:pt x="82" y="424"/>
                </a:cubicBezTo>
                <a:cubicBezTo>
                  <a:pt x="117" y="424"/>
                  <a:pt x="150" y="396"/>
                  <a:pt x="150" y="346"/>
                </a:cubicBezTo>
                <a:cubicBezTo>
                  <a:pt x="150" y="296"/>
                  <a:pt x="126" y="272"/>
                  <a:pt x="86" y="272"/>
                </a:cubicBezTo>
                <a:cubicBezTo>
                  <a:pt x="46" y="272"/>
                  <a:pt x="14" y="348"/>
                  <a:pt x="0" y="278"/>
                </a:cubicBezTo>
                <a:cubicBezTo>
                  <a:pt x="0" y="134"/>
                  <a:pt x="0" y="1"/>
                  <a:pt x="0" y="1"/>
                </a:cubicBezTo>
                <a:cubicBezTo>
                  <a:pt x="114" y="2"/>
                  <a:pt x="550" y="0"/>
                  <a:pt x="688" y="1"/>
                </a:cubicBezTo>
                <a:close/>
              </a:path>
            </a:pathLst>
          </a:custGeom>
          <a:ln>
            <a:solidFill>
              <a:srgbClr val="0070C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pic>
        <p:nvPicPr>
          <p:cNvPr id="17" name="Рисунок 16" descr="lightshot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142969">
            <a:off x="6286512" y="5643578"/>
            <a:ext cx="852720" cy="106649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он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0"/>
                            </p:stCondLst>
                            <p:childTnLst>
                              <p:par>
                                <p:cTn id="6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0"/>
                            </p:stCondLst>
                            <p:childTnLst>
                              <p:par>
                                <p:cTn id="7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53000" t="3000" r="4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14282" y="214290"/>
            <a:ext cx="8786874" cy="6357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 smtClean="0"/>
          </a:p>
        </p:txBody>
      </p:sp>
      <p:sp>
        <p:nvSpPr>
          <p:cNvPr id="27" name="Рамка 2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00"/>
            </a:avLst>
          </a:prstGeom>
          <a:solidFill>
            <a:srgbClr val="9999FF"/>
          </a:solidFill>
          <a:ln>
            <a:solidFill>
              <a:srgbClr val="7030A0">
                <a:alpha val="80000"/>
              </a:srgbClr>
            </a:solidFill>
          </a:ln>
          <a:effectLst>
            <a:outerShdw blurRad="63500" dist="50800" dir="5400000" algn="ctr" rotWithShape="0">
              <a:srgbClr val="0070C0"/>
            </a:outerShdw>
          </a:effectLst>
          <a:scene3d>
            <a:camera prst="orthographicFront"/>
            <a:lightRig rig="threePt" dir="t"/>
          </a:scene3d>
          <a:sp3d>
            <a:bevelT w="508000"/>
            <a:bevelB w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Рисунок 30" descr="24a300ad8f70155f2410474819b9f0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42" y="3643314"/>
            <a:ext cx="8909913" cy="3071834"/>
          </a:xfrm>
          <a:prstGeom prst="rect">
            <a:avLst/>
          </a:prstGeom>
        </p:spPr>
      </p:pic>
      <p:pic>
        <p:nvPicPr>
          <p:cNvPr id="28" name="Рисунок 27" descr="6198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72330" y="5143512"/>
            <a:ext cx="1857388" cy="1442572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9" name="Рисунок 28" descr="Tortue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" t="8375" r="2750" b="3875"/>
          <a:stretch>
            <a:fillRect/>
          </a:stretch>
        </p:blipFill>
        <p:spPr>
          <a:xfrm>
            <a:off x="142844" y="4469929"/>
            <a:ext cx="2571768" cy="238807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7" name="Рисунок 16" descr="lightshot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142969">
            <a:off x="8023118" y="285574"/>
            <a:ext cx="852720" cy="1066493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000364" y="1214422"/>
            <a:ext cx="3286148" cy="3000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928794" y="1214422"/>
            <a:ext cx="5429288" cy="278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hlinkClick r:id="rId8"/>
              </a:rPr>
              <a:t>Рамка</a:t>
            </a:r>
            <a:endParaRPr lang="ru-RU" dirty="0" smtClean="0"/>
          </a:p>
          <a:p>
            <a:r>
              <a:rPr lang="ru-RU" dirty="0" smtClean="0">
                <a:hlinkClick r:id="rId9"/>
              </a:rPr>
              <a:t>картинка для  </a:t>
            </a:r>
            <a:r>
              <a:rPr lang="ru-RU" dirty="0" err="1" smtClean="0">
                <a:hlinkClick r:id="rId9"/>
              </a:rPr>
              <a:t>пазлов</a:t>
            </a:r>
            <a:endParaRPr lang="ru-RU" dirty="0" smtClean="0"/>
          </a:p>
          <a:p>
            <a:r>
              <a:rPr lang="ru-RU" dirty="0" smtClean="0">
                <a:hlinkClick r:id="rId10"/>
              </a:rPr>
              <a:t>волны</a:t>
            </a:r>
            <a:endParaRPr lang="ru-RU" dirty="0" smtClean="0"/>
          </a:p>
          <a:p>
            <a:r>
              <a:rPr lang="ru-RU" dirty="0" smtClean="0">
                <a:hlinkClick r:id="rId11"/>
              </a:rPr>
              <a:t>Рыбка</a:t>
            </a:r>
            <a:endParaRPr lang="ru-RU" dirty="0" smtClean="0"/>
          </a:p>
          <a:p>
            <a:r>
              <a:rPr lang="ru-RU" dirty="0" smtClean="0">
                <a:hlinkClick r:id="rId12"/>
              </a:rPr>
              <a:t>Черепаха</a:t>
            </a:r>
            <a:endParaRPr lang="ru-RU" dirty="0" smtClean="0"/>
          </a:p>
          <a:p>
            <a:r>
              <a:rPr lang="ru-RU" dirty="0" smtClean="0">
                <a:hlinkClick r:id="rId13"/>
              </a:rPr>
              <a:t>Капля</a:t>
            </a:r>
            <a:endParaRPr lang="ru-RU" dirty="0" smtClean="0"/>
          </a:p>
          <a:p>
            <a:r>
              <a:rPr lang="ru-RU" dirty="0" smtClean="0">
                <a:hlinkClick r:id="rId14"/>
              </a:rPr>
              <a:t>Стрелка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Звуки авторские, обработаны в программе </a:t>
            </a:r>
            <a:r>
              <a:rPr lang="ru-RU" b="1" dirty="0" err="1" smtClean="0">
                <a:solidFill>
                  <a:srgbClr val="002060"/>
                </a:solidFill>
              </a:rPr>
              <a:t>Audacity</a:t>
            </a:r>
            <a:r>
              <a:rPr lang="ru-RU" b="1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714480" y="285728"/>
            <a:ext cx="5572164" cy="857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itchFamily="34" charset="0"/>
              </a:rPr>
              <a:t>Интернет-ресурсы:</a:t>
            </a:r>
            <a:endParaRPr lang="ru-RU" sz="28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116</Words>
  <Application>Microsoft Office PowerPoint</Application>
  <PresentationFormat>Экран (4:3)</PresentationFormat>
  <Paragraphs>57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</cp:revision>
  <dcterms:created xsi:type="dcterms:W3CDTF">2016-02-26T11:34:58Z</dcterms:created>
  <dcterms:modified xsi:type="dcterms:W3CDTF">2016-04-27T11:50:23Z</dcterms:modified>
</cp:coreProperties>
</file>