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2" r:id="rId5"/>
    <p:sldId id="261" r:id="rId6"/>
    <p:sldId id="263" r:id="rId7"/>
    <p:sldId id="264" r:id="rId8"/>
    <p:sldId id="266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00"/>
    <a:srgbClr val="FF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 descr="95181566_large_1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23528" y="3789040"/>
            <a:ext cx="2154291" cy="2752923"/>
          </a:xfrm>
          <a:prstGeom prst="rect">
            <a:avLst/>
          </a:prstGeom>
        </p:spPr>
      </p:pic>
      <p:pic>
        <p:nvPicPr>
          <p:cNvPr id="1026" name="Picture 2" descr="D:\Лидия\шаблоны\Авторские шаблоны\мои блёстки\Безимени-5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2367683" y="-1999531"/>
            <a:ext cx="2251348" cy="6627688"/>
          </a:xfrm>
          <a:prstGeom prst="rect">
            <a:avLst/>
          </a:prstGeom>
          <a:noFill/>
        </p:spPr>
      </p:pic>
      <p:pic>
        <p:nvPicPr>
          <p:cNvPr id="11" name="Picture 2" descr="D:\Лидия\шаблоны\Авторские шаблоны\мои блёстки\Безимени-5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4455914" y="2248942"/>
            <a:ext cx="2251348" cy="66276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 descr="1363686164_34775 (1)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77730" y="260648"/>
            <a:ext cx="2269829" cy="2088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09.03.2014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оловина рамки 9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Половина рамки 10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Группа 13"/>
          <p:cNvGrpSpPr/>
          <p:nvPr userDrawn="1"/>
        </p:nvGrpSpPr>
        <p:grpSpPr>
          <a:xfrm flipH="1" flipV="1"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оловина рамки 14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6" name="Половина рамки 15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6385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95181566_large_1.png"/>
          <p:cNvPicPr>
            <a:picLocks noChangeAspect="1"/>
          </p:cNvPicPr>
          <p:nvPr userDrawn="1"/>
        </p:nvPicPr>
        <p:blipFill>
          <a:blip r:embed="rId13" cstate="screen"/>
          <a:stretch>
            <a:fillRect/>
          </a:stretch>
        </p:blipFill>
        <p:spPr>
          <a:xfrm>
            <a:off x="323528" y="3789040"/>
            <a:ext cx="2154291" cy="2752923"/>
          </a:xfrm>
          <a:prstGeom prst="rect">
            <a:avLst/>
          </a:prstGeom>
        </p:spPr>
      </p:pic>
      <p:pic>
        <p:nvPicPr>
          <p:cNvPr id="22" name="Рисунок 21" descr="1363686164_34775 (1).jpg"/>
          <p:cNvPicPr>
            <a:picLocks noChangeAspect="1"/>
          </p:cNvPicPr>
          <p:nvPr userDrawn="1"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77730" y="260648"/>
            <a:ext cx="2269829" cy="2088232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linda6035.ucoz.ru/" TargetMode="External"/><Relationship Id="rId3" Type="http://schemas.openxmlformats.org/officeDocument/2006/relationships/hyperlink" Target="http://ge-4.livejournal.com/6930.html" TargetMode="External"/><Relationship Id="rId7" Type="http://schemas.openxmlformats.org/officeDocument/2006/relationships/hyperlink" Target="http://www.clipartov.net/show-125.html" TargetMode="External"/><Relationship Id="rId2" Type="http://schemas.openxmlformats.org/officeDocument/2006/relationships/hyperlink" Target="http://alldaydesing.net/uploads/posts/2013-03/thumbs/1363686164_3477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0.liveinternet.ru/images/attach/c/7/95/181/95181566_large_1.png" TargetMode="External"/><Relationship Id="rId5" Type="http://schemas.openxmlformats.org/officeDocument/2006/relationships/hyperlink" Target="http://ru.fotolia.com/id/5235514" TargetMode="External"/><Relationship Id="rId4" Type="http://schemas.openxmlformats.org/officeDocument/2006/relationships/hyperlink" Target="http://www.flowerbunker.ru/catalog/dostavka_tsvetov_po_spb/podarki_i_suveniry/10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2"/>
          <p:cNvGrpSpPr/>
          <p:nvPr/>
        </p:nvGrpSpPr>
        <p:grpSpPr>
          <a:xfrm>
            <a:off x="857224" y="785794"/>
            <a:ext cx="7453509" cy="5404328"/>
            <a:chOff x="1144111" y="611676"/>
            <a:chExt cx="7165477" cy="57932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144111" y="611676"/>
              <a:ext cx="7165477" cy="1418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8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Двузначные числа</a:t>
              </a:r>
              <a:endParaRPr lang="ru-RU" sz="8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361672" y="5085185"/>
              <a:ext cx="4910120" cy="1319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</a:t>
              </a:r>
              <a:r>
                <a:rPr lang="ru-RU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презентации</a:t>
              </a:r>
            </a:p>
            <a:p>
              <a:pPr algn="ctr">
                <a:defRPr/>
              </a:pPr>
              <a:r>
                <a:rPr lang="ru-RU" sz="2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Коровина Ирина Николаевна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МБОУ СОШ №9 г. Сафоново Смоленской области</a:t>
              </a:r>
              <a:endParaRPr lang="ru-RU" dirty="0">
                <a:solidFill>
                  <a:srgbClr val="0070C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 rot="20918836">
            <a:off x="2143108" y="2899347"/>
            <a:ext cx="4929222" cy="1500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circus_tent.gif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918836">
            <a:off x="2643174" y="3306438"/>
            <a:ext cx="834416" cy="8344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918836">
            <a:off x="2282922" y="3327922"/>
            <a:ext cx="571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2" name="Прямоугольник 11"/>
          <p:cNvSpPr/>
          <p:nvPr/>
        </p:nvSpPr>
        <p:spPr>
          <a:xfrm rot="20918836">
            <a:off x="3540626" y="2948760"/>
            <a:ext cx="324595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all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Цирковое представление</a:t>
            </a:r>
            <a:endParaRPr lang="ru-RU" sz="1400" b="1" cap="all" spc="3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20918836">
            <a:off x="3500430" y="3327975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300" dirty="0" smtClean="0"/>
              <a:t>математика для 1 класса</a:t>
            </a:r>
            <a:endParaRPr lang="ru-RU" b="1" spc="300" dirty="0"/>
          </a:p>
        </p:txBody>
      </p:sp>
      <p:sp>
        <p:nvSpPr>
          <p:cNvPr id="14" name="TextBox 13"/>
          <p:cNvSpPr txBox="1"/>
          <p:nvPr/>
        </p:nvSpPr>
        <p:spPr>
          <a:xfrm rot="20918836">
            <a:off x="2786050" y="3899479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дата: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III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четверть </a:t>
            </a:r>
            <a:r>
              <a:rPr lang="ru-RU" dirty="0" smtClean="0"/>
              <a:t>время: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урок №31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spc="3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Приглашаются </a:t>
            </a:r>
            <a:br>
              <a:rPr lang="ru-RU" b="1" spc="3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«соседи» числа</a:t>
            </a:r>
            <a:endParaRPr lang="ru-RU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f_4a34565be104e_новый-размер.jp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85720" y="714356"/>
            <a:ext cx="3286098" cy="3143272"/>
          </a:xfrm>
        </p:spPr>
      </p:pic>
      <p:pic>
        <p:nvPicPr>
          <p:cNvPr id="5" name="Содержимое 3" descr="f_4a34565be104e_новый-размер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357818" y="4357670"/>
            <a:ext cx="3286098" cy="2500330"/>
          </a:xfrm>
          <a:prstGeom prst="rect">
            <a:avLst/>
          </a:prstGeom>
        </p:spPr>
      </p:pic>
      <p:pic>
        <p:nvPicPr>
          <p:cNvPr id="6" name="Содержимое 3" descr="f_4a34565be104e_новый-размер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214810" y="1428736"/>
            <a:ext cx="3286098" cy="3143272"/>
          </a:xfrm>
          <a:prstGeom prst="rect">
            <a:avLst/>
          </a:prstGeom>
        </p:spPr>
      </p:pic>
      <p:pic>
        <p:nvPicPr>
          <p:cNvPr id="7" name="Содержимое 3" descr="f_4a34565be104e_новый-размер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3500438"/>
            <a:ext cx="3286098" cy="31432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00166" y="857232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42873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164305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9256" y="1571612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0562" y="214311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6512" y="235743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6050" y="364331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4480" y="428625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435769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2264" y="450057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0694" y="507207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5286388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42844" y="214290"/>
            <a:ext cx="1766467" cy="2143140"/>
          </a:xfrm>
          <a:prstGeom prst="rect">
            <a:avLst/>
          </a:prstGeom>
        </p:spPr>
      </p:pic>
      <p:pic>
        <p:nvPicPr>
          <p:cNvPr id="3" name="Рисунок 2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572132" y="1428736"/>
            <a:ext cx="1766467" cy="2143140"/>
          </a:xfrm>
          <a:prstGeom prst="rect">
            <a:avLst/>
          </a:prstGeom>
        </p:spPr>
      </p:pic>
      <p:pic>
        <p:nvPicPr>
          <p:cNvPr id="4" name="Рисунок 3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1500174"/>
            <a:ext cx="1766467" cy="2143140"/>
          </a:xfrm>
          <a:prstGeom prst="rect">
            <a:avLst/>
          </a:prstGeom>
        </p:spPr>
      </p:pic>
      <p:pic>
        <p:nvPicPr>
          <p:cNvPr id="5" name="Рисунок 4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143504" y="3286124"/>
            <a:ext cx="1766467" cy="2143140"/>
          </a:xfrm>
          <a:prstGeom prst="rect">
            <a:avLst/>
          </a:prstGeom>
        </p:spPr>
      </p:pic>
      <p:pic>
        <p:nvPicPr>
          <p:cNvPr id="6" name="Рисунок 5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57488" y="2786058"/>
            <a:ext cx="1766467" cy="2143140"/>
          </a:xfrm>
          <a:prstGeom prst="rect">
            <a:avLst/>
          </a:prstGeom>
        </p:spPr>
      </p:pic>
      <p:pic>
        <p:nvPicPr>
          <p:cNvPr id="7" name="Рисунок 6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928934"/>
            <a:ext cx="1766467" cy="2143140"/>
          </a:xfrm>
          <a:prstGeom prst="rect">
            <a:avLst/>
          </a:prstGeom>
        </p:spPr>
      </p:pic>
      <p:pic>
        <p:nvPicPr>
          <p:cNvPr id="8" name="Рисунок 7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929058" y="1428736"/>
            <a:ext cx="1766467" cy="2143140"/>
          </a:xfrm>
          <a:prstGeom prst="rect">
            <a:avLst/>
          </a:prstGeom>
        </p:spPr>
      </p:pic>
      <p:pic>
        <p:nvPicPr>
          <p:cNvPr id="9" name="Рисунок 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14290"/>
            <a:ext cx="1766467" cy="214314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 числа </a:t>
            </a:r>
            <a:b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порядке возрастания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1857364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71480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321468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178592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178592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15272" y="57148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3714752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15272" y="3357562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9" name="Рисунок 18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0" y="4357694"/>
            <a:ext cx="1648703" cy="20002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57158" y="4714884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1" name="Рисунок 2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351661" y="3929066"/>
            <a:ext cx="1648703" cy="20002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643042" y="421481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3" name="Рисунок 22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2500298" y="4500570"/>
            <a:ext cx="1648703" cy="200026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786050" y="485776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5" name="Рисунок 24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3761070" y="4071942"/>
            <a:ext cx="1648703" cy="200026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000496" y="4429132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7" name="Рисунок 26" descr="kulja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4786315" y="4714860"/>
            <a:ext cx="1589840" cy="192885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214942" y="514348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9" name="Рисунок 2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916766" y="4000504"/>
            <a:ext cx="1707585" cy="207170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185549" y="421481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1" name="Рисунок 3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32885" y="4714860"/>
            <a:ext cx="1648722" cy="200028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143768" y="5072050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3" name="Рисунок 32" descr="kulja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643835" y="3786190"/>
            <a:ext cx="1500166" cy="200026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7929586" y="4000504"/>
            <a:ext cx="899605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42844" y="214290"/>
            <a:ext cx="1766467" cy="2143140"/>
          </a:xfrm>
          <a:prstGeom prst="rect">
            <a:avLst/>
          </a:prstGeom>
        </p:spPr>
      </p:pic>
      <p:pic>
        <p:nvPicPr>
          <p:cNvPr id="3" name="Рисунок 2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572132" y="1428736"/>
            <a:ext cx="1766467" cy="2143140"/>
          </a:xfrm>
          <a:prstGeom prst="rect">
            <a:avLst/>
          </a:prstGeom>
        </p:spPr>
      </p:pic>
      <p:pic>
        <p:nvPicPr>
          <p:cNvPr id="4" name="Рисунок 3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1500174"/>
            <a:ext cx="1766467" cy="2143140"/>
          </a:xfrm>
          <a:prstGeom prst="rect">
            <a:avLst/>
          </a:prstGeom>
        </p:spPr>
      </p:pic>
      <p:pic>
        <p:nvPicPr>
          <p:cNvPr id="5" name="Рисунок 4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143504" y="3286124"/>
            <a:ext cx="1766467" cy="2143140"/>
          </a:xfrm>
          <a:prstGeom prst="rect">
            <a:avLst/>
          </a:prstGeom>
        </p:spPr>
      </p:pic>
      <p:pic>
        <p:nvPicPr>
          <p:cNvPr id="6" name="Рисунок 5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57488" y="2786058"/>
            <a:ext cx="1766467" cy="2143140"/>
          </a:xfrm>
          <a:prstGeom prst="rect">
            <a:avLst/>
          </a:prstGeom>
        </p:spPr>
      </p:pic>
      <p:pic>
        <p:nvPicPr>
          <p:cNvPr id="7" name="Рисунок 6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928934"/>
            <a:ext cx="1766467" cy="2143140"/>
          </a:xfrm>
          <a:prstGeom prst="rect">
            <a:avLst/>
          </a:prstGeom>
        </p:spPr>
      </p:pic>
      <p:pic>
        <p:nvPicPr>
          <p:cNvPr id="8" name="Рисунок 7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929058" y="1428736"/>
            <a:ext cx="1766467" cy="2143140"/>
          </a:xfrm>
          <a:prstGeom prst="rect">
            <a:avLst/>
          </a:prstGeom>
        </p:spPr>
      </p:pic>
      <p:pic>
        <p:nvPicPr>
          <p:cNvPr id="9" name="Рисунок 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14290"/>
            <a:ext cx="1766467" cy="214314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 числа </a:t>
            </a:r>
            <a:b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порядке убывания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1857364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7148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321468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178592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178592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15272" y="57148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3714752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15272" y="3357562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9" name="Рисунок 18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0" y="4357694"/>
            <a:ext cx="1648703" cy="20002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57158" y="4714884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1" name="Рисунок 2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351661" y="3929066"/>
            <a:ext cx="1648703" cy="20002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643042" y="421481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3" name="Рисунок 22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2500298" y="4500570"/>
            <a:ext cx="1648703" cy="200026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786050" y="485776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5" name="Рисунок 24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3761070" y="4071942"/>
            <a:ext cx="1648703" cy="200026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000496" y="4429132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7" name="Рисунок 26" descr="kulja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4786315" y="4714860"/>
            <a:ext cx="1589840" cy="192885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214942" y="514348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9" name="Рисунок 2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916766" y="4000504"/>
            <a:ext cx="1707585" cy="207170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185549" y="4214818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1" name="Рисунок 3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32885" y="4714860"/>
            <a:ext cx="1648722" cy="200028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143768" y="5072050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3" name="Рисунок 32" descr="kulja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643835" y="3786190"/>
            <a:ext cx="1500166" cy="200026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7929586" y="4000504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 числа</a:t>
            </a:r>
            <a:endParaRPr lang="ru-RU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000108"/>
            <a:ext cx="1714512" cy="2500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4348" y="1071546"/>
            <a:ext cx="1571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lain" startAt="85"/>
            </a:pPr>
            <a:r>
              <a:rPr lang="ru-RU" sz="3600" b="1" dirty="0" smtClean="0">
                <a:solidFill>
                  <a:schemeClr val="bg1"/>
                </a:solidFill>
              </a:rPr>
              <a:t> 58</a:t>
            </a:r>
          </a:p>
          <a:p>
            <a:pPr marL="742950" indent="-742950">
              <a:buAutoNum type="arabicPlain" startAt="63"/>
            </a:pPr>
            <a:r>
              <a:rPr lang="ru-RU" sz="3600" b="1" dirty="0" smtClean="0">
                <a:solidFill>
                  <a:schemeClr val="bg1"/>
                </a:solidFill>
              </a:rPr>
              <a:t> 69</a:t>
            </a:r>
          </a:p>
          <a:p>
            <a:pPr marL="742950" indent="-742950">
              <a:buAutoNum type="arabicPlain" startAt="74"/>
            </a:pPr>
            <a:r>
              <a:rPr lang="ru-RU" sz="3600" b="1" dirty="0" smtClean="0">
                <a:solidFill>
                  <a:schemeClr val="bg1"/>
                </a:solidFill>
              </a:rPr>
              <a:t> 95</a:t>
            </a:r>
          </a:p>
          <a:p>
            <a:pPr marL="742950" indent="-742950"/>
            <a:r>
              <a:rPr lang="ru-RU" sz="3600" b="1" dirty="0" smtClean="0">
                <a:solidFill>
                  <a:schemeClr val="bg1"/>
                </a:solidFill>
              </a:rPr>
              <a:t>36    63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107154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&gt;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157161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21431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1571612"/>
            <a:ext cx="1714512" cy="25717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143240" y="157161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&gt;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3240" y="21431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3240" y="264318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3240" y="3211297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71736" y="1571612"/>
            <a:ext cx="1714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lain" startAt="81"/>
            </a:pPr>
            <a:r>
              <a:rPr lang="ru-RU" sz="3600" b="1" dirty="0" smtClean="0">
                <a:solidFill>
                  <a:schemeClr val="bg1"/>
                </a:solidFill>
              </a:rPr>
              <a:t>  79</a:t>
            </a:r>
          </a:p>
          <a:p>
            <a:pPr marL="742950" indent="-742950">
              <a:buAutoNum type="arabicPlain" startAt="74"/>
            </a:pPr>
            <a:r>
              <a:rPr lang="ru-RU" sz="3600" b="1" dirty="0" smtClean="0">
                <a:solidFill>
                  <a:schemeClr val="bg1"/>
                </a:solidFill>
              </a:rPr>
              <a:t>  76</a:t>
            </a:r>
          </a:p>
          <a:p>
            <a:pPr marL="742950" indent="-742950">
              <a:buAutoNum type="arabicPlain" startAt="98"/>
            </a:pPr>
            <a:r>
              <a:rPr lang="ru-RU" sz="3600" b="1" dirty="0" smtClean="0">
                <a:solidFill>
                  <a:schemeClr val="bg1"/>
                </a:solidFill>
              </a:rPr>
              <a:t>  99</a:t>
            </a:r>
          </a:p>
          <a:p>
            <a:pPr marL="742950" indent="-742950"/>
            <a:r>
              <a:rPr lang="ru-RU" sz="3600" b="1" dirty="0" smtClean="0">
                <a:solidFill>
                  <a:schemeClr val="bg1"/>
                </a:solidFill>
              </a:rPr>
              <a:t>89    98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2214554"/>
            <a:ext cx="1714512" cy="257176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786314" y="2285992"/>
            <a:ext cx="1928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 startAt="31"/>
            </a:pPr>
            <a:r>
              <a:rPr lang="ru-RU" sz="3600" b="1" dirty="0" smtClean="0">
                <a:solidFill>
                  <a:schemeClr val="bg1"/>
                </a:solidFill>
              </a:rPr>
              <a:t>    37</a:t>
            </a:r>
          </a:p>
          <a:p>
            <a:pPr marL="514350" indent="-514350">
              <a:buAutoNum type="arabicPlain" startAt="73"/>
            </a:pPr>
            <a:r>
              <a:rPr lang="ru-RU" sz="3600" b="1" dirty="0" smtClean="0">
                <a:solidFill>
                  <a:schemeClr val="bg1"/>
                </a:solidFill>
              </a:rPr>
              <a:t>    67</a:t>
            </a:r>
          </a:p>
          <a:p>
            <a:pPr marL="514350" indent="-514350">
              <a:buAutoNum type="arabicPlain" startAt="51"/>
            </a:pPr>
            <a:r>
              <a:rPr lang="ru-RU" sz="3600" b="1" dirty="0" smtClean="0">
                <a:solidFill>
                  <a:schemeClr val="bg1"/>
                </a:solidFill>
              </a:rPr>
              <a:t>    15</a:t>
            </a:r>
          </a:p>
          <a:p>
            <a:pPr marL="514350" indent="-514350"/>
            <a:r>
              <a:rPr lang="ru-RU" sz="3600" b="1" dirty="0" smtClean="0">
                <a:solidFill>
                  <a:schemeClr val="bg1"/>
                </a:solidFill>
              </a:rPr>
              <a:t>18     24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57818" y="2282603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57818" y="285749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&gt;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7818" y="335756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&gt;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7818" y="39290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&lt;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25" name="Рисунок 24" descr="41877505_k3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3" y="3143248"/>
            <a:ext cx="2188289" cy="3295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изменилось?</a:t>
            </a:r>
            <a:b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 ответы равенствами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сканирование0001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1366816" y="204765"/>
            <a:ext cx="1624024" cy="3929090"/>
          </a:xfrm>
          <a:prstGeom prst="roundRect">
            <a:avLst>
              <a:gd name="adj" fmla="val 34731"/>
            </a:avLst>
          </a:prstGeom>
        </p:spPr>
      </p:pic>
      <p:sp>
        <p:nvSpPr>
          <p:cNvPr id="4" name="TextBox 3"/>
          <p:cNvSpPr txBox="1"/>
          <p:nvPr/>
        </p:nvSpPr>
        <p:spPr>
          <a:xfrm>
            <a:off x="214282" y="2857496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39 + 1 = 40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71604" y="3357562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40 – 1 = 39</a:t>
            </a:r>
            <a:endParaRPr lang="ru-RU" sz="3200" b="1" dirty="0"/>
          </a:p>
        </p:txBody>
      </p:sp>
      <p:pic>
        <p:nvPicPr>
          <p:cNvPr id="6" name="Рисунок 5" descr="сканирование0001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6000760" y="-23"/>
            <a:ext cx="1785950" cy="4357718"/>
          </a:xfrm>
          <a:prstGeom prst="roundRect">
            <a:avLst>
              <a:gd name="adj" fmla="val 29292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4786314" y="2857496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49 + 1 = 50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43636" y="3357562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50 – 1 = 49</a:t>
            </a:r>
            <a:endParaRPr lang="ru-RU" sz="3200" b="1" dirty="0"/>
          </a:p>
        </p:txBody>
      </p:sp>
      <p:pic>
        <p:nvPicPr>
          <p:cNvPr id="9" name="Рисунок 8" descr="сканирование0001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3817055" y="2816931"/>
            <a:ext cx="2367146" cy="4286280"/>
          </a:xfrm>
          <a:prstGeom prst="round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43174" y="5929330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89 + 1 = 90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143504" y="5929330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90 – 1 = 89</a:t>
            </a:r>
            <a:endParaRPr lang="ru-RU" sz="3200" b="1" dirty="0"/>
          </a:p>
        </p:txBody>
      </p:sp>
      <p:pic>
        <p:nvPicPr>
          <p:cNvPr id="12" name="Рисунок 11" descr="d44f931018a8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644" y="4286256"/>
            <a:ext cx="1433509" cy="2179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2 piros_resize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214290"/>
            <a:ext cx="796137" cy="1214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Увеличь числа на  </a:t>
            </a:r>
            <a:r>
              <a:rPr lang="ru-RU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6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214554"/>
            <a:ext cx="3857652" cy="4359161"/>
          </a:xfrm>
          <a:prstGeom prst="rect">
            <a:avLst/>
          </a:prstGeom>
        </p:spPr>
      </p:pic>
      <p:pic>
        <p:nvPicPr>
          <p:cNvPr id="5" name="Рисунок 4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5042" y="3071810"/>
            <a:ext cx="1571636" cy="1571636"/>
          </a:xfrm>
          <a:prstGeom prst="rect">
            <a:avLst/>
          </a:prstGeom>
        </p:spPr>
      </p:pic>
      <p:pic>
        <p:nvPicPr>
          <p:cNvPr id="6" name="Рисунок 5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7422" y="1785926"/>
            <a:ext cx="1571636" cy="1571636"/>
          </a:xfrm>
          <a:prstGeom prst="rect">
            <a:avLst/>
          </a:prstGeom>
        </p:spPr>
      </p:pic>
      <p:pic>
        <p:nvPicPr>
          <p:cNvPr id="7" name="Рисунок 6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6182" y="1357298"/>
            <a:ext cx="1571636" cy="1571636"/>
          </a:xfrm>
          <a:prstGeom prst="rect">
            <a:avLst/>
          </a:prstGeom>
        </p:spPr>
      </p:pic>
      <p:pic>
        <p:nvPicPr>
          <p:cNvPr id="8" name="Рисунок 7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3504" y="1714488"/>
            <a:ext cx="1571636" cy="1571636"/>
          </a:xfrm>
          <a:prstGeom prst="rect">
            <a:avLst/>
          </a:prstGeom>
        </p:spPr>
      </p:pic>
      <p:pic>
        <p:nvPicPr>
          <p:cNvPr id="9" name="Рисунок 8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3570" y="3000372"/>
            <a:ext cx="1571636" cy="15716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00232" y="3214686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29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1736" y="2071678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59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1934" y="1571612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79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56" y="2000240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49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57884" y="3286124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69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00232" y="3214686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3174" y="2071678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60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1934" y="1571612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80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9256" y="1928802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50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7884" y="3286124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70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2 piros_resize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1945" y="285728"/>
            <a:ext cx="796137" cy="1214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Уменьши числа на  </a:t>
            </a:r>
            <a:r>
              <a:rPr lang="ru-RU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6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214554"/>
            <a:ext cx="3857652" cy="4359161"/>
          </a:xfrm>
          <a:prstGeom prst="rect">
            <a:avLst/>
          </a:prstGeom>
        </p:spPr>
      </p:pic>
      <p:pic>
        <p:nvPicPr>
          <p:cNvPr id="5" name="Рисунок 4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5042" y="3071810"/>
            <a:ext cx="1571636" cy="1571636"/>
          </a:xfrm>
          <a:prstGeom prst="rect">
            <a:avLst/>
          </a:prstGeom>
        </p:spPr>
      </p:pic>
      <p:pic>
        <p:nvPicPr>
          <p:cNvPr id="6" name="Рисунок 5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7422" y="1785926"/>
            <a:ext cx="1571636" cy="1571636"/>
          </a:xfrm>
          <a:prstGeom prst="rect">
            <a:avLst/>
          </a:prstGeom>
        </p:spPr>
      </p:pic>
      <p:pic>
        <p:nvPicPr>
          <p:cNvPr id="7" name="Рисунок 6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6182" y="1357298"/>
            <a:ext cx="1571636" cy="1571636"/>
          </a:xfrm>
          <a:prstGeom prst="rect">
            <a:avLst/>
          </a:prstGeom>
        </p:spPr>
      </p:pic>
      <p:pic>
        <p:nvPicPr>
          <p:cNvPr id="8" name="Рисунок 7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3504" y="1714488"/>
            <a:ext cx="1571636" cy="1571636"/>
          </a:xfrm>
          <a:prstGeom prst="rect">
            <a:avLst/>
          </a:prstGeom>
        </p:spPr>
      </p:pic>
      <p:pic>
        <p:nvPicPr>
          <p:cNvPr id="9" name="Рисунок 8" descr="68926007_1294462843_Mir_v_edinichnom_yekzemplyare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3570" y="3000372"/>
            <a:ext cx="1571636" cy="15716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00232" y="3214686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40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1736" y="2071678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60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1934" y="1571612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80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56" y="2000240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90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57884" y="3286124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70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00232" y="3214686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1736" y="2071678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59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1934" y="1571612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79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9256" y="1984709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89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7884" y="3286124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69</a:t>
            </a:r>
            <a:endParaRPr lang="ru-RU" sz="6000" b="1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63272" cy="72008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4782" y="1142984"/>
            <a:ext cx="8424936" cy="1656184"/>
          </a:xfrm>
        </p:spPr>
        <p:txBody>
          <a:bodyPr/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://alldaydesing.net/uploads/posts/2013-03/thumbs/1363686164_34775.jpg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http://ge-4.livejournal.com/6930.html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http://www.flowerbunker.ru/catalog/dostavka_tsvetov_po_spb/podarki_i_suveniry/1088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http://ru.fotolia.com/id/5235514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://img0.liveinternet.ru/images/attach/c/7/95/181/95181566_large_1.png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7"/>
              </a:rPr>
              <a:t>www.clipartov.net/show-125.html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Н.Б.Истомина Математика 1 класс. Смоленск «Ассоциация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век» 2010г.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508027" y="3214687"/>
            <a:ext cx="8350254" cy="428627"/>
            <a:chOff x="507830" y="878329"/>
            <a:chExt cx="8350069" cy="67140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07830" y="878329"/>
              <a:ext cx="7992888" cy="578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 Автор шаблона  - </a:t>
              </a:r>
              <a:r>
                <a:rPr lang="ru-RU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Фокина </a:t>
              </a:r>
              <a:r>
                <a:rPr lang="ru-RU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Лидия </a:t>
              </a:r>
              <a:r>
                <a:rPr lang="ru-RU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Петровна</a:t>
              </a:r>
              <a:endPara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3"/>
            <p:cNvSpPr>
              <a:spLocks noChangeArrowheads="1"/>
            </p:cNvSpPr>
            <p:nvPr/>
          </p:nvSpPr>
          <p:spPr bwMode="auto">
            <a:xfrm>
              <a:off x="5229397" y="902096"/>
              <a:ext cx="3628502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prstClr val="black"/>
                  </a:solidFill>
                  <a:latin typeface="Monotype Corsiva" pitchFamily="66" charset="0"/>
                </a:rPr>
                <a:t> 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8"/>
                </a:rPr>
                <a:t>http://linda6035.ucoz.ru/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234</Words>
  <Application>Microsoft Office PowerPoint</Application>
  <PresentationFormat>Экран (4:3)</PresentationFormat>
  <Paragraphs>124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Слайд 1</vt:lpstr>
      <vt:lpstr>Приглашаются  «соседи» числа</vt:lpstr>
      <vt:lpstr>Назови числа  в порядке возрастания</vt:lpstr>
      <vt:lpstr>Назови числа  в порядке убывания</vt:lpstr>
      <vt:lpstr>Сравни числа</vt:lpstr>
      <vt:lpstr>Что изменилось? Запиши ответы равенствами</vt:lpstr>
      <vt:lpstr>Увеличь числа на  1</vt:lpstr>
      <vt:lpstr>Уменьши числа на  1</vt:lpstr>
      <vt:lpstr>Используемые источники: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31, 3 четверть</dc:title>
  <dc:subject>математика 1 класс</dc:subject>
  <dc:creator>corowina</dc:creator>
  <cp:lastModifiedBy>Admin</cp:lastModifiedBy>
  <cp:revision>24</cp:revision>
  <dcterms:created xsi:type="dcterms:W3CDTF">2014-03-06T17:35:41Z</dcterms:created>
  <dcterms:modified xsi:type="dcterms:W3CDTF">2014-03-09T18:28:50Z</dcterms:modified>
</cp:coreProperties>
</file>