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9" r:id="rId15"/>
    <p:sldId id="277" r:id="rId16"/>
    <p:sldId id="258" r:id="rId17"/>
    <p:sldId id="273" r:id="rId18"/>
    <p:sldId id="274" r:id="rId19"/>
    <p:sldId id="275" r:id="rId20"/>
    <p:sldId id="278" r:id="rId21"/>
    <p:sldId id="276" r:id="rId22"/>
    <p:sldId id="282" r:id="rId23"/>
    <p:sldId id="257" r:id="rId24"/>
    <p:sldId id="280" r:id="rId25"/>
    <p:sldId id="281" r:id="rId26"/>
    <p:sldId id="283" r:id="rId27"/>
    <p:sldId id="271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733AC-5A54-4EF3-BD40-7046EFFDAFE2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B17EF-2298-4E91-BC1C-CC7B83E57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91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B17EF-2298-4E91-BC1C-CC7B83E573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71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B17EF-2298-4E91-BC1C-CC7B83E573B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325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B17EF-2298-4E91-BC1C-CC7B83E573B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850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B17EF-2298-4E91-BC1C-CC7B83E573B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405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B17EF-2298-4E91-BC1C-CC7B83E573B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14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548680"/>
            <a:ext cx="1409700" cy="18002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284984"/>
            <a:ext cx="1905000" cy="31718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19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476672"/>
            <a:ext cx="1409700" cy="1800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27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02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024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9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00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43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080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08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782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160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7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71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85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29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56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375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325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65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3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8071375" y="6618257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0" dirty="0" smtClean="0"/>
              <a:t>Ekaterina050466</a:t>
            </a:r>
            <a:endParaRPr lang="ru-RU" sz="1000" i="0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51520" y="260648"/>
            <a:ext cx="8640960" cy="6336704"/>
          </a:xfrm>
          <a:prstGeom prst="round2DiagRect">
            <a:avLst/>
          </a:prstGeom>
          <a:solidFill>
            <a:schemeClr val="accent6">
              <a:lumMod val="60000"/>
              <a:lumOff val="40000"/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B01C-FE07-491B-A79A-2568C5DEB51E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4DE9F-086C-420A-9128-AEA1FFC39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0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89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55B18-D7FB-4E5E-86F5-97D551DFF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BB5D2-003A-465C-9F1D-FDA0729D00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-108520" y="6804139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50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5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4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musik.ru/upload/userimages/kdicyfkpckvwpbxzaeako.png" TargetMode="External"/><Relationship Id="rId2" Type="http://schemas.openxmlformats.org/officeDocument/2006/relationships/hyperlink" Target="http://antalpiti.ru/files/99604/kot_v_sapogah2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athmat.wikispaces.com/file/view/uslu-sayilar.jpeg/228156620/292x317/uslu-sayilar.jpeg" TargetMode="External"/><Relationship Id="rId5" Type="http://schemas.openxmlformats.org/officeDocument/2006/relationships/hyperlink" Target="http://www.gymnasium31.perm.ru/images/sova2014.jpg" TargetMode="External"/><Relationship Id="rId4" Type="http://schemas.openxmlformats.org/officeDocument/2006/relationships/hyperlink" Target="http://www.kukud.net/fengjing/UploadFiles_8688/201011/2010113010143481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picture.yatego.com/images/4a673716a82715.3/thumbbig_6342-Chupa-Chups-XXL-Lutscher-Lollipop-und-Kaugummi--5_1.jpg" TargetMode="External"/><Relationship Id="rId2" Type="http://schemas.openxmlformats.org/officeDocument/2006/relationships/hyperlink" Target="http://www.hubert-schwarz.com/uploads/pics/Apfel_cmyk_Fotolia_9461415_M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Делим числа</a:t>
            </a:r>
            <a:endParaRPr lang="ru-RU" sz="5400" b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80616" y="564069"/>
            <a:ext cx="39669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tx1"/>
                </a:solidFill>
              </a:rPr>
              <a:t>УМК «Начальная школа ХХ</a:t>
            </a:r>
            <a:r>
              <a:rPr lang="en-US" altLang="ru-RU" sz="2000" b="1" dirty="0">
                <a:solidFill>
                  <a:schemeClr val="tx1"/>
                </a:solidFill>
              </a:rPr>
              <a:t>I</a:t>
            </a:r>
            <a:r>
              <a:rPr lang="ru-RU" altLang="ru-RU" sz="2000" b="1" dirty="0">
                <a:solidFill>
                  <a:schemeClr val="tx1"/>
                </a:solidFill>
              </a:rPr>
              <a:t> века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»</a:t>
            </a:r>
          </a:p>
          <a:p>
            <a:pPr algn="ctr"/>
            <a:r>
              <a:rPr lang="ru-RU" alt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Урок 46</a:t>
            </a:r>
            <a:endParaRPr lang="ru-RU" alt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4427984" y="5805264"/>
            <a:ext cx="385124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ru-RU" alt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endParaRPr lang="ru-RU" altLang="ru-RU" sz="1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alt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</a:t>
            </a:r>
            <a:r>
              <a:rPr lang="ru-RU" alt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№1222 им. Баграмяна г. Москвы</a:t>
            </a:r>
          </a:p>
          <a:p>
            <a:pPr algn="r"/>
            <a:r>
              <a:rPr lang="ru-RU" altLang="ru-RU" sz="1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Луковкина</a:t>
            </a:r>
            <a:r>
              <a:rPr lang="ru-RU" alt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Сергеевна</a:t>
            </a:r>
          </a:p>
        </p:txBody>
      </p:sp>
    </p:spTree>
    <p:extLst>
      <p:ext uri="{BB962C8B-B14F-4D97-AF65-F5344CB8AC3E}">
        <p14:creationId xmlns:p14="http://schemas.microsoft.com/office/powerpoint/2010/main" val="18990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403648" y="1187617"/>
            <a:ext cx="3960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prstClr val="black"/>
                </a:solidFill>
                <a:latin typeface="Monotype Corsiva" pitchFamily="66" charset="0"/>
              </a:rPr>
              <a:t>Посчитаем устно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91780" y="2550095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prstClr val="white">
                    <a:lumMod val="50000"/>
                  </a:prstClr>
                </a:solidFill>
                <a:latin typeface="Monotype Corsiva" pitchFamily="66" charset="0"/>
              </a:rPr>
              <a:t>Тренажёр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99592" y="2780928"/>
            <a:ext cx="47525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Кот в сапогах</a:t>
            </a:r>
            <a:endParaRPr lang="ru-RU" sz="6600" b="1" dirty="0" smtClean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0" name="Управляющая кнопка: документ 19">
            <a:hlinkClick r:id="" action="ppaction://hlinkshowjump?jump=lastslide" highlightClick="1"/>
          </p:cNvPr>
          <p:cNvSpPr/>
          <p:nvPr/>
        </p:nvSpPr>
        <p:spPr>
          <a:xfrm>
            <a:off x="8388424" y="260648"/>
            <a:ext cx="504056" cy="648072"/>
          </a:xfrm>
          <a:prstGeom prst="actionButtonDocumen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88424" y="6093296"/>
            <a:ext cx="576064" cy="576064"/>
          </a:xfrm>
          <a:prstGeom prst="actionButtonForwardNex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962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6" name="Полилиния 15"/>
          <p:cNvSpPr/>
          <p:nvPr/>
        </p:nvSpPr>
        <p:spPr>
          <a:xfrm>
            <a:off x="5660718" y="4069549"/>
            <a:ext cx="2079634" cy="2590998"/>
          </a:xfrm>
          <a:custGeom>
            <a:avLst/>
            <a:gdLst>
              <a:gd name="connsiteX0" fmla="*/ 6350 w 1428750"/>
              <a:gd name="connsiteY0" fmla="*/ 482600 h 1866900"/>
              <a:gd name="connsiteX1" fmla="*/ 457200 w 1428750"/>
              <a:gd name="connsiteY1" fmla="*/ 488950 h 1866900"/>
              <a:gd name="connsiteX2" fmla="*/ 717550 w 1428750"/>
              <a:gd name="connsiteY2" fmla="*/ 0 h 1866900"/>
              <a:gd name="connsiteX3" fmla="*/ 901700 w 1428750"/>
              <a:gd name="connsiteY3" fmla="*/ 463550 h 1866900"/>
              <a:gd name="connsiteX4" fmla="*/ 1422400 w 1428750"/>
              <a:gd name="connsiteY4" fmla="*/ 457200 h 1866900"/>
              <a:gd name="connsiteX5" fmla="*/ 1428750 w 1428750"/>
              <a:gd name="connsiteY5" fmla="*/ 1866900 h 1866900"/>
              <a:gd name="connsiteX6" fmla="*/ 12700 w 1428750"/>
              <a:gd name="connsiteY6" fmla="*/ 1860550 h 1866900"/>
              <a:gd name="connsiteX7" fmla="*/ 0 w 1428750"/>
              <a:gd name="connsiteY7" fmla="*/ 1416050 h 1866900"/>
              <a:gd name="connsiteX8" fmla="*/ 450850 w 1428750"/>
              <a:gd name="connsiteY8" fmla="*/ 1187450 h 1866900"/>
              <a:gd name="connsiteX9" fmla="*/ 12700 w 1428750"/>
              <a:gd name="connsiteY9" fmla="*/ 984250 h 1866900"/>
              <a:gd name="connsiteX10" fmla="*/ 6350 w 1428750"/>
              <a:gd name="connsiteY10" fmla="*/ 48260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0" h="1866900">
                <a:moveTo>
                  <a:pt x="6350" y="482600"/>
                </a:moveTo>
                <a:lnTo>
                  <a:pt x="457200" y="488950"/>
                </a:lnTo>
                <a:lnTo>
                  <a:pt x="717550" y="0"/>
                </a:lnTo>
                <a:lnTo>
                  <a:pt x="901700" y="463550"/>
                </a:lnTo>
                <a:lnTo>
                  <a:pt x="1422400" y="457200"/>
                </a:lnTo>
                <a:cubicBezTo>
                  <a:pt x="1424517" y="927100"/>
                  <a:pt x="1426633" y="1397000"/>
                  <a:pt x="1428750" y="1866900"/>
                </a:cubicBezTo>
                <a:lnTo>
                  <a:pt x="12700" y="1860550"/>
                </a:lnTo>
                <a:lnTo>
                  <a:pt x="0" y="1416050"/>
                </a:lnTo>
                <a:lnTo>
                  <a:pt x="450850" y="1187450"/>
                </a:lnTo>
                <a:lnTo>
                  <a:pt x="12700" y="984250"/>
                </a:lnTo>
                <a:cubicBezTo>
                  <a:pt x="10583" y="817033"/>
                  <a:pt x="8467" y="649817"/>
                  <a:pt x="6350" y="4826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0" name="Полилиния 19"/>
          <p:cNvSpPr/>
          <p:nvPr/>
        </p:nvSpPr>
        <p:spPr>
          <a:xfrm>
            <a:off x="3636540" y="2113081"/>
            <a:ext cx="2042663" cy="3216715"/>
          </a:xfrm>
          <a:custGeom>
            <a:avLst/>
            <a:gdLst>
              <a:gd name="connsiteX0" fmla="*/ 0 w 1403350"/>
              <a:gd name="connsiteY0" fmla="*/ 469900 h 2317750"/>
              <a:gd name="connsiteX1" fmla="*/ 482600 w 1403350"/>
              <a:gd name="connsiteY1" fmla="*/ 476250 h 2317750"/>
              <a:gd name="connsiteX2" fmla="*/ 698500 w 1403350"/>
              <a:gd name="connsiteY2" fmla="*/ 0 h 2317750"/>
              <a:gd name="connsiteX3" fmla="*/ 869950 w 1403350"/>
              <a:gd name="connsiteY3" fmla="*/ 450850 h 2317750"/>
              <a:gd name="connsiteX4" fmla="*/ 1384300 w 1403350"/>
              <a:gd name="connsiteY4" fmla="*/ 450850 h 2317750"/>
              <a:gd name="connsiteX5" fmla="*/ 1384300 w 1403350"/>
              <a:gd name="connsiteY5" fmla="*/ 1035050 h 2317750"/>
              <a:gd name="connsiteX6" fmla="*/ 920750 w 1403350"/>
              <a:gd name="connsiteY6" fmla="*/ 1219200 h 2317750"/>
              <a:gd name="connsiteX7" fmla="*/ 1397000 w 1403350"/>
              <a:gd name="connsiteY7" fmla="*/ 1416050 h 2317750"/>
              <a:gd name="connsiteX8" fmla="*/ 1403350 w 1403350"/>
              <a:gd name="connsiteY8" fmla="*/ 1879600 h 2317750"/>
              <a:gd name="connsiteX9" fmla="*/ 920750 w 1403350"/>
              <a:gd name="connsiteY9" fmla="*/ 1860550 h 2317750"/>
              <a:gd name="connsiteX10" fmla="*/ 730250 w 1403350"/>
              <a:gd name="connsiteY10" fmla="*/ 2317750 h 2317750"/>
              <a:gd name="connsiteX11" fmla="*/ 476250 w 1403350"/>
              <a:gd name="connsiteY11" fmla="*/ 1866900 h 2317750"/>
              <a:gd name="connsiteX12" fmla="*/ 12700 w 1403350"/>
              <a:gd name="connsiteY12" fmla="*/ 1873250 h 2317750"/>
              <a:gd name="connsiteX13" fmla="*/ 12700 w 1403350"/>
              <a:gd name="connsiteY13" fmla="*/ 1308100 h 2317750"/>
              <a:gd name="connsiteX14" fmla="*/ 450850 w 1403350"/>
              <a:gd name="connsiteY14" fmla="*/ 1136650 h 2317750"/>
              <a:gd name="connsiteX15" fmla="*/ 0 w 1403350"/>
              <a:gd name="connsiteY15" fmla="*/ 965200 h 2317750"/>
              <a:gd name="connsiteX16" fmla="*/ 0 w 1403350"/>
              <a:gd name="connsiteY16" fmla="*/ 469900 h 231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3350" h="2317750">
                <a:moveTo>
                  <a:pt x="0" y="469900"/>
                </a:moveTo>
                <a:lnTo>
                  <a:pt x="482600" y="476250"/>
                </a:lnTo>
                <a:lnTo>
                  <a:pt x="698500" y="0"/>
                </a:lnTo>
                <a:lnTo>
                  <a:pt x="869950" y="450850"/>
                </a:lnTo>
                <a:lnTo>
                  <a:pt x="1384300" y="450850"/>
                </a:lnTo>
                <a:lnTo>
                  <a:pt x="1384300" y="1035050"/>
                </a:lnTo>
                <a:lnTo>
                  <a:pt x="920750" y="1219200"/>
                </a:lnTo>
                <a:lnTo>
                  <a:pt x="1397000" y="1416050"/>
                </a:lnTo>
                <a:cubicBezTo>
                  <a:pt x="1399117" y="1570567"/>
                  <a:pt x="1401233" y="1725083"/>
                  <a:pt x="1403350" y="1879600"/>
                </a:cubicBezTo>
                <a:lnTo>
                  <a:pt x="920750" y="1860550"/>
                </a:lnTo>
                <a:lnTo>
                  <a:pt x="730250" y="2317750"/>
                </a:lnTo>
                <a:lnTo>
                  <a:pt x="476250" y="1866900"/>
                </a:lnTo>
                <a:lnTo>
                  <a:pt x="12700" y="1873250"/>
                </a:lnTo>
                <a:lnTo>
                  <a:pt x="12700" y="1308100"/>
                </a:lnTo>
                <a:lnTo>
                  <a:pt x="450850" y="1136650"/>
                </a:lnTo>
                <a:lnTo>
                  <a:pt x="0" y="965200"/>
                </a:lnTo>
                <a:lnTo>
                  <a:pt x="0" y="4699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2" name="Полилиния 21"/>
          <p:cNvSpPr/>
          <p:nvPr/>
        </p:nvSpPr>
        <p:spPr>
          <a:xfrm>
            <a:off x="5651474" y="773517"/>
            <a:ext cx="2088878" cy="2626250"/>
          </a:xfrm>
          <a:custGeom>
            <a:avLst/>
            <a:gdLst>
              <a:gd name="connsiteX0" fmla="*/ 19050 w 1435100"/>
              <a:gd name="connsiteY0" fmla="*/ 6350 h 1892300"/>
              <a:gd name="connsiteX1" fmla="*/ 1435100 w 1435100"/>
              <a:gd name="connsiteY1" fmla="*/ 0 h 1892300"/>
              <a:gd name="connsiteX2" fmla="*/ 1422400 w 1435100"/>
              <a:gd name="connsiteY2" fmla="*/ 1409700 h 1892300"/>
              <a:gd name="connsiteX3" fmla="*/ 882650 w 1435100"/>
              <a:gd name="connsiteY3" fmla="*/ 1409700 h 1892300"/>
              <a:gd name="connsiteX4" fmla="*/ 711200 w 1435100"/>
              <a:gd name="connsiteY4" fmla="*/ 1892300 h 1892300"/>
              <a:gd name="connsiteX5" fmla="*/ 514350 w 1435100"/>
              <a:gd name="connsiteY5" fmla="*/ 1403350 h 1892300"/>
              <a:gd name="connsiteX6" fmla="*/ 0 w 1435100"/>
              <a:gd name="connsiteY6" fmla="*/ 1422400 h 1892300"/>
              <a:gd name="connsiteX7" fmla="*/ 12700 w 1435100"/>
              <a:gd name="connsiteY7" fmla="*/ 933450 h 1892300"/>
              <a:gd name="connsiteX8" fmla="*/ 444500 w 1435100"/>
              <a:gd name="connsiteY8" fmla="*/ 742950 h 1892300"/>
              <a:gd name="connsiteX9" fmla="*/ 19050 w 1435100"/>
              <a:gd name="connsiteY9" fmla="*/ 590550 h 1892300"/>
              <a:gd name="connsiteX10" fmla="*/ 19050 w 1435100"/>
              <a:gd name="connsiteY10" fmla="*/ 635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100" h="1892300">
                <a:moveTo>
                  <a:pt x="19050" y="6350"/>
                </a:moveTo>
                <a:lnTo>
                  <a:pt x="1435100" y="0"/>
                </a:lnTo>
                <a:lnTo>
                  <a:pt x="1422400" y="1409700"/>
                </a:lnTo>
                <a:lnTo>
                  <a:pt x="882650" y="1409700"/>
                </a:lnTo>
                <a:lnTo>
                  <a:pt x="711200" y="1892300"/>
                </a:lnTo>
                <a:lnTo>
                  <a:pt x="514350" y="1403350"/>
                </a:lnTo>
                <a:lnTo>
                  <a:pt x="0" y="1422400"/>
                </a:lnTo>
                <a:lnTo>
                  <a:pt x="12700" y="933450"/>
                </a:lnTo>
                <a:lnTo>
                  <a:pt x="444500" y="742950"/>
                </a:lnTo>
                <a:lnTo>
                  <a:pt x="19050" y="590550"/>
                </a:lnTo>
                <a:cubicBezTo>
                  <a:pt x="21167" y="397933"/>
                  <a:pt x="23283" y="205317"/>
                  <a:pt x="190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24" name="Полилиния 23"/>
          <p:cNvSpPr/>
          <p:nvPr/>
        </p:nvSpPr>
        <p:spPr>
          <a:xfrm>
            <a:off x="1547664" y="764704"/>
            <a:ext cx="2116606" cy="2635063"/>
          </a:xfrm>
          <a:custGeom>
            <a:avLst/>
            <a:gdLst>
              <a:gd name="connsiteX0" fmla="*/ 0 w 1454150"/>
              <a:gd name="connsiteY0" fmla="*/ 0 h 1898650"/>
              <a:gd name="connsiteX1" fmla="*/ 1422400 w 1454150"/>
              <a:gd name="connsiteY1" fmla="*/ 6350 h 1898650"/>
              <a:gd name="connsiteX2" fmla="*/ 1435100 w 1454150"/>
              <a:gd name="connsiteY2" fmla="*/ 514350 h 1898650"/>
              <a:gd name="connsiteX3" fmla="*/ 971550 w 1454150"/>
              <a:gd name="connsiteY3" fmla="*/ 768350 h 1898650"/>
              <a:gd name="connsiteX4" fmla="*/ 1454150 w 1454150"/>
              <a:gd name="connsiteY4" fmla="*/ 965200 h 1898650"/>
              <a:gd name="connsiteX5" fmla="*/ 1447800 w 1454150"/>
              <a:gd name="connsiteY5" fmla="*/ 1441450 h 1898650"/>
              <a:gd name="connsiteX6" fmla="*/ 889000 w 1454150"/>
              <a:gd name="connsiteY6" fmla="*/ 1428750 h 1898650"/>
              <a:gd name="connsiteX7" fmla="*/ 673100 w 1454150"/>
              <a:gd name="connsiteY7" fmla="*/ 1898650 h 1898650"/>
              <a:gd name="connsiteX8" fmla="*/ 501650 w 1454150"/>
              <a:gd name="connsiteY8" fmla="*/ 1403350 h 1898650"/>
              <a:gd name="connsiteX9" fmla="*/ 12700 w 1454150"/>
              <a:gd name="connsiteY9" fmla="*/ 1409700 h 1898650"/>
              <a:gd name="connsiteX10" fmla="*/ 0 w 1454150"/>
              <a:gd name="connsiteY10" fmla="*/ 0 h 18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54150" h="1898650">
                <a:moveTo>
                  <a:pt x="0" y="0"/>
                </a:moveTo>
                <a:lnTo>
                  <a:pt x="1422400" y="6350"/>
                </a:lnTo>
                <a:lnTo>
                  <a:pt x="1435100" y="514350"/>
                </a:lnTo>
                <a:lnTo>
                  <a:pt x="971550" y="768350"/>
                </a:lnTo>
                <a:lnTo>
                  <a:pt x="1454150" y="965200"/>
                </a:lnTo>
                <a:cubicBezTo>
                  <a:pt x="1452033" y="1123950"/>
                  <a:pt x="1449917" y="1282700"/>
                  <a:pt x="1447800" y="1441450"/>
                </a:cubicBezTo>
                <a:lnTo>
                  <a:pt x="889000" y="1428750"/>
                </a:lnTo>
                <a:lnTo>
                  <a:pt x="673100" y="1898650"/>
                </a:lnTo>
                <a:lnTo>
                  <a:pt x="501650" y="1403350"/>
                </a:lnTo>
                <a:lnTo>
                  <a:pt x="1270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TextBox 28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2372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TextBox 30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hlinkClick r:id="" action="ppaction://hlinkshowjump?jump=nextslide">
              <a:snd r:embed="rId4" name="Умница.wav"/>
            </a:hlinkClick>
          </p:cNvPr>
          <p:cNvSpPr txBox="1"/>
          <p:nvPr/>
        </p:nvSpPr>
        <p:spPr>
          <a:xfrm>
            <a:off x="428396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522920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10 - 5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426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6" name="Полилиния 15"/>
          <p:cNvSpPr/>
          <p:nvPr/>
        </p:nvSpPr>
        <p:spPr>
          <a:xfrm>
            <a:off x="5660718" y="4069549"/>
            <a:ext cx="2079634" cy="2590998"/>
          </a:xfrm>
          <a:custGeom>
            <a:avLst/>
            <a:gdLst>
              <a:gd name="connsiteX0" fmla="*/ 6350 w 1428750"/>
              <a:gd name="connsiteY0" fmla="*/ 482600 h 1866900"/>
              <a:gd name="connsiteX1" fmla="*/ 457200 w 1428750"/>
              <a:gd name="connsiteY1" fmla="*/ 488950 h 1866900"/>
              <a:gd name="connsiteX2" fmla="*/ 717550 w 1428750"/>
              <a:gd name="connsiteY2" fmla="*/ 0 h 1866900"/>
              <a:gd name="connsiteX3" fmla="*/ 901700 w 1428750"/>
              <a:gd name="connsiteY3" fmla="*/ 463550 h 1866900"/>
              <a:gd name="connsiteX4" fmla="*/ 1422400 w 1428750"/>
              <a:gd name="connsiteY4" fmla="*/ 457200 h 1866900"/>
              <a:gd name="connsiteX5" fmla="*/ 1428750 w 1428750"/>
              <a:gd name="connsiteY5" fmla="*/ 1866900 h 1866900"/>
              <a:gd name="connsiteX6" fmla="*/ 12700 w 1428750"/>
              <a:gd name="connsiteY6" fmla="*/ 1860550 h 1866900"/>
              <a:gd name="connsiteX7" fmla="*/ 0 w 1428750"/>
              <a:gd name="connsiteY7" fmla="*/ 1416050 h 1866900"/>
              <a:gd name="connsiteX8" fmla="*/ 450850 w 1428750"/>
              <a:gd name="connsiteY8" fmla="*/ 1187450 h 1866900"/>
              <a:gd name="connsiteX9" fmla="*/ 12700 w 1428750"/>
              <a:gd name="connsiteY9" fmla="*/ 984250 h 1866900"/>
              <a:gd name="connsiteX10" fmla="*/ 6350 w 1428750"/>
              <a:gd name="connsiteY10" fmla="*/ 48260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0" h="1866900">
                <a:moveTo>
                  <a:pt x="6350" y="482600"/>
                </a:moveTo>
                <a:lnTo>
                  <a:pt x="457200" y="488950"/>
                </a:lnTo>
                <a:lnTo>
                  <a:pt x="717550" y="0"/>
                </a:lnTo>
                <a:lnTo>
                  <a:pt x="901700" y="463550"/>
                </a:lnTo>
                <a:lnTo>
                  <a:pt x="1422400" y="457200"/>
                </a:lnTo>
                <a:cubicBezTo>
                  <a:pt x="1424517" y="927100"/>
                  <a:pt x="1426633" y="1397000"/>
                  <a:pt x="1428750" y="1866900"/>
                </a:cubicBezTo>
                <a:lnTo>
                  <a:pt x="12700" y="1860550"/>
                </a:lnTo>
                <a:lnTo>
                  <a:pt x="0" y="1416050"/>
                </a:lnTo>
                <a:lnTo>
                  <a:pt x="450850" y="1187450"/>
                </a:lnTo>
                <a:lnTo>
                  <a:pt x="12700" y="984250"/>
                </a:lnTo>
                <a:cubicBezTo>
                  <a:pt x="10583" y="817033"/>
                  <a:pt x="8467" y="649817"/>
                  <a:pt x="6350" y="4826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0" name="Полилиния 19"/>
          <p:cNvSpPr/>
          <p:nvPr/>
        </p:nvSpPr>
        <p:spPr>
          <a:xfrm>
            <a:off x="3636540" y="2113081"/>
            <a:ext cx="2042663" cy="3216715"/>
          </a:xfrm>
          <a:custGeom>
            <a:avLst/>
            <a:gdLst>
              <a:gd name="connsiteX0" fmla="*/ 0 w 1403350"/>
              <a:gd name="connsiteY0" fmla="*/ 469900 h 2317750"/>
              <a:gd name="connsiteX1" fmla="*/ 482600 w 1403350"/>
              <a:gd name="connsiteY1" fmla="*/ 476250 h 2317750"/>
              <a:gd name="connsiteX2" fmla="*/ 698500 w 1403350"/>
              <a:gd name="connsiteY2" fmla="*/ 0 h 2317750"/>
              <a:gd name="connsiteX3" fmla="*/ 869950 w 1403350"/>
              <a:gd name="connsiteY3" fmla="*/ 450850 h 2317750"/>
              <a:gd name="connsiteX4" fmla="*/ 1384300 w 1403350"/>
              <a:gd name="connsiteY4" fmla="*/ 450850 h 2317750"/>
              <a:gd name="connsiteX5" fmla="*/ 1384300 w 1403350"/>
              <a:gd name="connsiteY5" fmla="*/ 1035050 h 2317750"/>
              <a:gd name="connsiteX6" fmla="*/ 920750 w 1403350"/>
              <a:gd name="connsiteY6" fmla="*/ 1219200 h 2317750"/>
              <a:gd name="connsiteX7" fmla="*/ 1397000 w 1403350"/>
              <a:gd name="connsiteY7" fmla="*/ 1416050 h 2317750"/>
              <a:gd name="connsiteX8" fmla="*/ 1403350 w 1403350"/>
              <a:gd name="connsiteY8" fmla="*/ 1879600 h 2317750"/>
              <a:gd name="connsiteX9" fmla="*/ 920750 w 1403350"/>
              <a:gd name="connsiteY9" fmla="*/ 1860550 h 2317750"/>
              <a:gd name="connsiteX10" fmla="*/ 730250 w 1403350"/>
              <a:gd name="connsiteY10" fmla="*/ 2317750 h 2317750"/>
              <a:gd name="connsiteX11" fmla="*/ 476250 w 1403350"/>
              <a:gd name="connsiteY11" fmla="*/ 1866900 h 2317750"/>
              <a:gd name="connsiteX12" fmla="*/ 12700 w 1403350"/>
              <a:gd name="connsiteY12" fmla="*/ 1873250 h 2317750"/>
              <a:gd name="connsiteX13" fmla="*/ 12700 w 1403350"/>
              <a:gd name="connsiteY13" fmla="*/ 1308100 h 2317750"/>
              <a:gd name="connsiteX14" fmla="*/ 450850 w 1403350"/>
              <a:gd name="connsiteY14" fmla="*/ 1136650 h 2317750"/>
              <a:gd name="connsiteX15" fmla="*/ 0 w 1403350"/>
              <a:gd name="connsiteY15" fmla="*/ 965200 h 2317750"/>
              <a:gd name="connsiteX16" fmla="*/ 0 w 1403350"/>
              <a:gd name="connsiteY16" fmla="*/ 469900 h 231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3350" h="2317750">
                <a:moveTo>
                  <a:pt x="0" y="469900"/>
                </a:moveTo>
                <a:lnTo>
                  <a:pt x="482600" y="476250"/>
                </a:lnTo>
                <a:lnTo>
                  <a:pt x="698500" y="0"/>
                </a:lnTo>
                <a:lnTo>
                  <a:pt x="869950" y="450850"/>
                </a:lnTo>
                <a:lnTo>
                  <a:pt x="1384300" y="450850"/>
                </a:lnTo>
                <a:lnTo>
                  <a:pt x="1384300" y="1035050"/>
                </a:lnTo>
                <a:lnTo>
                  <a:pt x="920750" y="1219200"/>
                </a:lnTo>
                <a:lnTo>
                  <a:pt x="1397000" y="1416050"/>
                </a:lnTo>
                <a:cubicBezTo>
                  <a:pt x="1399117" y="1570567"/>
                  <a:pt x="1401233" y="1725083"/>
                  <a:pt x="1403350" y="1879600"/>
                </a:cubicBezTo>
                <a:lnTo>
                  <a:pt x="920750" y="1860550"/>
                </a:lnTo>
                <a:lnTo>
                  <a:pt x="730250" y="2317750"/>
                </a:lnTo>
                <a:lnTo>
                  <a:pt x="476250" y="1866900"/>
                </a:lnTo>
                <a:lnTo>
                  <a:pt x="12700" y="1873250"/>
                </a:lnTo>
                <a:lnTo>
                  <a:pt x="12700" y="1308100"/>
                </a:lnTo>
                <a:lnTo>
                  <a:pt x="450850" y="1136650"/>
                </a:lnTo>
                <a:lnTo>
                  <a:pt x="0" y="965200"/>
                </a:lnTo>
                <a:lnTo>
                  <a:pt x="0" y="4699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2" name="Полилиния 21"/>
          <p:cNvSpPr/>
          <p:nvPr/>
        </p:nvSpPr>
        <p:spPr>
          <a:xfrm>
            <a:off x="5651474" y="773517"/>
            <a:ext cx="2088878" cy="2626250"/>
          </a:xfrm>
          <a:custGeom>
            <a:avLst/>
            <a:gdLst>
              <a:gd name="connsiteX0" fmla="*/ 19050 w 1435100"/>
              <a:gd name="connsiteY0" fmla="*/ 6350 h 1892300"/>
              <a:gd name="connsiteX1" fmla="*/ 1435100 w 1435100"/>
              <a:gd name="connsiteY1" fmla="*/ 0 h 1892300"/>
              <a:gd name="connsiteX2" fmla="*/ 1422400 w 1435100"/>
              <a:gd name="connsiteY2" fmla="*/ 1409700 h 1892300"/>
              <a:gd name="connsiteX3" fmla="*/ 882650 w 1435100"/>
              <a:gd name="connsiteY3" fmla="*/ 1409700 h 1892300"/>
              <a:gd name="connsiteX4" fmla="*/ 711200 w 1435100"/>
              <a:gd name="connsiteY4" fmla="*/ 1892300 h 1892300"/>
              <a:gd name="connsiteX5" fmla="*/ 514350 w 1435100"/>
              <a:gd name="connsiteY5" fmla="*/ 1403350 h 1892300"/>
              <a:gd name="connsiteX6" fmla="*/ 0 w 1435100"/>
              <a:gd name="connsiteY6" fmla="*/ 1422400 h 1892300"/>
              <a:gd name="connsiteX7" fmla="*/ 12700 w 1435100"/>
              <a:gd name="connsiteY7" fmla="*/ 933450 h 1892300"/>
              <a:gd name="connsiteX8" fmla="*/ 444500 w 1435100"/>
              <a:gd name="connsiteY8" fmla="*/ 742950 h 1892300"/>
              <a:gd name="connsiteX9" fmla="*/ 19050 w 1435100"/>
              <a:gd name="connsiteY9" fmla="*/ 590550 h 1892300"/>
              <a:gd name="connsiteX10" fmla="*/ 19050 w 1435100"/>
              <a:gd name="connsiteY10" fmla="*/ 635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100" h="1892300">
                <a:moveTo>
                  <a:pt x="19050" y="6350"/>
                </a:moveTo>
                <a:lnTo>
                  <a:pt x="1435100" y="0"/>
                </a:lnTo>
                <a:lnTo>
                  <a:pt x="1422400" y="1409700"/>
                </a:lnTo>
                <a:lnTo>
                  <a:pt x="882650" y="1409700"/>
                </a:lnTo>
                <a:lnTo>
                  <a:pt x="711200" y="1892300"/>
                </a:lnTo>
                <a:lnTo>
                  <a:pt x="514350" y="1403350"/>
                </a:lnTo>
                <a:lnTo>
                  <a:pt x="0" y="1422400"/>
                </a:lnTo>
                <a:lnTo>
                  <a:pt x="12700" y="933450"/>
                </a:lnTo>
                <a:lnTo>
                  <a:pt x="444500" y="742950"/>
                </a:lnTo>
                <a:lnTo>
                  <a:pt x="19050" y="590550"/>
                </a:lnTo>
                <a:cubicBezTo>
                  <a:pt x="21167" y="397933"/>
                  <a:pt x="23283" y="205317"/>
                  <a:pt x="190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24" name="Полилиния 23"/>
          <p:cNvSpPr/>
          <p:nvPr/>
        </p:nvSpPr>
        <p:spPr>
          <a:xfrm>
            <a:off x="1547664" y="764704"/>
            <a:ext cx="2116606" cy="2635063"/>
          </a:xfrm>
          <a:custGeom>
            <a:avLst/>
            <a:gdLst>
              <a:gd name="connsiteX0" fmla="*/ 0 w 1454150"/>
              <a:gd name="connsiteY0" fmla="*/ 0 h 1898650"/>
              <a:gd name="connsiteX1" fmla="*/ 1422400 w 1454150"/>
              <a:gd name="connsiteY1" fmla="*/ 6350 h 1898650"/>
              <a:gd name="connsiteX2" fmla="*/ 1435100 w 1454150"/>
              <a:gd name="connsiteY2" fmla="*/ 514350 h 1898650"/>
              <a:gd name="connsiteX3" fmla="*/ 971550 w 1454150"/>
              <a:gd name="connsiteY3" fmla="*/ 768350 h 1898650"/>
              <a:gd name="connsiteX4" fmla="*/ 1454150 w 1454150"/>
              <a:gd name="connsiteY4" fmla="*/ 965200 h 1898650"/>
              <a:gd name="connsiteX5" fmla="*/ 1447800 w 1454150"/>
              <a:gd name="connsiteY5" fmla="*/ 1441450 h 1898650"/>
              <a:gd name="connsiteX6" fmla="*/ 889000 w 1454150"/>
              <a:gd name="connsiteY6" fmla="*/ 1428750 h 1898650"/>
              <a:gd name="connsiteX7" fmla="*/ 673100 w 1454150"/>
              <a:gd name="connsiteY7" fmla="*/ 1898650 h 1898650"/>
              <a:gd name="connsiteX8" fmla="*/ 501650 w 1454150"/>
              <a:gd name="connsiteY8" fmla="*/ 1403350 h 1898650"/>
              <a:gd name="connsiteX9" fmla="*/ 12700 w 1454150"/>
              <a:gd name="connsiteY9" fmla="*/ 1409700 h 1898650"/>
              <a:gd name="connsiteX10" fmla="*/ 0 w 1454150"/>
              <a:gd name="connsiteY10" fmla="*/ 0 h 18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54150" h="1898650">
                <a:moveTo>
                  <a:pt x="0" y="0"/>
                </a:moveTo>
                <a:lnTo>
                  <a:pt x="1422400" y="6350"/>
                </a:lnTo>
                <a:lnTo>
                  <a:pt x="1435100" y="514350"/>
                </a:lnTo>
                <a:lnTo>
                  <a:pt x="971550" y="768350"/>
                </a:lnTo>
                <a:lnTo>
                  <a:pt x="1454150" y="965200"/>
                </a:lnTo>
                <a:cubicBezTo>
                  <a:pt x="1452033" y="1123950"/>
                  <a:pt x="1449917" y="1282700"/>
                  <a:pt x="1447800" y="1441450"/>
                </a:cubicBezTo>
                <a:lnTo>
                  <a:pt x="889000" y="1428750"/>
                </a:lnTo>
                <a:lnTo>
                  <a:pt x="673100" y="1898650"/>
                </a:lnTo>
                <a:lnTo>
                  <a:pt x="501650" y="1403350"/>
                </a:lnTo>
                <a:lnTo>
                  <a:pt x="1270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TextBox 28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2372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TextBox 30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>
            <a:hlinkClick r:id="" action="ppaction://hlinkshowjump?jump=nextslide">
              <a:snd r:embed="rId4" name="Здорово.wav"/>
            </a:hlinkClick>
          </p:cNvPr>
          <p:cNvSpPr txBox="1"/>
          <p:nvPr/>
        </p:nvSpPr>
        <p:spPr>
          <a:xfrm>
            <a:off x="6444208" y="522920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 + 5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07031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6" name="Полилиния 15"/>
          <p:cNvSpPr/>
          <p:nvPr/>
        </p:nvSpPr>
        <p:spPr>
          <a:xfrm>
            <a:off x="5660718" y="4069549"/>
            <a:ext cx="2079634" cy="2590998"/>
          </a:xfrm>
          <a:custGeom>
            <a:avLst/>
            <a:gdLst>
              <a:gd name="connsiteX0" fmla="*/ 6350 w 1428750"/>
              <a:gd name="connsiteY0" fmla="*/ 482600 h 1866900"/>
              <a:gd name="connsiteX1" fmla="*/ 457200 w 1428750"/>
              <a:gd name="connsiteY1" fmla="*/ 488950 h 1866900"/>
              <a:gd name="connsiteX2" fmla="*/ 717550 w 1428750"/>
              <a:gd name="connsiteY2" fmla="*/ 0 h 1866900"/>
              <a:gd name="connsiteX3" fmla="*/ 901700 w 1428750"/>
              <a:gd name="connsiteY3" fmla="*/ 463550 h 1866900"/>
              <a:gd name="connsiteX4" fmla="*/ 1422400 w 1428750"/>
              <a:gd name="connsiteY4" fmla="*/ 457200 h 1866900"/>
              <a:gd name="connsiteX5" fmla="*/ 1428750 w 1428750"/>
              <a:gd name="connsiteY5" fmla="*/ 1866900 h 1866900"/>
              <a:gd name="connsiteX6" fmla="*/ 12700 w 1428750"/>
              <a:gd name="connsiteY6" fmla="*/ 1860550 h 1866900"/>
              <a:gd name="connsiteX7" fmla="*/ 0 w 1428750"/>
              <a:gd name="connsiteY7" fmla="*/ 1416050 h 1866900"/>
              <a:gd name="connsiteX8" fmla="*/ 450850 w 1428750"/>
              <a:gd name="connsiteY8" fmla="*/ 1187450 h 1866900"/>
              <a:gd name="connsiteX9" fmla="*/ 12700 w 1428750"/>
              <a:gd name="connsiteY9" fmla="*/ 984250 h 1866900"/>
              <a:gd name="connsiteX10" fmla="*/ 6350 w 1428750"/>
              <a:gd name="connsiteY10" fmla="*/ 48260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0" h="1866900">
                <a:moveTo>
                  <a:pt x="6350" y="482600"/>
                </a:moveTo>
                <a:lnTo>
                  <a:pt x="457200" y="488950"/>
                </a:lnTo>
                <a:lnTo>
                  <a:pt x="717550" y="0"/>
                </a:lnTo>
                <a:lnTo>
                  <a:pt x="901700" y="463550"/>
                </a:lnTo>
                <a:lnTo>
                  <a:pt x="1422400" y="457200"/>
                </a:lnTo>
                <a:cubicBezTo>
                  <a:pt x="1424517" y="927100"/>
                  <a:pt x="1426633" y="1397000"/>
                  <a:pt x="1428750" y="1866900"/>
                </a:cubicBezTo>
                <a:lnTo>
                  <a:pt x="12700" y="1860550"/>
                </a:lnTo>
                <a:lnTo>
                  <a:pt x="0" y="1416050"/>
                </a:lnTo>
                <a:lnTo>
                  <a:pt x="450850" y="1187450"/>
                </a:lnTo>
                <a:lnTo>
                  <a:pt x="12700" y="984250"/>
                </a:lnTo>
                <a:cubicBezTo>
                  <a:pt x="10583" y="817033"/>
                  <a:pt x="8467" y="649817"/>
                  <a:pt x="6350" y="4826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2" name="Полилиния 21"/>
          <p:cNvSpPr/>
          <p:nvPr/>
        </p:nvSpPr>
        <p:spPr>
          <a:xfrm>
            <a:off x="5651474" y="773517"/>
            <a:ext cx="2088878" cy="2626250"/>
          </a:xfrm>
          <a:custGeom>
            <a:avLst/>
            <a:gdLst>
              <a:gd name="connsiteX0" fmla="*/ 19050 w 1435100"/>
              <a:gd name="connsiteY0" fmla="*/ 6350 h 1892300"/>
              <a:gd name="connsiteX1" fmla="*/ 1435100 w 1435100"/>
              <a:gd name="connsiteY1" fmla="*/ 0 h 1892300"/>
              <a:gd name="connsiteX2" fmla="*/ 1422400 w 1435100"/>
              <a:gd name="connsiteY2" fmla="*/ 1409700 h 1892300"/>
              <a:gd name="connsiteX3" fmla="*/ 882650 w 1435100"/>
              <a:gd name="connsiteY3" fmla="*/ 1409700 h 1892300"/>
              <a:gd name="connsiteX4" fmla="*/ 711200 w 1435100"/>
              <a:gd name="connsiteY4" fmla="*/ 1892300 h 1892300"/>
              <a:gd name="connsiteX5" fmla="*/ 514350 w 1435100"/>
              <a:gd name="connsiteY5" fmla="*/ 1403350 h 1892300"/>
              <a:gd name="connsiteX6" fmla="*/ 0 w 1435100"/>
              <a:gd name="connsiteY6" fmla="*/ 1422400 h 1892300"/>
              <a:gd name="connsiteX7" fmla="*/ 12700 w 1435100"/>
              <a:gd name="connsiteY7" fmla="*/ 933450 h 1892300"/>
              <a:gd name="connsiteX8" fmla="*/ 444500 w 1435100"/>
              <a:gd name="connsiteY8" fmla="*/ 742950 h 1892300"/>
              <a:gd name="connsiteX9" fmla="*/ 19050 w 1435100"/>
              <a:gd name="connsiteY9" fmla="*/ 590550 h 1892300"/>
              <a:gd name="connsiteX10" fmla="*/ 19050 w 1435100"/>
              <a:gd name="connsiteY10" fmla="*/ 635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100" h="1892300">
                <a:moveTo>
                  <a:pt x="19050" y="6350"/>
                </a:moveTo>
                <a:lnTo>
                  <a:pt x="1435100" y="0"/>
                </a:lnTo>
                <a:lnTo>
                  <a:pt x="1422400" y="1409700"/>
                </a:lnTo>
                <a:lnTo>
                  <a:pt x="882650" y="1409700"/>
                </a:lnTo>
                <a:lnTo>
                  <a:pt x="711200" y="1892300"/>
                </a:lnTo>
                <a:lnTo>
                  <a:pt x="514350" y="1403350"/>
                </a:lnTo>
                <a:lnTo>
                  <a:pt x="0" y="1422400"/>
                </a:lnTo>
                <a:lnTo>
                  <a:pt x="12700" y="933450"/>
                </a:lnTo>
                <a:lnTo>
                  <a:pt x="444500" y="742950"/>
                </a:lnTo>
                <a:lnTo>
                  <a:pt x="19050" y="590550"/>
                </a:lnTo>
                <a:cubicBezTo>
                  <a:pt x="21167" y="397933"/>
                  <a:pt x="23283" y="205317"/>
                  <a:pt x="190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24" name="Полилиния 23"/>
          <p:cNvSpPr/>
          <p:nvPr/>
        </p:nvSpPr>
        <p:spPr>
          <a:xfrm>
            <a:off x="1547664" y="764704"/>
            <a:ext cx="2116606" cy="2635063"/>
          </a:xfrm>
          <a:custGeom>
            <a:avLst/>
            <a:gdLst>
              <a:gd name="connsiteX0" fmla="*/ 0 w 1454150"/>
              <a:gd name="connsiteY0" fmla="*/ 0 h 1898650"/>
              <a:gd name="connsiteX1" fmla="*/ 1422400 w 1454150"/>
              <a:gd name="connsiteY1" fmla="*/ 6350 h 1898650"/>
              <a:gd name="connsiteX2" fmla="*/ 1435100 w 1454150"/>
              <a:gd name="connsiteY2" fmla="*/ 514350 h 1898650"/>
              <a:gd name="connsiteX3" fmla="*/ 971550 w 1454150"/>
              <a:gd name="connsiteY3" fmla="*/ 768350 h 1898650"/>
              <a:gd name="connsiteX4" fmla="*/ 1454150 w 1454150"/>
              <a:gd name="connsiteY4" fmla="*/ 965200 h 1898650"/>
              <a:gd name="connsiteX5" fmla="*/ 1447800 w 1454150"/>
              <a:gd name="connsiteY5" fmla="*/ 1441450 h 1898650"/>
              <a:gd name="connsiteX6" fmla="*/ 889000 w 1454150"/>
              <a:gd name="connsiteY6" fmla="*/ 1428750 h 1898650"/>
              <a:gd name="connsiteX7" fmla="*/ 673100 w 1454150"/>
              <a:gd name="connsiteY7" fmla="*/ 1898650 h 1898650"/>
              <a:gd name="connsiteX8" fmla="*/ 501650 w 1454150"/>
              <a:gd name="connsiteY8" fmla="*/ 1403350 h 1898650"/>
              <a:gd name="connsiteX9" fmla="*/ 12700 w 1454150"/>
              <a:gd name="connsiteY9" fmla="*/ 1409700 h 1898650"/>
              <a:gd name="connsiteX10" fmla="*/ 0 w 1454150"/>
              <a:gd name="connsiteY10" fmla="*/ 0 h 18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54150" h="1898650">
                <a:moveTo>
                  <a:pt x="0" y="0"/>
                </a:moveTo>
                <a:lnTo>
                  <a:pt x="1422400" y="6350"/>
                </a:lnTo>
                <a:lnTo>
                  <a:pt x="1435100" y="514350"/>
                </a:lnTo>
                <a:lnTo>
                  <a:pt x="971550" y="768350"/>
                </a:lnTo>
                <a:lnTo>
                  <a:pt x="1454150" y="965200"/>
                </a:lnTo>
                <a:cubicBezTo>
                  <a:pt x="1452033" y="1123950"/>
                  <a:pt x="1449917" y="1282700"/>
                  <a:pt x="1447800" y="1441450"/>
                </a:cubicBezTo>
                <a:lnTo>
                  <a:pt x="889000" y="1428750"/>
                </a:lnTo>
                <a:lnTo>
                  <a:pt x="673100" y="1898650"/>
                </a:lnTo>
                <a:lnTo>
                  <a:pt x="501650" y="1403350"/>
                </a:lnTo>
                <a:lnTo>
                  <a:pt x="1270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TextBox 28">
            <a:hlinkClick r:id="" action="ppaction://hlinkshowjump?jump=nextslide">
              <a:snd r:embed="rId3" name="Молодец.wav"/>
            </a:hlinkClick>
          </p:cNvPr>
          <p:cNvSpPr txBox="1"/>
          <p:nvPr/>
        </p:nvSpPr>
        <p:spPr>
          <a:xfrm>
            <a:off x="212372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TextBox 30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644420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TextBox 31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6444208" y="522920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- 5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8662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2" name="Полилиния 21"/>
          <p:cNvSpPr/>
          <p:nvPr/>
        </p:nvSpPr>
        <p:spPr>
          <a:xfrm>
            <a:off x="5651474" y="773517"/>
            <a:ext cx="2088878" cy="2626250"/>
          </a:xfrm>
          <a:custGeom>
            <a:avLst/>
            <a:gdLst>
              <a:gd name="connsiteX0" fmla="*/ 19050 w 1435100"/>
              <a:gd name="connsiteY0" fmla="*/ 6350 h 1892300"/>
              <a:gd name="connsiteX1" fmla="*/ 1435100 w 1435100"/>
              <a:gd name="connsiteY1" fmla="*/ 0 h 1892300"/>
              <a:gd name="connsiteX2" fmla="*/ 1422400 w 1435100"/>
              <a:gd name="connsiteY2" fmla="*/ 1409700 h 1892300"/>
              <a:gd name="connsiteX3" fmla="*/ 882650 w 1435100"/>
              <a:gd name="connsiteY3" fmla="*/ 1409700 h 1892300"/>
              <a:gd name="connsiteX4" fmla="*/ 711200 w 1435100"/>
              <a:gd name="connsiteY4" fmla="*/ 1892300 h 1892300"/>
              <a:gd name="connsiteX5" fmla="*/ 514350 w 1435100"/>
              <a:gd name="connsiteY5" fmla="*/ 1403350 h 1892300"/>
              <a:gd name="connsiteX6" fmla="*/ 0 w 1435100"/>
              <a:gd name="connsiteY6" fmla="*/ 1422400 h 1892300"/>
              <a:gd name="connsiteX7" fmla="*/ 12700 w 1435100"/>
              <a:gd name="connsiteY7" fmla="*/ 933450 h 1892300"/>
              <a:gd name="connsiteX8" fmla="*/ 444500 w 1435100"/>
              <a:gd name="connsiteY8" fmla="*/ 742950 h 1892300"/>
              <a:gd name="connsiteX9" fmla="*/ 19050 w 1435100"/>
              <a:gd name="connsiteY9" fmla="*/ 590550 h 1892300"/>
              <a:gd name="connsiteX10" fmla="*/ 19050 w 1435100"/>
              <a:gd name="connsiteY10" fmla="*/ 635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100" h="1892300">
                <a:moveTo>
                  <a:pt x="19050" y="6350"/>
                </a:moveTo>
                <a:lnTo>
                  <a:pt x="1435100" y="0"/>
                </a:lnTo>
                <a:lnTo>
                  <a:pt x="1422400" y="1409700"/>
                </a:lnTo>
                <a:lnTo>
                  <a:pt x="882650" y="1409700"/>
                </a:lnTo>
                <a:lnTo>
                  <a:pt x="711200" y="1892300"/>
                </a:lnTo>
                <a:lnTo>
                  <a:pt x="514350" y="1403350"/>
                </a:lnTo>
                <a:lnTo>
                  <a:pt x="0" y="1422400"/>
                </a:lnTo>
                <a:lnTo>
                  <a:pt x="12700" y="933450"/>
                </a:lnTo>
                <a:lnTo>
                  <a:pt x="444500" y="742950"/>
                </a:lnTo>
                <a:lnTo>
                  <a:pt x="19050" y="590550"/>
                </a:lnTo>
                <a:cubicBezTo>
                  <a:pt x="21167" y="397933"/>
                  <a:pt x="23283" y="205317"/>
                  <a:pt x="190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24" name="Полилиния 23"/>
          <p:cNvSpPr/>
          <p:nvPr/>
        </p:nvSpPr>
        <p:spPr>
          <a:xfrm>
            <a:off x="1547664" y="764704"/>
            <a:ext cx="2116606" cy="2635063"/>
          </a:xfrm>
          <a:custGeom>
            <a:avLst/>
            <a:gdLst>
              <a:gd name="connsiteX0" fmla="*/ 0 w 1454150"/>
              <a:gd name="connsiteY0" fmla="*/ 0 h 1898650"/>
              <a:gd name="connsiteX1" fmla="*/ 1422400 w 1454150"/>
              <a:gd name="connsiteY1" fmla="*/ 6350 h 1898650"/>
              <a:gd name="connsiteX2" fmla="*/ 1435100 w 1454150"/>
              <a:gd name="connsiteY2" fmla="*/ 514350 h 1898650"/>
              <a:gd name="connsiteX3" fmla="*/ 971550 w 1454150"/>
              <a:gd name="connsiteY3" fmla="*/ 768350 h 1898650"/>
              <a:gd name="connsiteX4" fmla="*/ 1454150 w 1454150"/>
              <a:gd name="connsiteY4" fmla="*/ 965200 h 1898650"/>
              <a:gd name="connsiteX5" fmla="*/ 1447800 w 1454150"/>
              <a:gd name="connsiteY5" fmla="*/ 1441450 h 1898650"/>
              <a:gd name="connsiteX6" fmla="*/ 889000 w 1454150"/>
              <a:gd name="connsiteY6" fmla="*/ 1428750 h 1898650"/>
              <a:gd name="connsiteX7" fmla="*/ 673100 w 1454150"/>
              <a:gd name="connsiteY7" fmla="*/ 1898650 h 1898650"/>
              <a:gd name="connsiteX8" fmla="*/ 501650 w 1454150"/>
              <a:gd name="connsiteY8" fmla="*/ 1403350 h 1898650"/>
              <a:gd name="connsiteX9" fmla="*/ 12700 w 1454150"/>
              <a:gd name="connsiteY9" fmla="*/ 1409700 h 1898650"/>
              <a:gd name="connsiteX10" fmla="*/ 0 w 1454150"/>
              <a:gd name="connsiteY10" fmla="*/ 0 h 18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54150" h="1898650">
                <a:moveTo>
                  <a:pt x="0" y="0"/>
                </a:moveTo>
                <a:lnTo>
                  <a:pt x="1422400" y="6350"/>
                </a:lnTo>
                <a:lnTo>
                  <a:pt x="1435100" y="514350"/>
                </a:lnTo>
                <a:lnTo>
                  <a:pt x="971550" y="768350"/>
                </a:lnTo>
                <a:lnTo>
                  <a:pt x="1454150" y="965200"/>
                </a:lnTo>
                <a:cubicBezTo>
                  <a:pt x="1452033" y="1123950"/>
                  <a:pt x="1449917" y="1282700"/>
                  <a:pt x="1447800" y="1441450"/>
                </a:cubicBezTo>
                <a:lnTo>
                  <a:pt x="889000" y="1428750"/>
                </a:lnTo>
                <a:lnTo>
                  <a:pt x="673100" y="1898650"/>
                </a:lnTo>
                <a:lnTo>
                  <a:pt x="501650" y="1403350"/>
                </a:lnTo>
                <a:lnTo>
                  <a:pt x="1270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TextBox 28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2372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TextBox 30">
            <a:hlinkClick r:id="" action="ppaction://hlinkshowjump?jump=nextslide">
              <a:snd r:embed="rId4" name="Замечательно.wav"/>
            </a:hlinkClick>
          </p:cNvPr>
          <p:cNvSpPr txBox="1"/>
          <p:nvPr/>
        </p:nvSpPr>
        <p:spPr>
          <a:xfrm>
            <a:off x="644420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7 - 4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21614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2" name="Полилиния 21"/>
          <p:cNvSpPr/>
          <p:nvPr/>
        </p:nvSpPr>
        <p:spPr>
          <a:xfrm>
            <a:off x="5651474" y="773517"/>
            <a:ext cx="2088878" cy="2626250"/>
          </a:xfrm>
          <a:custGeom>
            <a:avLst/>
            <a:gdLst>
              <a:gd name="connsiteX0" fmla="*/ 19050 w 1435100"/>
              <a:gd name="connsiteY0" fmla="*/ 6350 h 1892300"/>
              <a:gd name="connsiteX1" fmla="*/ 1435100 w 1435100"/>
              <a:gd name="connsiteY1" fmla="*/ 0 h 1892300"/>
              <a:gd name="connsiteX2" fmla="*/ 1422400 w 1435100"/>
              <a:gd name="connsiteY2" fmla="*/ 1409700 h 1892300"/>
              <a:gd name="connsiteX3" fmla="*/ 882650 w 1435100"/>
              <a:gd name="connsiteY3" fmla="*/ 1409700 h 1892300"/>
              <a:gd name="connsiteX4" fmla="*/ 711200 w 1435100"/>
              <a:gd name="connsiteY4" fmla="*/ 1892300 h 1892300"/>
              <a:gd name="connsiteX5" fmla="*/ 514350 w 1435100"/>
              <a:gd name="connsiteY5" fmla="*/ 1403350 h 1892300"/>
              <a:gd name="connsiteX6" fmla="*/ 0 w 1435100"/>
              <a:gd name="connsiteY6" fmla="*/ 1422400 h 1892300"/>
              <a:gd name="connsiteX7" fmla="*/ 12700 w 1435100"/>
              <a:gd name="connsiteY7" fmla="*/ 933450 h 1892300"/>
              <a:gd name="connsiteX8" fmla="*/ 444500 w 1435100"/>
              <a:gd name="connsiteY8" fmla="*/ 742950 h 1892300"/>
              <a:gd name="connsiteX9" fmla="*/ 19050 w 1435100"/>
              <a:gd name="connsiteY9" fmla="*/ 590550 h 1892300"/>
              <a:gd name="connsiteX10" fmla="*/ 19050 w 1435100"/>
              <a:gd name="connsiteY10" fmla="*/ 635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100" h="1892300">
                <a:moveTo>
                  <a:pt x="19050" y="6350"/>
                </a:moveTo>
                <a:lnTo>
                  <a:pt x="1435100" y="0"/>
                </a:lnTo>
                <a:lnTo>
                  <a:pt x="1422400" y="1409700"/>
                </a:lnTo>
                <a:lnTo>
                  <a:pt x="882650" y="1409700"/>
                </a:lnTo>
                <a:lnTo>
                  <a:pt x="711200" y="1892300"/>
                </a:lnTo>
                <a:lnTo>
                  <a:pt x="514350" y="1403350"/>
                </a:lnTo>
                <a:lnTo>
                  <a:pt x="0" y="1422400"/>
                </a:lnTo>
                <a:lnTo>
                  <a:pt x="12700" y="933450"/>
                </a:lnTo>
                <a:lnTo>
                  <a:pt x="444500" y="742950"/>
                </a:lnTo>
                <a:lnTo>
                  <a:pt x="19050" y="590550"/>
                </a:lnTo>
                <a:cubicBezTo>
                  <a:pt x="21167" y="397933"/>
                  <a:pt x="23283" y="205317"/>
                  <a:pt x="190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TextBox 30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hlinkshowjump?jump=nextslide">
              <a:snd r:embed="rId4" name="Молодец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 + 2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393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8" name="Полилиния 17"/>
          <p:cNvSpPr/>
          <p:nvPr/>
        </p:nvSpPr>
        <p:spPr>
          <a:xfrm>
            <a:off x="1556906" y="4016671"/>
            <a:ext cx="2107361" cy="2652689"/>
          </a:xfrm>
          <a:custGeom>
            <a:avLst/>
            <a:gdLst>
              <a:gd name="connsiteX0" fmla="*/ 0 w 1447800"/>
              <a:gd name="connsiteY0" fmla="*/ 495300 h 1911350"/>
              <a:gd name="connsiteX1" fmla="*/ 495300 w 1447800"/>
              <a:gd name="connsiteY1" fmla="*/ 495300 h 1911350"/>
              <a:gd name="connsiteX2" fmla="*/ 717550 w 1447800"/>
              <a:gd name="connsiteY2" fmla="*/ 0 h 1911350"/>
              <a:gd name="connsiteX3" fmla="*/ 908050 w 1447800"/>
              <a:gd name="connsiteY3" fmla="*/ 514350 h 1911350"/>
              <a:gd name="connsiteX4" fmla="*/ 1441450 w 1447800"/>
              <a:gd name="connsiteY4" fmla="*/ 508000 h 1911350"/>
              <a:gd name="connsiteX5" fmla="*/ 1441450 w 1447800"/>
              <a:gd name="connsiteY5" fmla="*/ 1016000 h 1911350"/>
              <a:gd name="connsiteX6" fmla="*/ 990600 w 1447800"/>
              <a:gd name="connsiteY6" fmla="*/ 1219200 h 1911350"/>
              <a:gd name="connsiteX7" fmla="*/ 1447800 w 1447800"/>
              <a:gd name="connsiteY7" fmla="*/ 1422400 h 1911350"/>
              <a:gd name="connsiteX8" fmla="*/ 1441450 w 1447800"/>
              <a:gd name="connsiteY8" fmla="*/ 1911350 h 1911350"/>
              <a:gd name="connsiteX9" fmla="*/ 12700 w 1447800"/>
              <a:gd name="connsiteY9" fmla="*/ 1905000 h 1911350"/>
              <a:gd name="connsiteX10" fmla="*/ 0 w 1447800"/>
              <a:gd name="connsiteY10" fmla="*/ 49530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7800" h="1911350">
                <a:moveTo>
                  <a:pt x="0" y="495300"/>
                </a:moveTo>
                <a:lnTo>
                  <a:pt x="495300" y="495300"/>
                </a:lnTo>
                <a:lnTo>
                  <a:pt x="717550" y="0"/>
                </a:lnTo>
                <a:lnTo>
                  <a:pt x="908050" y="514350"/>
                </a:lnTo>
                <a:lnTo>
                  <a:pt x="1441450" y="508000"/>
                </a:lnTo>
                <a:lnTo>
                  <a:pt x="1441450" y="1016000"/>
                </a:lnTo>
                <a:lnTo>
                  <a:pt x="990600" y="1219200"/>
                </a:lnTo>
                <a:lnTo>
                  <a:pt x="1447800" y="1422400"/>
                </a:lnTo>
                <a:cubicBezTo>
                  <a:pt x="1445683" y="1585383"/>
                  <a:pt x="1443567" y="1748367"/>
                  <a:pt x="1441450" y="1911350"/>
                </a:cubicBezTo>
                <a:lnTo>
                  <a:pt x="12700" y="1905000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5157192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hlinkshowjump?jump=nextslide">
              <a:snd r:embed="rId4" name="Умница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+ 4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9299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7" name="Полилиния 16"/>
          <p:cNvSpPr/>
          <p:nvPr/>
        </p:nvSpPr>
        <p:spPr>
          <a:xfrm>
            <a:off x="3008028" y="4695268"/>
            <a:ext cx="3308927" cy="1965281"/>
          </a:xfrm>
          <a:custGeom>
            <a:avLst/>
            <a:gdLst>
              <a:gd name="connsiteX0" fmla="*/ 450850 w 2273300"/>
              <a:gd name="connsiteY0" fmla="*/ 6350 h 1416050"/>
              <a:gd name="connsiteX1" fmla="*/ 914400 w 2273300"/>
              <a:gd name="connsiteY1" fmla="*/ 6350 h 1416050"/>
              <a:gd name="connsiteX2" fmla="*/ 1168400 w 2273300"/>
              <a:gd name="connsiteY2" fmla="*/ 469900 h 1416050"/>
              <a:gd name="connsiteX3" fmla="*/ 1358900 w 2273300"/>
              <a:gd name="connsiteY3" fmla="*/ 0 h 1416050"/>
              <a:gd name="connsiteX4" fmla="*/ 1835150 w 2273300"/>
              <a:gd name="connsiteY4" fmla="*/ 19050 h 1416050"/>
              <a:gd name="connsiteX5" fmla="*/ 1828800 w 2273300"/>
              <a:gd name="connsiteY5" fmla="*/ 539750 h 1416050"/>
              <a:gd name="connsiteX6" fmla="*/ 2273300 w 2273300"/>
              <a:gd name="connsiteY6" fmla="*/ 742950 h 1416050"/>
              <a:gd name="connsiteX7" fmla="*/ 1822450 w 2273300"/>
              <a:gd name="connsiteY7" fmla="*/ 965200 h 1416050"/>
              <a:gd name="connsiteX8" fmla="*/ 1835150 w 2273300"/>
              <a:gd name="connsiteY8" fmla="*/ 1416050 h 1416050"/>
              <a:gd name="connsiteX9" fmla="*/ 450850 w 2273300"/>
              <a:gd name="connsiteY9" fmla="*/ 1409700 h 1416050"/>
              <a:gd name="connsiteX10" fmla="*/ 457200 w 2273300"/>
              <a:gd name="connsiteY10" fmla="*/ 933450 h 1416050"/>
              <a:gd name="connsiteX11" fmla="*/ 0 w 2273300"/>
              <a:gd name="connsiteY11" fmla="*/ 723900 h 1416050"/>
              <a:gd name="connsiteX12" fmla="*/ 450850 w 2273300"/>
              <a:gd name="connsiteY12" fmla="*/ 520700 h 1416050"/>
              <a:gd name="connsiteX13" fmla="*/ 450850 w 2273300"/>
              <a:gd name="connsiteY13" fmla="*/ 635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16050">
                <a:moveTo>
                  <a:pt x="450850" y="6350"/>
                </a:moveTo>
                <a:lnTo>
                  <a:pt x="914400" y="6350"/>
                </a:lnTo>
                <a:lnTo>
                  <a:pt x="1168400" y="469900"/>
                </a:lnTo>
                <a:lnTo>
                  <a:pt x="1358900" y="0"/>
                </a:lnTo>
                <a:lnTo>
                  <a:pt x="1835150" y="19050"/>
                </a:lnTo>
                <a:cubicBezTo>
                  <a:pt x="1833033" y="192617"/>
                  <a:pt x="1830917" y="366183"/>
                  <a:pt x="1828800" y="539750"/>
                </a:cubicBezTo>
                <a:lnTo>
                  <a:pt x="2273300" y="742950"/>
                </a:lnTo>
                <a:lnTo>
                  <a:pt x="1822450" y="965200"/>
                </a:lnTo>
                <a:lnTo>
                  <a:pt x="1835150" y="1416050"/>
                </a:lnTo>
                <a:lnTo>
                  <a:pt x="450850" y="1409700"/>
                </a:lnTo>
                <a:cubicBezTo>
                  <a:pt x="452967" y="1250950"/>
                  <a:pt x="455083" y="1092200"/>
                  <a:pt x="457200" y="933450"/>
                </a:cubicBezTo>
                <a:lnTo>
                  <a:pt x="0" y="723900"/>
                </a:lnTo>
                <a:lnTo>
                  <a:pt x="450850" y="520700"/>
                </a:lnTo>
                <a:cubicBezTo>
                  <a:pt x="452967" y="347133"/>
                  <a:pt x="455083" y="173567"/>
                  <a:pt x="45085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TextBox 31">
            <a:hlinkClick r:id="" action="ppaction://hlinkshowjump?jump=nextslide">
              <a:snd r:embed="rId4" name="Замечательно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5229200"/>
            <a:ext cx="53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6 - 2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9367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19" name="Полилиния 18"/>
          <p:cNvSpPr/>
          <p:nvPr/>
        </p:nvSpPr>
        <p:spPr>
          <a:xfrm>
            <a:off x="1556906" y="2712359"/>
            <a:ext cx="2745115" cy="2000532"/>
          </a:xfrm>
          <a:custGeom>
            <a:avLst/>
            <a:gdLst>
              <a:gd name="connsiteX0" fmla="*/ 0 w 1885950"/>
              <a:gd name="connsiteY0" fmla="*/ 6350 h 1441450"/>
              <a:gd name="connsiteX1" fmla="*/ 495300 w 1885950"/>
              <a:gd name="connsiteY1" fmla="*/ 0 h 1441450"/>
              <a:gd name="connsiteX2" fmla="*/ 673100 w 1885950"/>
              <a:gd name="connsiteY2" fmla="*/ 508000 h 1441450"/>
              <a:gd name="connsiteX3" fmla="*/ 895350 w 1885950"/>
              <a:gd name="connsiteY3" fmla="*/ 31750 h 1441450"/>
              <a:gd name="connsiteX4" fmla="*/ 1435100 w 1885950"/>
              <a:gd name="connsiteY4" fmla="*/ 38100 h 1441450"/>
              <a:gd name="connsiteX5" fmla="*/ 1435100 w 1885950"/>
              <a:gd name="connsiteY5" fmla="*/ 533400 h 1441450"/>
              <a:gd name="connsiteX6" fmla="*/ 1885950 w 1885950"/>
              <a:gd name="connsiteY6" fmla="*/ 704850 h 1441450"/>
              <a:gd name="connsiteX7" fmla="*/ 1441450 w 1885950"/>
              <a:gd name="connsiteY7" fmla="*/ 889000 h 1441450"/>
              <a:gd name="connsiteX8" fmla="*/ 1441450 w 1885950"/>
              <a:gd name="connsiteY8" fmla="*/ 1441450 h 1441450"/>
              <a:gd name="connsiteX9" fmla="*/ 908050 w 1885950"/>
              <a:gd name="connsiteY9" fmla="*/ 1441450 h 1441450"/>
              <a:gd name="connsiteX10" fmla="*/ 717550 w 1885950"/>
              <a:gd name="connsiteY10" fmla="*/ 939800 h 1441450"/>
              <a:gd name="connsiteX11" fmla="*/ 495300 w 1885950"/>
              <a:gd name="connsiteY11" fmla="*/ 1435100 h 1441450"/>
              <a:gd name="connsiteX12" fmla="*/ 6350 w 1885950"/>
              <a:gd name="connsiteY12" fmla="*/ 1435100 h 1441450"/>
              <a:gd name="connsiteX13" fmla="*/ 0 w 1885950"/>
              <a:gd name="connsiteY13" fmla="*/ 635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85950" h="1441450">
                <a:moveTo>
                  <a:pt x="0" y="6350"/>
                </a:moveTo>
                <a:lnTo>
                  <a:pt x="495300" y="0"/>
                </a:lnTo>
                <a:lnTo>
                  <a:pt x="673100" y="508000"/>
                </a:lnTo>
                <a:lnTo>
                  <a:pt x="895350" y="31750"/>
                </a:lnTo>
                <a:lnTo>
                  <a:pt x="1435100" y="38100"/>
                </a:lnTo>
                <a:lnTo>
                  <a:pt x="1435100" y="533400"/>
                </a:lnTo>
                <a:lnTo>
                  <a:pt x="1885950" y="704850"/>
                </a:lnTo>
                <a:lnTo>
                  <a:pt x="1441450" y="889000"/>
                </a:lnTo>
                <a:lnTo>
                  <a:pt x="1441450" y="1441450"/>
                </a:lnTo>
                <a:lnTo>
                  <a:pt x="908050" y="1441450"/>
                </a:lnTo>
                <a:lnTo>
                  <a:pt x="717550" y="939800"/>
                </a:lnTo>
                <a:lnTo>
                  <a:pt x="495300" y="1435100"/>
                </a:lnTo>
                <a:lnTo>
                  <a:pt x="6350" y="1435100"/>
                </a:lnTo>
                <a:cubicBezTo>
                  <a:pt x="4233" y="958850"/>
                  <a:pt x="2117" y="482600"/>
                  <a:pt x="0" y="635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TextBox 31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2195736" y="3284984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hlinkClick r:id="" action="ppaction://hlinkshowjump?jump=nextslide">
              <a:snd r:embed="rId4" name="Молодец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+ 0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3037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" name="Полилиния 20"/>
          <p:cNvSpPr/>
          <p:nvPr/>
        </p:nvSpPr>
        <p:spPr>
          <a:xfrm>
            <a:off x="4995235" y="2729985"/>
            <a:ext cx="2735874" cy="2018159"/>
          </a:xfrm>
          <a:custGeom>
            <a:avLst/>
            <a:gdLst>
              <a:gd name="connsiteX0" fmla="*/ 450850 w 1879600"/>
              <a:gd name="connsiteY0" fmla="*/ 12700 h 1454150"/>
              <a:gd name="connsiteX1" fmla="*/ 977900 w 1879600"/>
              <a:gd name="connsiteY1" fmla="*/ 0 h 1454150"/>
              <a:gd name="connsiteX2" fmla="*/ 1162050 w 1879600"/>
              <a:gd name="connsiteY2" fmla="*/ 482600 h 1454150"/>
              <a:gd name="connsiteX3" fmla="*/ 1346200 w 1879600"/>
              <a:gd name="connsiteY3" fmla="*/ 0 h 1454150"/>
              <a:gd name="connsiteX4" fmla="*/ 1879600 w 1879600"/>
              <a:gd name="connsiteY4" fmla="*/ 0 h 1454150"/>
              <a:gd name="connsiteX5" fmla="*/ 1873250 w 1879600"/>
              <a:gd name="connsiteY5" fmla="*/ 1422400 h 1454150"/>
              <a:gd name="connsiteX6" fmla="*/ 1352550 w 1879600"/>
              <a:gd name="connsiteY6" fmla="*/ 1416050 h 1454150"/>
              <a:gd name="connsiteX7" fmla="*/ 1168400 w 1879600"/>
              <a:gd name="connsiteY7" fmla="*/ 965200 h 1454150"/>
              <a:gd name="connsiteX8" fmla="*/ 908050 w 1879600"/>
              <a:gd name="connsiteY8" fmla="*/ 1454150 h 1454150"/>
              <a:gd name="connsiteX9" fmla="*/ 469900 w 1879600"/>
              <a:gd name="connsiteY9" fmla="*/ 1441450 h 1454150"/>
              <a:gd name="connsiteX10" fmla="*/ 469900 w 1879600"/>
              <a:gd name="connsiteY10" fmla="*/ 971550 h 1454150"/>
              <a:gd name="connsiteX11" fmla="*/ 0 w 1879600"/>
              <a:gd name="connsiteY11" fmla="*/ 774700 h 1454150"/>
              <a:gd name="connsiteX12" fmla="*/ 457200 w 1879600"/>
              <a:gd name="connsiteY12" fmla="*/ 590550 h 1454150"/>
              <a:gd name="connsiteX13" fmla="*/ 450850 w 1879600"/>
              <a:gd name="connsiteY13" fmla="*/ 127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9600" h="1454150">
                <a:moveTo>
                  <a:pt x="450850" y="12700"/>
                </a:moveTo>
                <a:lnTo>
                  <a:pt x="977900" y="0"/>
                </a:lnTo>
                <a:lnTo>
                  <a:pt x="1162050" y="482600"/>
                </a:lnTo>
                <a:lnTo>
                  <a:pt x="1346200" y="0"/>
                </a:lnTo>
                <a:lnTo>
                  <a:pt x="1879600" y="0"/>
                </a:lnTo>
                <a:cubicBezTo>
                  <a:pt x="1877483" y="474133"/>
                  <a:pt x="1875367" y="948267"/>
                  <a:pt x="1873250" y="1422400"/>
                </a:cubicBezTo>
                <a:lnTo>
                  <a:pt x="1352550" y="1416050"/>
                </a:lnTo>
                <a:lnTo>
                  <a:pt x="1168400" y="965200"/>
                </a:lnTo>
                <a:lnTo>
                  <a:pt x="908050" y="1454150"/>
                </a:lnTo>
                <a:lnTo>
                  <a:pt x="469900" y="1441450"/>
                </a:lnTo>
                <a:lnTo>
                  <a:pt x="469900" y="971550"/>
                </a:lnTo>
                <a:lnTo>
                  <a:pt x="0" y="774700"/>
                </a:lnTo>
                <a:lnTo>
                  <a:pt x="457200" y="590550"/>
                </a:lnTo>
                <a:cubicBezTo>
                  <a:pt x="455083" y="397933"/>
                  <a:pt x="452967" y="205317"/>
                  <a:pt x="450850" y="1270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hlinkshowjump?jump=nextslide">
              <a:snd r:embed="rId3" name="Молодец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4" name="TextBox 33">
            <a:hlinkClick r:id="" action="ppaction://noaction">
              <a:snd r:embed="rId4" name="Ой-ой-ой.wav"/>
            </a:hlinkClick>
          </p:cNvPr>
          <p:cNvSpPr txBox="1"/>
          <p:nvPr/>
        </p:nvSpPr>
        <p:spPr>
          <a:xfrm>
            <a:off x="6444208" y="3212976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35896" y="188640"/>
            <a:ext cx="2016224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+ 1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6123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17000" t="13000" r="17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488832" cy="61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1547665" y="764704"/>
            <a:ext cx="6192688" cy="5904656"/>
            <a:chOff x="1547665" y="764704"/>
            <a:chExt cx="6192688" cy="5904656"/>
          </a:xfrm>
        </p:grpSpPr>
        <p:sp useBgFill="1">
          <p:nvSpPr>
            <p:cNvPr id="4" name="Полилиния 3"/>
            <p:cNvSpPr/>
            <p:nvPr/>
          </p:nvSpPr>
          <p:spPr>
            <a:xfrm>
              <a:off x="5660719" y="4069549"/>
              <a:ext cx="2079634" cy="2590998"/>
            </a:xfrm>
            <a:custGeom>
              <a:avLst/>
              <a:gdLst>
                <a:gd name="connsiteX0" fmla="*/ 6350 w 1428750"/>
                <a:gd name="connsiteY0" fmla="*/ 482600 h 1866900"/>
                <a:gd name="connsiteX1" fmla="*/ 457200 w 1428750"/>
                <a:gd name="connsiteY1" fmla="*/ 488950 h 1866900"/>
                <a:gd name="connsiteX2" fmla="*/ 717550 w 1428750"/>
                <a:gd name="connsiteY2" fmla="*/ 0 h 1866900"/>
                <a:gd name="connsiteX3" fmla="*/ 901700 w 1428750"/>
                <a:gd name="connsiteY3" fmla="*/ 463550 h 1866900"/>
                <a:gd name="connsiteX4" fmla="*/ 1422400 w 1428750"/>
                <a:gd name="connsiteY4" fmla="*/ 457200 h 1866900"/>
                <a:gd name="connsiteX5" fmla="*/ 1428750 w 1428750"/>
                <a:gd name="connsiteY5" fmla="*/ 1866900 h 1866900"/>
                <a:gd name="connsiteX6" fmla="*/ 12700 w 1428750"/>
                <a:gd name="connsiteY6" fmla="*/ 1860550 h 1866900"/>
                <a:gd name="connsiteX7" fmla="*/ 0 w 1428750"/>
                <a:gd name="connsiteY7" fmla="*/ 1416050 h 1866900"/>
                <a:gd name="connsiteX8" fmla="*/ 450850 w 1428750"/>
                <a:gd name="connsiteY8" fmla="*/ 1187450 h 1866900"/>
                <a:gd name="connsiteX9" fmla="*/ 12700 w 1428750"/>
                <a:gd name="connsiteY9" fmla="*/ 984250 h 1866900"/>
                <a:gd name="connsiteX10" fmla="*/ 6350 w 1428750"/>
                <a:gd name="connsiteY10" fmla="*/ 4826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0" h="1866900">
                  <a:moveTo>
                    <a:pt x="6350" y="482600"/>
                  </a:moveTo>
                  <a:lnTo>
                    <a:pt x="457200" y="488950"/>
                  </a:lnTo>
                  <a:lnTo>
                    <a:pt x="717550" y="0"/>
                  </a:lnTo>
                  <a:lnTo>
                    <a:pt x="901700" y="463550"/>
                  </a:lnTo>
                  <a:lnTo>
                    <a:pt x="1422400" y="457200"/>
                  </a:lnTo>
                  <a:cubicBezTo>
                    <a:pt x="1424517" y="927100"/>
                    <a:pt x="1426633" y="1397000"/>
                    <a:pt x="1428750" y="1866900"/>
                  </a:cubicBezTo>
                  <a:lnTo>
                    <a:pt x="12700" y="1860550"/>
                  </a:lnTo>
                  <a:lnTo>
                    <a:pt x="0" y="1416050"/>
                  </a:lnTo>
                  <a:lnTo>
                    <a:pt x="450850" y="1187450"/>
                  </a:lnTo>
                  <a:lnTo>
                    <a:pt x="12700" y="984250"/>
                  </a:lnTo>
                  <a:cubicBezTo>
                    <a:pt x="10583" y="817033"/>
                    <a:pt x="8467" y="649817"/>
                    <a:pt x="6350" y="4826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5" name="Полилиния 4"/>
            <p:cNvSpPr/>
            <p:nvPr/>
          </p:nvSpPr>
          <p:spPr>
            <a:xfrm>
              <a:off x="3008029" y="4695268"/>
              <a:ext cx="3308927" cy="1965281"/>
            </a:xfrm>
            <a:custGeom>
              <a:avLst/>
              <a:gdLst>
                <a:gd name="connsiteX0" fmla="*/ 450850 w 2273300"/>
                <a:gd name="connsiteY0" fmla="*/ 6350 h 1416050"/>
                <a:gd name="connsiteX1" fmla="*/ 914400 w 2273300"/>
                <a:gd name="connsiteY1" fmla="*/ 6350 h 1416050"/>
                <a:gd name="connsiteX2" fmla="*/ 1168400 w 2273300"/>
                <a:gd name="connsiteY2" fmla="*/ 469900 h 1416050"/>
                <a:gd name="connsiteX3" fmla="*/ 1358900 w 2273300"/>
                <a:gd name="connsiteY3" fmla="*/ 0 h 1416050"/>
                <a:gd name="connsiteX4" fmla="*/ 1835150 w 2273300"/>
                <a:gd name="connsiteY4" fmla="*/ 19050 h 1416050"/>
                <a:gd name="connsiteX5" fmla="*/ 1828800 w 2273300"/>
                <a:gd name="connsiteY5" fmla="*/ 539750 h 1416050"/>
                <a:gd name="connsiteX6" fmla="*/ 2273300 w 2273300"/>
                <a:gd name="connsiteY6" fmla="*/ 742950 h 1416050"/>
                <a:gd name="connsiteX7" fmla="*/ 1822450 w 2273300"/>
                <a:gd name="connsiteY7" fmla="*/ 965200 h 1416050"/>
                <a:gd name="connsiteX8" fmla="*/ 1835150 w 2273300"/>
                <a:gd name="connsiteY8" fmla="*/ 1416050 h 1416050"/>
                <a:gd name="connsiteX9" fmla="*/ 450850 w 2273300"/>
                <a:gd name="connsiteY9" fmla="*/ 1409700 h 1416050"/>
                <a:gd name="connsiteX10" fmla="*/ 457200 w 2273300"/>
                <a:gd name="connsiteY10" fmla="*/ 933450 h 1416050"/>
                <a:gd name="connsiteX11" fmla="*/ 0 w 2273300"/>
                <a:gd name="connsiteY11" fmla="*/ 723900 h 1416050"/>
                <a:gd name="connsiteX12" fmla="*/ 450850 w 2273300"/>
                <a:gd name="connsiteY12" fmla="*/ 520700 h 1416050"/>
                <a:gd name="connsiteX13" fmla="*/ 450850 w 2273300"/>
                <a:gd name="connsiteY13" fmla="*/ 63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16050">
                  <a:moveTo>
                    <a:pt x="450850" y="6350"/>
                  </a:moveTo>
                  <a:lnTo>
                    <a:pt x="914400" y="6350"/>
                  </a:lnTo>
                  <a:lnTo>
                    <a:pt x="1168400" y="469900"/>
                  </a:lnTo>
                  <a:lnTo>
                    <a:pt x="1358900" y="0"/>
                  </a:lnTo>
                  <a:lnTo>
                    <a:pt x="1835150" y="19050"/>
                  </a:lnTo>
                  <a:cubicBezTo>
                    <a:pt x="1833033" y="192617"/>
                    <a:pt x="1830917" y="366183"/>
                    <a:pt x="1828800" y="539750"/>
                  </a:cubicBezTo>
                  <a:lnTo>
                    <a:pt x="2273300" y="742950"/>
                  </a:lnTo>
                  <a:lnTo>
                    <a:pt x="1822450" y="965200"/>
                  </a:lnTo>
                  <a:lnTo>
                    <a:pt x="1835150" y="1416050"/>
                  </a:lnTo>
                  <a:lnTo>
                    <a:pt x="450850" y="1409700"/>
                  </a:lnTo>
                  <a:cubicBezTo>
                    <a:pt x="452967" y="1250950"/>
                    <a:pt x="455083" y="1092200"/>
                    <a:pt x="457200" y="933450"/>
                  </a:cubicBezTo>
                  <a:lnTo>
                    <a:pt x="0" y="723900"/>
                  </a:lnTo>
                  <a:lnTo>
                    <a:pt x="450850" y="520700"/>
                  </a:lnTo>
                  <a:cubicBezTo>
                    <a:pt x="452967" y="347133"/>
                    <a:pt x="455083" y="173567"/>
                    <a:pt x="4508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6" name="Полилиния 5"/>
            <p:cNvSpPr/>
            <p:nvPr/>
          </p:nvSpPr>
          <p:spPr>
            <a:xfrm>
              <a:off x="1556907" y="4016671"/>
              <a:ext cx="2107361" cy="2652689"/>
            </a:xfrm>
            <a:custGeom>
              <a:avLst/>
              <a:gdLst>
                <a:gd name="connsiteX0" fmla="*/ 0 w 1447800"/>
                <a:gd name="connsiteY0" fmla="*/ 495300 h 1911350"/>
                <a:gd name="connsiteX1" fmla="*/ 495300 w 1447800"/>
                <a:gd name="connsiteY1" fmla="*/ 495300 h 1911350"/>
                <a:gd name="connsiteX2" fmla="*/ 717550 w 1447800"/>
                <a:gd name="connsiteY2" fmla="*/ 0 h 1911350"/>
                <a:gd name="connsiteX3" fmla="*/ 908050 w 1447800"/>
                <a:gd name="connsiteY3" fmla="*/ 514350 h 1911350"/>
                <a:gd name="connsiteX4" fmla="*/ 1441450 w 1447800"/>
                <a:gd name="connsiteY4" fmla="*/ 508000 h 1911350"/>
                <a:gd name="connsiteX5" fmla="*/ 1441450 w 1447800"/>
                <a:gd name="connsiteY5" fmla="*/ 1016000 h 1911350"/>
                <a:gd name="connsiteX6" fmla="*/ 990600 w 1447800"/>
                <a:gd name="connsiteY6" fmla="*/ 1219200 h 1911350"/>
                <a:gd name="connsiteX7" fmla="*/ 1447800 w 1447800"/>
                <a:gd name="connsiteY7" fmla="*/ 1422400 h 1911350"/>
                <a:gd name="connsiteX8" fmla="*/ 1441450 w 1447800"/>
                <a:gd name="connsiteY8" fmla="*/ 1911350 h 1911350"/>
                <a:gd name="connsiteX9" fmla="*/ 12700 w 1447800"/>
                <a:gd name="connsiteY9" fmla="*/ 1905000 h 1911350"/>
                <a:gd name="connsiteX10" fmla="*/ 0 w 1447800"/>
                <a:gd name="connsiteY10" fmla="*/ 49530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800" h="1911350">
                  <a:moveTo>
                    <a:pt x="0" y="495300"/>
                  </a:moveTo>
                  <a:lnTo>
                    <a:pt x="495300" y="495300"/>
                  </a:lnTo>
                  <a:lnTo>
                    <a:pt x="717550" y="0"/>
                  </a:lnTo>
                  <a:lnTo>
                    <a:pt x="908050" y="514350"/>
                  </a:lnTo>
                  <a:lnTo>
                    <a:pt x="1441450" y="508000"/>
                  </a:lnTo>
                  <a:lnTo>
                    <a:pt x="1441450" y="1016000"/>
                  </a:lnTo>
                  <a:lnTo>
                    <a:pt x="990600" y="1219200"/>
                  </a:lnTo>
                  <a:lnTo>
                    <a:pt x="1447800" y="1422400"/>
                  </a:lnTo>
                  <a:cubicBezTo>
                    <a:pt x="1445683" y="1585383"/>
                    <a:pt x="1443567" y="1748367"/>
                    <a:pt x="1441450" y="1911350"/>
                  </a:cubicBezTo>
                  <a:lnTo>
                    <a:pt x="12700" y="1905000"/>
                  </a:lnTo>
                  <a:lnTo>
                    <a:pt x="0" y="4953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7" name="Полилиния 6"/>
            <p:cNvSpPr/>
            <p:nvPr/>
          </p:nvSpPr>
          <p:spPr>
            <a:xfrm>
              <a:off x="1556907" y="2712359"/>
              <a:ext cx="2745115" cy="2000532"/>
            </a:xfrm>
            <a:custGeom>
              <a:avLst/>
              <a:gdLst>
                <a:gd name="connsiteX0" fmla="*/ 0 w 1885950"/>
                <a:gd name="connsiteY0" fmla="*/ 6350 h 1441450"/>
                <a:gd name="connsiteX1" fmla="*/ 495300 w 1885950"/>
                <a:gd name="connsiteY1" fmla="*/ 0 h 1441450"/>
                <a:gd name="connsiteX2" fmla="*/ 673100 w 1885950"/>
                <a:gd name="connsiteY2" fmla="*/ 508000 h 1441450"/>
                <a:gd name="connsiteX3" fmla="*/ 895350 w 1885950"/>
                <a:gd name="connsiteY3" fmla="*/ 31750 h 1441450"/>
                <a:gd name="connsiteX4" fmla="*/ 1435100 w 1885950"/>
                <a:gd name="connsiteY4" fmla="*/ 38100 h 1441450"/>
                <a:gd name="connsiteX5" fmla="*/ 1435100 w 1885950"/>
                <a:gd name="connsiteY5" fmla="*/ 533400 h 1441450"/>
                <a:gd name="connsiteX6" fmla="*/ 1885950 w 1885950"/>
                <a:gd name="connsiteY6" fmla="*/ 704850 h 1441450"/>
                <a:gd name="connsiteX7" fmla="*/ 1441450 w 1885950"/>
                <a:gd name="connsiteY7" fmla="*/ 889000 h 1441450"/>
                <a:gd name="connsiteX8" fmla="*/ 1441450 w 1885950"/>
                <a:gd name="connsiteY8" fmla="*/ 1441450 h 1441450"/>
                <a:gd name="connsiteX9" fmla="*/ 908050 w 1885950"/>
                <a:gd name="connsiteY9" fmla="*/ 1441450 h 1441450"/>
                <a:gd name="connsiteX10" fmla="*/ 717550 w 1885950"/>
                <a:gd name="connsiteY10" fmla="*/ 939800 h 1441450"/>
                <a:gd name="connsiteX11" fmla="*/ 495300 w 1885950"/>
                <a:gd name="connsiteY11" fmla="*/ 1435100 h 1441450"/>
                <a:gd name="connsiteX12" fmla="*/ 6350 w 1885950"/>
                <a:gd name="connsiteY12" fmla="*/ 1435100 h 1441450"/>
                <a:gd name="connsiteX13" fmla="*/ 0 w 1885950"/>
                <a:gd name="connsiteY13" fmla="*/ 63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0" h="1441450">
                  <a:moveTo>
                    <a:pt x="0" y="6350"/>
                  </a:moveTo>
                  <a:lnTo>
                    <a:pt x="495300" y="0"/>
                  </a:lnTo>
                  <a:lnTo>
                    <a:pt x="673100" y="508000"/>
                  </a:lnTo>
                  <a:lnTo>
                    <a:pt x="895350" y="31750"/>
                  </a:lnTo>
                  <a:lnTo>
                    <a:pt x="1435100" y="38100"/>
                  </a:lnTo>
                  <a:lnTo>
                    <a:pt x="1435100" y="533400"/>
                  </a:lnTo>
                  <a:lnTo>
                    <a:pt x="1885950" y="704850"/>
                  </a:lnTo>
                  <a:lnTo>
                    <a:pt x="1441450" y="889000"/>
                  </a:lnTo>
                  <a:lnTo>
                    <a:pt x="1441450" y="1441450"/>
                  </a:lnTo>
                  <a:lnTo>
                    <a:pt x="908050" y="1441450"/>
                  </a:lnTo>
                  <a:lnTo>
                    <a:pt x="717550" y="939800"/>
                  </a:lnTo>
                  <a:lnTo>
                    <a:pt x="495300" y="1435100"/>
                  </a:lnTo>
                  <a:lnTo>
                    <a:pt x="6350" y="1435100"/>
                  </a:lnTo>
                  <a:cubicBezTo>
                    <a:pt x="4233" y="958850"/>
                    <a:pt x="2117" y="482600"/>
                    <a:pt x="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8" name="Полилиния 7"/>
            <p:cNvSpPr/>
            <p:nvPr/>
          </p:nvSpPr>
          <p:spPr>
            <a:xfrm>
              <a:off x="3636541" y="2113081"/>
              <a:ext cx="2042663" cy="3216715"/>
            </a:xfrm>
            <a:custGeom>
              <a:avLst/>
              <a:gdLst>
                <a:gd name="connsiteX0" fmla="*/ 0 w 1403350"/>
                <a:gd name="connsiteY0" fmla="*/ 469900 h 2317750"/>
                <a:gd name="connsiteX1" fmla="*/ 482600 w 1403350"/>
                <a:gd name="connsiteY1" fmla="*/ 476250 h 2317750"/>
                <a:gd name="connsiteX2" fmla="*/ 698500 w 1403350"/>
                <a:gd name="connsiteY2" fmla="*/ 0 h 2317750"/>
                <a:gd name="connsiteX3" fmla="*/ 869950 w 1403350"/>
                <a:gd name="connsiteY3" fmla="*/ 450850 h 2317750"/>
                <a:gd name="connsiteX4" fmla="*/ 1384300 w 1403350"/>
                <a:gd name="connsiteY4" fmla="*/ 450850 h 2317750"/>
                <a:gd name="connsiteX5" fmla="*/ 1384300 w 1403350"/>
                <a:gd name="connsiteY5" fmla="*/ 1035050 h 2317750"/>
                <a:gd name="connsiteX6" fmla="*/ 920750 w 1403350"/>
                <a:gd name="connsiteY6" fmla="*/ 1219200 h 2317750"/>
                <a:gd name="connsiteX7" fmla="*/ 1397000 w 1403350"/>
                <a:gd name="connsiteY7" fmla="*/ 1416050 h 2317750"/>
                <a:gd name="connsiteX8" fmla="*/ 1403350 w 1403350"/>
                <a:gd name="connsiteY8" fmla="*/ 1879600 h 2317750"/>
                <a:gd name="connsiteX9" fmla="*/ 920750 w 1403350"/>
                <a:gd name="connsiteY9" fmla="*/ 1860550 h 2317750"/>
                <a:gd name="connsiteX10" fmla="*/ 730250 w 1403350"/>
                <a:gd name="connsiteY10" fmla="*/ 2317750 h 2317750"/>
                <a:gd name="connsiteX11" fmla="*/ 476250 w 1403350"/>
                <a:gd name="connsiteY11" fmla="*/ 1866900 h 2317750"/>
                <a:gd name="connsiteX12" fmla="*/ 12700 w 1403350"/>
                <a:gd name="connsiteY12" fmla="*/ 1873250 h 2317750"/>
                <a:gd name="connsiteX13" fmla="*/ 12700 w 1403350"/>
                <a:gd name="connsiteY13" fmla="*/ 1308100 h 2317750"/>
                <a:gd name="connsiteX14" fmla="*/ 450850 w 1403350"/>
                <a:gd name="connsiteY14" fmla="*/ 1136650 h 2317750"/>
                <a:gd name="connsiteX15" fmla="*/ 0 w 1403350"/>
                <a:gd name="connsiteY15" fmla="*/ 965200 h 2317750"/>
                <a:gd name="connsiteX16" fmla="*/ 0 w 1403350"/>
                <a:gd name="connsiteY16" fmla="*/ 469900 h 231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3350" h="2317750">
                  <a:moveTo>
                    <a:pt x="0" y="469900"/>
                  </a:moveTo>
                  <a:lnTo>
                    <a:pt x="482600" y="476250"/>
                  </a:lnTo>
                  <a:lnTo>
                    <a:pt x="698500" y="0"/>
                  </a:lnTo>
                  <a:lnTo>
                    <a:pt x="869950" y="450850"/>
                  </a:lnTo>
                  <a:lnTo>
                    <a:pt x="1384300" y="450850"/>
                  </a:lnTo>
                  <a:lnTo>
                    <a:pt x="1384300" y="1035050"/>
                  </a:lnTo>
                  <a:lnTo>
                    <a:pt x="920750" y="1219200"/>
                  </a:lnTo>
                  <a:lnTo>
                    <a:pt x="1397000" y="1416050"/>
                  </a:lnTo>
                  <a:cubicBezTo>
                    <a:pt x="1399117" y="1570567"/>
                    <a:pt x="1401233" y="1725083"/>
                    <a:pt x="1403350" y="1879600"/>
                  </a:cubicBezTo>
                  <a:lnTo>
                    <a:pt x="920750" y="1860550"/>
                  </a:lnTo>
                  <a:lnTo>
                    <a:pt x="730250" y="2317750"/>
                  </a:lnTo>
                  <a:lnTo>
                    <a:pt x="476250" y="1866900"/>
                  </a:lnTo>
                  <a:lnTo>
                    <a:pt x="12700" y="1873250"/>
                  </a:lnTo>
                  <a:lnTo>
                    <a:pt x="12700" y="1308100"/>
                  </a:lnTo>
                  <a:lnTo>
                    <a:pt x="450850" y="1136650"/>
                  </a:lnTo>
                  <a:lnTo>
                    <a:pt x="0" y="965200"/>
                  </a:lnTo>
                  <a:lnTo>
                    <a:pt x="0" y="46990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9" name="Полилиния 8"/>
            <p:cNvSpPr/>
            <p:nvPr/>
          </p:nvSpPr>
          <p:spPr>
            <a:xfrm>
              <a:off x="4995236" y="2729985"/>
              <a:ext cx="2735874" cy="2018159"/>
            </a:xfrm>
            <a:custGeom>
              <a:avLst/>
              <a:gdLst>
                <a:gd name="connsiteX0" fmla="*/ 450850 w 1879600"/>
                <a:gd name="connsiteY0" fmla="*/ 12700 h 1454150"/>
                <a:gd name="connsiteX1" fmla="*/ 977900 w 1879600"/>
                <a:gd name="connsiteY1" fmla="*/ 0 h 1454150"/>
                <a:gd name="connsiteX2" fmla="*/ 1162050 w 1879600"/>
                <a:gd name="connsiteY2" fmla="*/ 482600 h 1454150"/>
                <a:gd name="connsiteX3" fmla="*/ 1346200 w 1879600"/>
                <a:gd name="connsiteY3" fmla="*/ 0 h 1454150"/>
                <a:gd name="connsiteX4" fmla="*/ 1879600 w 1879600"/>
                <a:gd name="connsiteY4" fmla="*/ 0 h 1454150"/>
                <a:gd name="connsiteX5" fmla="*/ 1873250 w 1879600"/>
                <a:gd name="connsiteY5" fmla="*/ 1422400 h 1454150"/>
                <a:gd name="connsiteX6" fmla="*/ 1352550 w 1879600"/>
                <a:gd name="connsiteY6" fmla="*/ 1416050 h 1454150"/>
                <a:gd name="connsiteX7" fmla="*/ 1168400 w 1879600"/>
                <a:gd name="connsiteY7" fmla="*/ 965200 h 1454150"/>
                <a:gd name="connsiteX8" fmla="*/ 908050 w 1879600"/>
                <a:gd name="connsiteY8" fmla="*/ 1454150 h 1454150"/>
                <a:gd name="connsiteX9" fmla="*/ 469900 w 1879600"/>
                <a:gd name="connsiteY9" fmla="*/ 1441450 h 1454150"/>
                <a:gd name="connsiteX10" fmla="*/ 469900 w 1879600"/>
                <a:gd name="connsiteY10" fmla="*/ 971550 h 1454150"/>
                <a:gd name="connsiteX11" fmla="*/ 0 w 1879600"/>
                <a:gd name="connsiteY11" fmla="*/ 774700 h 1454150"/>
                <a:gd name="connsiteX12" fmla="*/ 457200 w 1879600"/>
                <a:gd name="connsiteY12" fmla="*/ 590550 h 1454150"/>
                <a:gd name="connsiteX13" fmla="*/ 450850 w 1879600"/>
                <a:gd name="connsiteY13" fmla="*/ 1270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9600" h="1454150">
                  <a:moveTo>
                    <a:pt x="450850" y="12700"/>
                  </a:moveTo>
                  <a:lnTo>
                    <a:pt x="977900" y="0"/>
                  </a:lnTo>
                  <a:lnTo>
                    <a:pt x="1162050" y="482600"/>
                  </a:lnTo>
                  <a:lnTo>
                    <a:pt x="1346200" y="0"/>
                  </a:lnTo>
                  <a:lnTo>
                    <a:pt x="1879600" y="0"/>
                  </a:lnTo>
                  <a:cubicBezTo>
                    <a:pt x="1877483" y="474133"/>
                    <a:pt x="1875367" y="948267"/>
                    <a:pt x="1873250" y="1422400"/>
                  </a:cubicBezTo>
                  <a:lnTo>
                    <a:pt x="1352550" y="1416050"/>
                  </a:lnTo>
                  <a:lnTo>
                    <a:pt x="1168400" y="965200"/>
                  </a:lnTo>
                  <a:lnTo>
                    <a:pt x="908050" y="1454150"/>
                  </a:lnTo>
                  <a:lnTo>
                    <a:pt x="469900" y="1441450"/>
                  </a:lnTo>
                  <a:lnTo>
                    <a:pt x="469900" y="971550"/>
                  </a:lnTo>
                  <a:lnTo>
                    <a:pt x="0" y="774700"/>
                  </a:lnTo>
                  <a:lnTo>
                    <a:pt x="457200" y="590550"/>
                  </a:lnTo>
                  <a:cubicBezTo>
                    <a:pt x="455083" y="397933"/>
                    <a:pt x="452967" y="205317"/>
                    <a:pt x="450850" y="1270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0" name="Полилиния 9"/>
            <p:cNvSpPr/>
            <p:nvPr/>
          </p:nvSpPr>
          <p:spPr>
            <a:xfrm>
              <a:off x="5651475" y="773517"/>
              <a:ext cx="2088878" cy="2626250"/>
            </a:xfrm>
            <a:custGeom>
              <a:avLst/>
              <a:gdLst>
                <a:gd name="connsiteX0" fmla="*/ 19050 w 1435100"/>
                <a:gd name="connsiteY0" fmla="*/ 6350 h 1892300"/>
                <a:gd name="connsiteX1" fmla="*/ 1435100 w 1435100"/>
                <a:gd name="connsiteY1" fmla="*/ 0 h 1892300"/>
                <a:gd name="connsiteX2" fmla="*/ 1422400 w 1435100"/>
                <a:gd name="connsiteY2" fmla="*/ 1409700 h 1892300"/>
                <a:gd name="connsiteX3" fmla="*/ 882650 w 1435100"/>
                <a:gd name="connsiteY3" fmla="*/ 1409700 h 1892300"/>
                <a:gd name="connsiteX4" fmla="*/ 711200 w 1435100"/>
                <a:gd name="connsiteY4" fmla="*/ 1892300 h 1892300"/>
                <a:gd name="connsiteX5" fmla="*/ 514350 w 1435100"/>
                <a:gd name="connsiteY5" fmla="*/ 1403350 h 1892300"/>
                <a:gd name="connsiteX6" fmla="*/ 0 w 1435100"/>
                <a:gd name="connsiteY6" fmla="*/ 1422400 h 1892300"/>
                <a:gd name="connsiteX7" fmla="*/ 12700 w 1435100"/>
                <a:gd name="connsiteY7" fmla="*/ 933450 h 1892300"/>
                <a:gd name="connsiteX8" fmla="*/ 444500 w 1435100"/>
                <a:gd name="connsiteY8" fmla="*/ 742950 h 1892300"/>
                <a:gd name="connsiteX9" fmla="*/ 19050 w 1435100"/>
                <a:gd name="connsiteY9" fmla="*/ 590550 h 1892300"/>
                <a:gd name="connsiteX10" fmla="*/ 19050 w 1435100"/>
                <a:gd name="connsiteY10" fmla="*/ 6350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100" h="1892300">
                  <a:moveTo>
                    <a:pt x="19050" y="6350"/>
                  </a:moveTo>
                  <a:lnTo>
                    <a:pt x="1435100" y="0"/>
                  </a:lnTo>
                  <a:lnTo>
                    <a:pt x="1422400" y="1409700"/>
                  </a:lnTo>
                  <a:lnTo>
                    <a:pt x="882650" y="1409700"/>
                  </a:lnTo>
                  <a:lnTo>
                    <a:pt x="711200" y="1892300"/>
                  </a:lnTo>
                  <a:lnTo>
                    <a:pt x="514350" y="1403350"/>
                  </a:lnTo>
                  <a:lnTo>
                    <a:pt x="0" y="1422400"/>
                  </a:lnTo>
                  <a:lnTo>
                    <a:pt x="12700" y="933450"/>
                  </a:lnTo>
                  <a:lnTo>
                    <a:pt x="444500" y="742950"/>
                  </a:lnTo>
                  <a:lnTo>
                    <a:pt x="19050" y="590550"/>
                  </a:lnTo>
                  <a:cubicBezTo>
                    <a:pt x="21167" y="397933"/>
                    <a:pt x="23283" y="205317"/>
                    <a:pt x="19050" y="6350"/>
                  </a:cubicBez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1" name="Полилиния 10"/>
            <p:cNvSpPr/>
            <p:nvPr/>
          </p:nvSpPr>
          <p:spPr>
            <a:xfrm>
              <a:off x="2980301" y="773517"/>
              <a:ext cx="3308927" cy="2000532"/>
            </a:xfrm>
            <a:custGeom>
              <a:avLst/>
              <a:gdLst>
                <a:gd name="connsiteX0" fmla="*/ 444500 w 2273300"/>
                <a:gd name="connsiteY0" fmla="*/ 0 h 1441450"/>
                <a:gd name="connsiteX1" fmla="*/ 1854200 w 2273300"/>
                <a:gd name="connsiteY1" fmla="*/ 6350 h 1441450"/>
                <a:gd name="connsiteX2" fmla="*/ 1854200 w 2273300"/>
                <a:gd name="connsiteY2" fmla="*/ 603250 h 1441450"/>
                <a:gd name="connsiteX3" fmla="*/ 2273300 w 2273300"/>
                <a:gd name="connsiteY3" fmla="*/ 749300 h 1441450"/>
                <a:gd name="connsiteX4" fmla="*/ 1841500 w 2273300"/>
                <a:gd name="connsiteY4" fmla="*/ 939800 h 1441450"/>
                <a:gd name="connsiteX5" fmla="*/ 1828800 w 2273300"/>
                <a:gd name="connsiteY5" fmla="*/ 1416050 h 1441450"/>
                <a:gd name="connsiteX6" fmla="*/ 1320800 w 2273300"/>
                <a:gd name="connsiteY6" fmla="*/ 1409700 h 1441450"/>
                <a:gd name="connsiteX7" fmla="*/ 1149350 w 2273300"/>
                <a:gd name="connsiteY7" fmla="*/ 952500 h 1441450"/>
                <a:gd name="connsiteX8" fmla="*/ 927100 w 2273300"/>
                <a:gd name="connsiteY8" fmla="*/ 1441450 h 1441450"/>
                <a:gd name="connsiteX9" fmla="*/ 463550 w 2273300"/>
                <a:gd name="connsiteY9" fmla="*/ 1428750 h 1441450"/>
                <a:gd name="connsiteX10" fmla="*/ 463550 w 2273300"/>
                <a:gd name="connsiteY10" fmla="*/ 946150 h 1441450"/>
                <a:gd name="connsiteX11" fmla="*/ 0 w 2273300"/>
                <a:gd name="connsiteY11" fmla="*/ 755650 h 1441450"/>
                <a:gd name="connsiteX12" fmla="*/ 457200 w 2273300"/>
                <a:gd name="connsiteY12" fmla="*/ 520700 h 1441450"/>
                <a:gd name="connsiteX13" fmla="*/ 444500 w 2273300"/>
                <a:gd name="connsiteY13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3300" h="1441450">
                  <a:moveTo>
                    <a:pt x="444500" y="0"/>
                  </a:moveTo>
                  <a:lnTo>
                    <a:pt x="1854200" y="6350"/>
                  </a:lnTo>
                  <a:lnTo>
                    <a:pt x="1854200" y="603250"/>
                  </a:lnTo>
                  <a:lnTo>
                    <a:pt x="2273300" y="749300"/>
                  </a:lnTo>
                  <a:lnTo>
                    <a:pt x="1841500" y="939800"/>
                  </a:lnTo>
                  <a:lnTo>
                    <a:pt x="1828800" y="1416050"/>
                  </a:lnTo>
                  <a:lnTo>
                    <a:pt x="1320800" y="1409700"/>
                  </a:lnTo>
                  <a:lnTo>
                    <a:pt x="1149350" y="952500"/>
                  </a:lnTo>
                  <a:lnTo>
                    <a:pt x="927100" y="1441450"/>
                  </a:lnTo>
                  <a:lnTo>
                    <a:pt x="463550" y="1428750"/>
                  </a:lnTo>
                  <a:lnTo>
                    <a:pt x="463550" y="946150"/>
                  </a:lnTo>
                  <a:lnTo>
                    <a:pt x="0" y="755650"/>
                  </a:lnTo>
                  <a:lnTo>
                    <a:pt x="457200" y="520700"/>
                  </a:lnTo>
                  <a:lnTo>
                    <a:pt x="44450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 useBgFill="1">
          <p:nvSpPr>
            <p:cNvPr id="12" name="Полилиния 11"/>
            <p:cNvSpPr/>
            <p:nvPr/>
          </p:nvSpPr>
          <p:spPr>
            <a:xfrm>
              <a:off x="1547665" y="764704"/>
              <a:ext cx="2116606" cy="2635063"/>
            </a:xfrm>
            <a:custGeom>
              <a:avLst/>
              <a:gdLst>
                <a:gd name="connsiteX0" fmla="*/ 0 w 1454150"/>
                <a:gd name="connsiteY0" fmla="*/ 0 h 1898650"/>
                <a:gd name="connsiteX1" fmla="*/ 1422400 w 1454150"/>
                <a:gd name="connsiteY1" fmla="*/ 6350 h 1898650"/>
                <a:gd name="connsiteX2" fmla="*/ 1435100 w 1454150"/>
                <a:gd name="connsiteY2" fmla="*/ 514350 h 1898650"/>
                <a:gd name="connsiteX3" fmla="*/ 971550 w 1454150"/>
                <a:gd name="connsiteY3" fmla="*/ 768350 h 1898650"/>
                <a:gd name="connsiteX4" fmla="*/ 1454150 w 1454150"/>
                <a:gd name="connsiteY4" fmla="*/ 965200 h 1898650"/>
                <a:gd name="connsiteX5" fmla="*/ 1447800 w 1454150"/>
                <a:gd name="connsiteY5" fmla="*/ 1441450 h 1898650"/>
                <a:gd name="connsiteX6" fmla="*/ 889000 w 1454150"/>
                <a:gd name="connsiteY6" fmla="*/ 1428750 h 1898650"/>
                <a:gd name="connsiteX7" fmla="*/ 673100 w 1454150"/>
                <a:gd name="connsiteY7" fmla="*/ 1898650 h 1898650"/>
                <a:gd name="connsiteX8" fmla="*/ 501650 w 1454150"/>
                <a:gd name="connsiteY8" fmla="*/ 1403350 h 1898650"/>
                <a:gd name="connsiteX9" fmla="*/ 12700 w 1454150"/>
                <a:gd name="connsiteY9" fmla="*/ 1409700 h 1898650"/>
                <a:gd name="connsiteX10" fmla="*/ 0 w 1454150"/>
                <a:gd name="connsiteY10" fmla="*/ 0 h 189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898650">
                  <a:moveTo>
                    <a:pt x="0" y="0"/>
                  </a:moveTo>
                  <a:lnTo>
                    <a:pt x="1422400" y="6350"/>
                  </a:lnTo>
                  <a:lnTo>
                    <a:pt x="1435100" y="514350"/>
                  </a:lnTo>
                  <a:lnTo>
                    <a:pt x="971550" y="768350"/>
                  </a:lnTo>
                  <a:lnTo>
                    <a:pt x="1454150" y="965200"/>
                  </a:lnTo>
                  <a:cubicBezTo>
                    <a:pt x="1452033" y="1123950"/>
                    <a:pt x="1449917" y="1282700"/>
                    <a:pt x="1447800" y="1441450"/>
                  </a:cubicBezTo>
                  <a:lnTo>
                    <a:pt x="889000" y="1428750"/>
                  </a:lnTo>
                  <a:lnTo>
                    <a:pt x="673100" y="1898650"/>
                  </a:lnTo>
                  <a:lnTo>
                    <a:pt x="501650" y="1403350"/>
                  </a:lnTo>
                  <a:lnTo>
                    <a:pt x="12700" y="14097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3" name="Полилиния 22"/>
          <p:cNvSpPr/>
          <p:nvPr/>
        </p:nvSpPr>
        <p:spPr>
          <a:xfrm>
            <a:off x="2980300" y="773517"/>
            <a:ext cx="3308927" cy="2000532"/>
          </a:xfrm>
          <a:custGeom>
            <a:avLst/>
            <a:gdLst>
              <a:gd name="connsiteX0" fmla="*/ 444500 w 2273300"/>
              <a:gd name="connsiteY0" fmla="*/ 0 h 1441450"/>
              <a:gd name="connsiteX1" fmla="*/ 1854200 w 2273300"/>
              <a:gd name="connsiteY1" fmla="*/ 6350 h 1441450"/>
              <a:gd name="connsiteX2" fmla="*/ 1854200 w 2273300"/>
              <a:gd name="connsiteY2" fmla="*/ 603250 h 1441450"/>
              <a:gd name="connsiteX3" fmla="*/ 2273300 w 2273300"/>
              <a:gd name="connsiteY3" fmla="*/ 749300 h 1441450"/>
              <a:gd name="connsiteX4" fmla="*/ 1841500 w 2273300"/>
              <a:gd name="connsiteY4" fmla="*/ 939800 h 1441450"/>
              <a:gd name="connsiteX5" fmla="*/ 1828800 w 2273300"/>
              <a:gd name="connsiteY5" fmla="*/ 1416050 h 1441450"/>
              <a:gd name="connsiteX6" fmla="*/ 1320800 w 2273300"/>
              <a:gd name="connsiteY6" fmla="*/ 1409700 h 1441450"/>
              <a:gd name="connsiteX7" fmla="*/ 1149350 w 2273300"/>
              <a:gd name="connsiteY7" fmla="*/ 952500 h 1441450"/>
              <a:gd name="connsiteX8" fmla="*/ 927100 w 2273300"/>
              <a:gd name="connsiteY8" fmla="*/ 1441450 h 1441450"/>
              <a:gd name="connsiteX9" fmla="*/ 463550 w 2273300"/>
              <a:gd name="connsiteY9" fmla="*/ 1428750 h 1441450"/>
              <a:gd name="connsiteX10" fmla="*/ 463550 w 2273300"/>
              <a:gd name="connsiteY10" fmla="*/ 946150 h 1441450"/>
              <a:gd name="connsiteX11" fmla="*/ 0 w 2273300"/>
              <a:gd name="connsiteY11" fmla="*/ 755650 h 1441450"/>
              <a:gd name="connsiteX12" fmla="*/ 457200 w 2273300"/>
              <a:gd name="connsiteY12" fmla="*/ 520700 h 1441450"/>
              <a:gd name="connsiteX13" fmla="*/ 444500 w 2273300"/>
              <a:gd name="connsiteY13" fmla="*/ 0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3300" h="1441450">
                <a:moveTo>
                  <a:pt x="444500" y="0"/>
                </a:moveTo>
                <a:lnTo>
                  <a:pt x="1854200" y="6350"/>
                </a:lnTo>
                <a:lnTo>
                  <a:pt x="1854200" y="603250"/>
                </a:lnTo>
                <a:lnTo>
                  <a:pt x="2273300" y="749300"/>
                </a:lnTo>
                <a:lnTo>
                  <a:pt x="1841500" y="939800"/>
                </a:lnTo>
                <a:lnTo>
                  <a:pt x="1828800" y="1416050"/>
                </a:lnTo>
                <a:lnTo>
                  <a:pt x="1320800" y="1409700"/>
                </a:lnTo>
                <a:lnTo>
                  <a:pt x="1149350" y="952500"/>
                </a:lnTo>
                <a:lnTo>
                  <a:pt x="927100" y="1441450"/>
                </a:lnTo>
                <a:lnTo>
                  <a:pt x="463550" y="1428750"/>
                </a:lnTo>
                <a:lnTo>
                  <a:pt x="463550" y="946150"/>
                </a:lnTo>
                <a:lnTo>
                  <a:pt x="0" y="755650"/>
                </a:lnTo>
                <a:lnTo>
                  <a:pt x="457200" y="520700"/>
                </a:lnTo>
                <a:lnTo>
                  <a:pt x="44450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hlinkClick r:id="" action="ppaction://noaction">
              <a:snd r:embed="rId3" name="Ой-ой-ой.wav"/>
            </a:hlinkClick>
          </p:cNvPr>
          <p:cNvSpPr txBox="1"/>
          <p:nvPr/>
        </p:nvSpPr>
        <p:spPr>
          <a:xfrm>
            <a:off x="4283968" y="1268760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7824" y="1"/>
            <a:ext cx="36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МОЛОДЕЦ!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27292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Работа по учебнику стр. 104 № 1</a:t>
            </a:r>
            <a:endParaRPr lang="ru-RU" sz="32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4" t="13650" r="11908" b="54850"/>
          <a:stretch/>
        </p:blipFill>
        <p:spPr>
          <a:xfrm>
            <a:off x="611560" y="1196752"/>
            <a:ext cx="7776864" cy="542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Работа в тетради стр. 46 № 1</a:t>
            </a:r>
            <a:endParaRPr lang="ru-RU" sz="32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0" t="9051" b="68899"/>
          <a:stretch/>
        </p:blipFill>
        <p:spPr>
          <a:xfrm>
            <a:off x="314697" y="1772816"/>
            <a:ext cx="8514606" cy="3615524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1619672" y="3244554"/>
            <a:ext cx="648072" cy="408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 flipV="1">
            <a:off x="1619672" y="2996952"/>
            <a:ext cx="144016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1403648" y="2780928"/>
            <a:ext cx="2097063" cy="570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620532" y="3319148"/>
            <a:ext cx="472467" cy="261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959213" y="3212976"/>
            <a:ext cx="1196963" cy="212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4319291" y="2996952"/>
            <a:ext cx="1732267" cy="438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99992" y="43189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40308" y="48163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1793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86054" y="3811688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5029554" y="3802878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807804" y="1412776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06292" y="260648"/>
            <a:ext cx="75311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/>
              <a:t>Работа в тетради стр. 46 № 2</a:t>
            </a:r>
          </a:p>
          <a:p>
            <a:pPr algn="ctr"/>
            <a:r>
              <a:rPr lang="ru-RU" sz="3200" b="1" i="1" dirty="0" smtClean="0"/>
              <a:t>Разложи поровну 12 </a:t>
            </a:r>
            <a:r>
              <a:rPr lang="ru-RU" sz="3200" b="1" i="1" dirty="0"/>
              <a:t>яблок на 3 тарелки</a:t>
            </a:r>
          </a:p>
          <a:p>
            <a:pPr algn="ctr"/>
            <a:r>
              <a:rPr lang="ru-RU" sz="3200" b="1" i="1" dirty="0" smtClean="0"/>
              <a:t> </a:t>
            </a:r>
            <a:endParaRPr lang="ru-RU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77281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051" y="1866688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12 </a:t>
            </a:r>
            <a:r>
              <a:rPr lang="ru-RU" sz="4000" b="1" dirty="0" smtClean="0">
                <a:solidFill>
                  <a:srgbClr val="C00000"/>
                </a:solidFill>
              </a:rPr>
              <a:t>: 3 = 4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64" y="190154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363" y="424497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63" y="1894577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4497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4497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64" y="283099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92" y="535220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535220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424" y="2859135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35220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35220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59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90998" y="2704459"/>
            <a:ext cx="3936985" cy="28660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624744" y="1628800"/>
            <a:ext cx="3819030" cy="27920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06292" y="260648"/>
            <a:ext cx="75311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/>
              <a:t>Работа в тетради стр. 46 № 2</a:t>
            </a:r>
          </a:p>
          <a:p>
            <a:pPr algn="ctr"/>
            <a:r>
              <a:rPr lang="ru-RU" sz="3200" b="1" i="1" dirty="0" smtClean="0"/>
              <a:t>Разложи поровну 10 </a:t>
            </a:r>
            <a:r>
              <a:rPr lang="ru-RU" sz="3200" b="1" i="1" dirty="0"/>
              <a:t>яблок на </a:t>
            </a:r>
            <a:r>
              <a:rPr lang="ru-RU" sz="3200" b="1" i="1" dirty="0" smtClean="0"/>
              <a:t>2 </a:t>
            </a:r>
            <a:r>
              <a:rPr lang="ru-RU" sz="3200" b="1" i="1" dirty="0"/>
              <a:t>тарелки</a:t>
            </a:r>
          </a:p>
          <a:p>
            <a:pPr algn="ctr"/>
            <a:r>
              <a:rPr lang="ru-RU" sz="3200" b="1" i="1" dirty="0" smtClean="0"/>
              <a:t> </a:t>
            </a:r>
            <a:endParaRPr lang="ru-RU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77281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8469" y="1616759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10 : 2 = 5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11" y="1913867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59" y="3617932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720" y="190154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335" y="287765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831" y="280034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87" y="4494036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023" y="281501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056" y="4494036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470" y="341022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848" y="3619885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36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86054" y="3811688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5029554" y="3802878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11975" y="1309285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06292" y="260648"/>
            <a:ext cx="75311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/>
              <a:t>Работа в тетради стр. 46 № 2</a:t>
            </a:r>
          </a:p>
          <a:p>
            <a:pPr algn="ctr"/>
            <a:r>
              <a:rPr lang="ru-RU" sz="3200" b="1" i="1" dirty="0" smtClean="0"/>
              <a:t>Разложи поровну 16 </a:t>
            </a:r>
            <a:r>
              <a:rPr lang="ru-RU" sz="3200" b="1" i="1" dirty="0"/>
              <a:t>яблок на </a:t>
            </a:r>
            <a:r>
              <a:rPr lang="ru-RU" sz="3200" b="1" i="1" dirty="0" smtClean="0"/>
              <a:t>4 </a:t>
            </a:r>
            <a:r>
              <a:rPr lang="ru-RU" sz="3200" b="1" i="1" dirty="0"/>
              <a:t>тарелки</a:t>
            </a:r>
          </a:p>
          <a:p>
            <a:pPr algn="ctr"/>
            <a:r>
              <a:rPr lang="ru-RU" sz="3200" b="1" i="1" dirty="0" smtClean="0"/>
              <a:t> </a:t>
            </a:r>
            <a:endParaRPr lang="ru-RU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77281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58" y="1875172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957" y="4147900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78" y="1672602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237" y="435713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98" y="1918085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368" y="5241262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264" y="183943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895" y="432927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9" y="2792753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98" y="5223406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329" y="2780380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626" y="532276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вал 19"/>
          <p:cNvSpPr/>
          <p:nvPr/>
        </p:nvSpPr>
        <p:spPr>
          <a:xfrm>
            <a:off x="4912844" y="1309285"/>
            <a:ext cx="3571900" cy="27146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420811" y="3566047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16 : 4 = 4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2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60" y="2792753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058" y="424430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577" y="2749956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576" y="529795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7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8821" y="3718342"/>
            <a:ext cx="4152184" cy="2881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4714414" y="3718342"/>
            <a:ext cx="4112236" cy="29275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474913" y="1223999"/>
            <a:ext cx="4742015" cy="28666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06292" y="260648"/>
            <a:ext cx="75311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/>
              <a:t>Работа в тетради стр. 46 № 2</a:t>
            </a:r>
          </a:p>
          <a:p>
            <a:pPr algn="ctr"/>
            <a:r>
              <a:rPr lang="ru-RU" sz="3200" b="1" i="1" dirty="0" smtClean="0"/>
              <a:t>Разложи поровну 15 </a:t>
            </a:r>
            <a:r>
              <a:rPr lang="ru-RU" sz="3200" b="1" i="1" dirty="0"/>
              <a:t>яблок на 3 тарелки</a:t>
            </a:r>
          </a:p>
          <a:p>
            <a:pPr algn="ctr"/>
            <a:r>
              <a:rPr lang="ru-RU" sz="3200" b="1" i="1" dirty="0" smtClean="0"/>
              <a:t> </a:t>
            </a:r>
            <a:endParaRPr lang="ru-RU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177281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5093" y="2788106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15 : 3 </a:t>
            </a:r>
            <a:r>
              <a:rPr lang="ru-RU" sz="4000" b="1" smtClean="0">
                <a:solidFill>
                  <a:srgbClr val="C00000"/>
                </a:solidFill>
              </a:rPr>
              <a:t>= </a:t>
            </a:r>
            <a:r>
              <a:rPr lang="ru-RU" sz="4000" b="1" smtClean="0">
                <a:solidFill>
                  <a:srgbClr val="C00000"/>
                </a:solidFill>
              </a:rPr>
              <a:t>5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825" y="1723770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28" y="4254762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098" y="424497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93" y="158952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02" y="3986273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155" y="3986273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698" y="272546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49" y="5247643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098" y="525933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855" y="271665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502" y="5384026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74" y="5416519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50" y="2462854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39" y="4832928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hubert-schwarz.com/uploads/pics/Apfel_cmyk_Fotolia_9461415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077" y="4789191"/>
            <a:ext cx="1070557" cy="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16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2" t="54200" r="2343" b="20601"/>
          <a:stretch/>
        </p:blipFill>
        <p:spPr>
          <a:xfrm>
            <a:off x="323528" y="1700808"/>
            <a:ext cx="8496944" cy="4338865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Работа по учебнику стр. 104 № 3</a:t>
            </a:r>
            <a:endParaRPr lang="ru-RU" sz="3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4941168"/>
            <a:ext cx="3437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/>
              <a:t>9      3        3</a:t>
            </a:r>
            <a:endParaRPr lang="ru-RU" sz="5400" b="1" i="1" dirty="0"/>
          </a:p>
        </p:txBody>
      </p:sp>
    </p:spTree>
    <p:extLst>
      <p:ext uri="{BB962C8B-B14F-4D97-AF65-F5344CB8AC3E}">
        <p14:creationId xmlns:p14="http://schemas.microsoft.com/office/powerpoint/2010/main" val="113969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5204464" y="1571292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4559389" y="1571292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3911316" y="1575840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3272861" y="1571292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2634406" y="1571292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1998130" y="1571290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1413969" y="1571290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5849539" y="1571291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6478376" y="1571291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picture.yatego.com/images/4a673716a82715.3/thumbbig_6342-Chupa-Chups-XXL-Lutscher-Lollipop-und-Kaugummi--5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r="24747"/>
          <a:stretch/>
        </p:blipFill>
        <p:spPr bwMode="auto">
          <a:xfrm>
            <a:off x="7126449" y="1571290"/>
            <a:ext cx="648073" cy="154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3266083"/>
            <a:ext cx="8013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Было ……. конфет. Съели 4 конфеты. </a:t>
            </a:r>
          </a:p>
          <a:p>
            <a:r>
              <a:rPr lang="ru-RU" sz="2400" b="1" i="1" dirty="0" smtClean="0"/>
              <a:t>После этого Маше, Коле и Пете дали по одной конфете.</a:t>
            </a:r>
          </a:p>
          <a:p>
            <a:r>
              <a:rPr lang="ru-RU" sz="2400" b="1" i="1" dirty="0" smtClean="0"/>
              <a:t>Сколько конфет осталось?</a:t>
            </a:r>
            <a:endParaRPr lang="ru-RU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484064" y="321297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10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04400" y="4519519"/>
            <a:ext cx="2646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10–4=6 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50189" y="4543238"/>
            <a:ext cx="2646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6–3=3 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01455" y="5611946"/>
            <a:ext cx="6031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Ответ: осталось 3 конфеты. </a:t>
            </a:r>
            <a:endParaRPr lang="ru-RU" sz="3200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Работа в тетради стр. 46 № 3</a:t>
            </a:r>
            <a:endParaRPr lang="ru-RU" sz="3600" b="1" i="1" dirty="0"/>
          </a:p>
        </p:txBody>
      </p:sp>
      <p:sp>
        <p:nvSpPr>
          <p:cNvPr id="6" name="Улыбающееся лицо 5"/>
          <p:cNvSpPr/>
          <p:nvPr/>
        </p:nvSpPr>
        <p:spPr>
          <a:xfrm>
            <a:off x="1447065" y="1566740"/>
            <a:ext cx="610893" cy="64964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Улыбающееся лицо 47"/>
          <p:cNvSpPr/>
          <p:nvPr/>
        </p:nvSpPr>
        <p:spPr>
          <a:xfrm>
            <a:off x="2052424" y="1575840"/>
            <a:ext cx="610893" cy="64964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Улыбающееся лицо 48"/>
          <p:cNvSpPr/>
          <p:nvPr/>
        </p:nvSpPr>
        <p:spPr>
          <a:xfrm>
            <a:off x="2658612" y="1583298"/>
            <a:ext cx="610893" cy="64964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Улыбающееся лицо 49"/>
          <p:cNvSpPr/>
          <p:nvPr/>
        </p:nvSpPr>
        <p:spPr>
          <a:xfrm>
            <a:off x="3300273" y="1583298"/>
            <a:ext cx="610893" cy="64964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лыбающееся лицо 51"/>
          <p:cNvSpPr/>
          <p:nvPr/>
        </p:nvSpPr>
        <p:spPr>
          <a:xfrm>
            <a:off x="3937228" y="1575839"/>
            <a:ext cx="610893" cy="649649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Улыбающееся лицо 53"/>
          <p:cNvSpPr/>
          <p:nvPr/>
        </p:nvSpPr>
        <p:spPr>
          <a:xfrm>
            <a:off x="4588123" y="1583298"/>
            <a:ext cx="610893" cy="649649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Улыбающееся лицо 54"/>
          <p:cNvSpPr/>
          <p:nvPr/>
        </p:nvSpPr>
        <p:spPr>
          <a:xfrm>
            <a:off x="5220330" y="1567910"/>
            <a:ext cx="610893" cy="649649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90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8" grpId="0" animBg="1"/>
      <p:bldP spid="49" grpId="0" animBg="1"/>
      <p:bldP spid="50" grpId="0" animBg="1"/>
      <p:bldP spid="52" grpId="0" animBg="1"/>
      <p:bldP spid="54" grpId="0" animBg="1"/>
      <p:bldP spid="5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t="67850" r="28338" b="6951"/>
          <a:stretch/>
        </p:blipFill>
        <p:spPr>
          <a:xfrm>
            <a:off x="459974" y="1238510"/>
            <a:ext cx="8112185" cy="4424828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Работа в тетради стр. 47 № 6</a:t>
            </a:r>
            <a:endParaRPr lang="ru-RU" sz="36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206124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5</a:t>
            </a:r>
            <a:endParaRPr lang="ru-RU" sz="3200" b="1" dirty="0"/>
          </a:p>
        </p:txBody>
      </p:sp>
      <p:sp>
        <p:nvSpPr>
          <p:cNvPr id="7" name="Овал 6"/>
          <p:cNvSpPr/>
          <p:nvPr/>
        </p:nvSpPr>
        <p:spPr>
          <a:xfrm>
            <a:off x="5651324" y="3188495"/>
            <a:ext cx="482352" cy="2663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690966" y="3789040"/>
            <a:ext cx="482352" cy="2663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335216" y="3344689"/>
            <a:ext cx="482352" cy="2663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335216" y="3789040"/>
            <a:ext cx="482352" cy="2663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019306" y="4833075"/>
            <a:ext cx="32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9  -   5     4   (</a:t>
            </a:r>
            <a:r>
              <a:rPr lang="ru-RU" sz="3600" b="1" i="1" dirty="0" err="1" smtClean="0"/>
              <a:t>кл</a:t>
            </a:r>
            <a:r>
              <a:rPr lang="ru-RU" sz="3600" b="1" i="1" dirty="0" smtClean="0"/>
              <a:t>.)</a:t>
            </a:r>
            <a:endParaRPr lang="ru-RU" sz="36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4" y="5735945"/>
            <a:ext cx="4972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Ответ: осталось 4 клубники.</a:t>
            </a:r>
            <a:endParaRPr lang="ru-RU" sz="28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663215" y="206124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42528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4" t="48362" r="14776" b="42400"/>
          <a:stretch/>
        </p:blipFill>
        <p:spPr>
          <a:xfrm>
            <a:off x="303525" y="2204864"/>
            <a:ext cx="8536950" cy="1584176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Работа по учебнику </a:t>
            </a:r>
            <a:br>
              <a:rPr lang="ru-RU" sz="3600" b="1" i="1" dirty="0" smtClean="0"/>
            </a:br>
            <a:r>
              <a:rPr lang="ru-RU" sz="3600" b="1" i="1" dirty="0" smtClean="0"/>
              <a:t>стр. 105 № 5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4077072"/>
            <a:ext cx="3373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5+3=8 (фиг.)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085184"/>
            <a:ext cx="5673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Ответ: осталось 8 фигур.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80185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3" t="57087" r="16189" b="35728"/>
          <a:stretch/>
        </p:blipFill>
        <p:spPr>
          <a:xfrm>
            <a:off x="336132" y="2348880"/>
            <a:ext cx="8471736" cy="1248466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Работа по учебнику </a:t>
            </a:r>
            <a:br>
              <a:rPr lang="ru-RU" sz="3600" b="1" i="1" dirty="0" smtClean="0"/>
            </a:br>
            <a:r>
              <a:rPr lang="ru-RU" sz="3600" b="1" i="1" dirty="0" smtClean="0"/>
              <a:t>стр. 105 № 6</a:t>
            </a:r>
            <a:endParaRPr lang="ru-RU" sz="36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39176" y="3763888"/>
            <a:ext cx="2354560" cy="1634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3782322"/>
            <a:ext cx="2354560" cy="1634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470708" y="3954760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679386" y="3959088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79437" y="4676564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679386" y="4675282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090980" y="3954760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332264" y="3934280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090980" y="4694995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324910" y="4675282"/>
            <a:ext cx="648072" cy="626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239176" y="5511494"/>
            <a:ext cx="3936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 + 4 = 8 (мест) – в двух купе</a:t>
            </a:r>
            <a:endParaRPr lang="ru-RU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28181" y="5861223"/>
            <a:ext cx="3843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8 – 5 = 3 (места) – свободно</a:t>
            </a:r>
            <a:endParaRPr lang="ru-RU" sz="2400" b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413090" y="3869354"/>
            <a:ext cx="869044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08596" y="3854027"/>
            <a:ext cx="869044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360222" y="4503593"/>
            <a:ext cx="869044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980494" y="3810744"/>
            <a:ext cx="869044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854805" y="4411960"/>
            <a:ext cx="869044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68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2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Самостоятельная работа.</a:t>
            </a:r>
            <a:br>
              <a:rPr lang="ru-RU" b="1" dirty="0" smtClean="0"/>
            </a:br>
            <a:r>
              <a:rPr lang="ru-RU" b="1" dirty="0" smtClean="0"/>
              <a:t>Тетрадь стр. 47 № 4, 5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t="17450" r="21117" b="31101"/>
          <a:stretch/>
        </p:blipFill>
        <p:spPr>
          <a:xfrm>
            <a:off x="1403648" y="332656"/>
            <a:ext cx="6561300" cy="619268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195736" y="4365104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347864" y="4365104"/>
            <a:ext cx="432048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2771800" y="5373216"/>
            <a:ext cx="1008112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5364088" y="4509120"/>
            <a:ext cx="36004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24128" y="4458940"/>
            <a:ext cx="8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588224" y="4509120"/>
            <a:ext cx="288032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6531272" y="5085184"/>
            <a:ext cx="344984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5724128" y="5733256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40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fs00.infourok.ru/images/doc/113/133350/img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193"/>
            <a:ext cx="9144000" cy="68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9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629771"/>
            <a:ext cx="4489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sz="2800" b="1" dirty="0">
              <a:solidFill>
                <a:srgbClr val="F7964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2253" y="2702625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Кот в сапогах»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http://antalpiti.ru/files/99604/kot_v_sapogah2.jpg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Рамка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http://www.mamusik.ru/upload/userimages/kdicyfkpckvwpbxzaeako.png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Шаблон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пазлов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звуковые файлы авторские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8388424" y="6165304"/>
            <a:ext cx="504056" cy="504056"/>
          </a:xfrm>
          <a:prstGeom prst="actionButtonReturn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1294972"/>
            <a:ext cx="61206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Автор – составитель тренажёра «Кот в сапогах»: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учитель начальных классов </a:t>
            </a:r>
            <a:r>
              <a:rPr lang="ru-RU" b="1" i="1" dirty="0">
                <a:solidFill>
                  <a:prstClr val="black"/>
                </a:solidFill>
                <a:latin typeface="Monotype Corsiva" pitchFamily="66" charset="0"/>
              </a:rPr>
              <a:t>МКОУ «СОШ ст. Евсино» </a:t>
            </a:r>
          </a:p>
          <a:p>
            <a:r>
              <a:rPr lang="ru-RU" b="1" i="1" dirty="0" err="1">
                <a:solidFill>
                  <a:prstClr val="black"/>
                </a:solidFill>
                <a:latin typeface="Monotype Corsiva" pitchFamily="66" charset="0"/>
              </a:rPr>
              <a:t>Искитимского</a:t>
            </a:r>
            <a:r>
              <a:rPr lang="ru-RU" b="1" i="1" dirty="0">
                <a:solidFill>
                  <a:prstClr val="black"/>
                </a:solidFill>
                <a:latin typeface="Monotype Corsiva" pitchFamily="66" charset="0"/>
              </a:rPr>
              <a:t> района </a:t>
            </a:r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Новосибирской </a:t>
            </a:r>
            <a:r>
              <a:rPr lang="ru-RU" b="1" i="1" dirty="0">
                <a:solidFill>
                  <a:prstClr val="black"/>
                </a:solidFill>
                <a:latin typeface="Monotype Corsiva" pitchFamily="66" charset="0"/>
              </a:rPr>
              <a:t>области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Фокина Лидия Петровна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2014год</a:t>
            </a:r>
            <a:r>
              <a:rPr lang="en-US" b="1" i="1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              </a:t>
            </a:r>
            <a:r>
              <a:rPr lang="en-US" b="1" i="1" dirty="0" smtClean="0">
                <a:solidFill>
                  <a:prstClr val="black"/>
                </a:solidFill>
                <a:latin typeface="Monotype Corsiva" pitchFamily="66" charset="0"/>
              </a:rPr>
              <a:t>( 2- </a:t>
            </a:r>
            <a:r>
              <a:rPr lang="ru-RU" b="1" i="1" dirty="0" smtClean="0">
                <a:solidFill>
                  <a:prstClr val="black"/>
                </a:solidFill>
                <a:latin typeface="Monotype Corsiva" pitchFamily="66" charset="0"/>
              </a:rPr>
              <a:t>12  слайды)</a:t>
            </a:r>
            <a:endParaRPr lang="ru-RU" b="1" i="1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323528" y="3543539"/>
            <a:ext cx="7772400" cy="1470025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Шаблон презентации </a:t>
            </a:r>
            <a:br>
              <a:rPr lang="ru-RU" sz="1800" b="1" i="1" dirty="0" smtClean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«Математический»</a:t>
            </a:r>
            <a:endParaRPr lang="ru-RU" sz="1800" b="1" i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7867" y="4606036"/>
            <a:ext cx="48965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Автор: Елисеева Екатерина Степановна,</a:t>
            </a:r>
          </a:p>
          <a:p>
            <a:r>
              <a:rPr lang="ru-RU" sz="12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учитель начальных классов </a:t>
            </a:r>
          </a:p>
          <a:p>
            <a:r>
              <a:rPr lang="ru-RU" sz="12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МАОУ «СОШ №17» города Улан-Удэ  республики Бурятия</a:t>
            </a:r>
          </a:p>
          <a:p>
            <a:r>
              <a:rPr lang="ru-RU" sz="12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2015</a:t>
            </a:r>
            <a:endParaRPr lang="ru-RU" sz="1200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3768" y="5421092"/>
            <a:ext cx="5832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Фон </a:t>
            </a:r>
            <a:r>
              <a:rPr lang="en-US" sz="1100" dirty="0" smtClean="0">
                <a:latin typeface="Batang" pitchFamily="18" charset="-127"/>
                <a:ea typeface="Batang" pitchFamily="18" charset="-127"/>
                <a:hlinkClick r:id="rId4"/>
              </a:rPr>
              <a:t>http://www.kukud.net/fengjing/UploadFiles_8688/201011/2010113010143481.jpg</a:t>
            </a:r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 </a:t>
            </a:r>
          </a:p>
          <a:p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Сова </a:t>
            </a:r>
            <a:r>
              <a:rPr lang="en-US" sz="1100" dirty="0" smtClean="0">
                <a:latin typeface="Batang" pitchFamily="18" charset="-127"/>
                <a:ea typeface="Batang" pitchFamily="18" charset="-127"/>
                <a:hlinkClick r:id="rId5"/>
              </a:rPr>
              <a:t>http://www.gymnasium31.perm.ru/images/sova2014.jpg</a:t>
            </a:r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 </a:t>
            </a:r>
          </a:p>
          <a:p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Школьная доска </a:t>
            </a:r>
            <a:r>
              <a:rPr lang="en-US" sz="1100" dirty="0" smtClean="0">
                <a:latin typeface="Batang" pitchFamily="18" charset="-127"/>
                <a:ea typeface="Batang" pitchFamily="18" charset="-127"/>
                <a:hlinkClick r:id="rId6"/>
              </a:rPr>
              <a:t>http://mathmat.wikispaces.com/file/view/uslu-sayilar.jpeg/228156620/292x317/uslu-sayilar.jpeg</a:t>
            </a:r>
            <a:r>
              <a:rPr lang="ru-RU" sz="1100" dirty="0" smtClean="0">
                <a:latin typeface="Batang" pitchFamily="18" charset="-127"/>
                <a:ea typeface="Batang" pitchFamily="18" charset="-127"/>
              </a:rPr>
              <a:t>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4323584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2008088" y="736312"/>
            <a:ext cx="5114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sz="3200" b="1" dirty="0">
              <a:solidFill>
                <a:srgbClr val="F7964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 noGrp="1"/>
          </p:cNvSpPr>
          <p:nvPr>
            <p:ph idx="1"/>
          </p:nvPr>
        </p:nvSpPr>
        <p:spPr>
          <a:xfrm>
            <a:off x="-35597" y="-3154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/>
              <a:t>На уроке используется материал </a:t>
            </a:r>
            <a:br>
              <a:rPr lang="ru-RU" sz="2000" b="1" dirty="0" smtClean="0"/>
            </a:br>
            <a:r>
              <a:rPr lang="ru-RU" sz="2000" b="1" dirty="0" smtClean="0"/>
              <a:t>учебных пособий УМК «Начальная школа XXI века»</a:t>
            </a:r>
            <a:br>
              <a:rPr lang="ru-RU" sz="2000" b="1" dirty="0" smtClean="0"/>
            </a:br>
            <a:endParaRPr lang="ru-RU" sz="3600" b="1" dirty="0" smtClean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51352" y="1844824"/>
            <a:ext cx="8228012" cy="45243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b="1" dirty="0" smtClean="0"/>
          </a:p>
          <a:p>
            <a:pPr marL="0" indent="0">
              <a:buNone/>
            </a:pPr>
            <a:r>
              <a:rPr lang="ru-RU" sz="1600" b="1" dirty="0" smtClean="0"/>
              <a:t>       Е.Э. </a:t>
            </a:r>
            <a:r>
              <a:rPr lang="ru-RU" sz="1600" b="1" dirty="0" err="1" smtClean="0"/>
              <a:t>Кочурова</a:t>
            </a:r>
            <a:r>
              <a:rPr lang="ru-RU" sz="1600" b="1" dirty="0" smtClean="0"/>
              <a:t>, В.Н. </a:t>
            </a:r>
            <a:r>
              <a:rPr lang="ru-RU" sz="1600" b="1" dirty="0" err="1" smtClean="0"/>
              <a:t>Рудницкая</a:t>
            </a:r>
            <a:r>
              <a:rPr lang="ru-RU" sz="1600" b="1" dirty="0" smtClean="0"/>
              <a:t>, О.А. </a:t>
            </a:r>
            <a:r>
              <a:rPr lang="ru-RU" sz="1600" b="1" dirty="0" err="1" smtClean="0"/>
              <a:t>Радзе</a:t>
            </a:r>
            <a:r>
              <a:rPr lang="ru-RU" sz="1600" b="1" dirty="0" smtClean="0"/>
              <a:t> Математика, 1 класс, учебник для учащихся общеобразовательных учреждений в 2 ч. Москва Издательский Центр «Вентана – Граф», 2015 г. Стр. 104-105</a:t>
            </a:r>
          </a:p>
          <a:p>
            <a:pPr marL="0" indent="0">
              <a:buNone/>
            </a:pPr>
            <a:r>
              <a:rPr lang="ru-RU" sz="1600" b="1" dirty="0" smtClean="0"/>
              <a:t>      Печатная тетрадь Е.Э. </a:t>
            </a:r>
            <a:r>
              <a:rPr lang="ru-RU" sz="1600" b="1" dirty="0" err="1" smtClean="0"/>
              <a:t>Кочуровой</a:t>
            </a:r>
            <a:r>
              <a:rPr lang="ru-RU" sz="1600" b="1" dirty="0" smtClean="0"/>
              <a:t> «Математика.1 класс. № 2»,         Издание: 2-е изд., </a:t>
            </a:r>
            <a:r>
              <a:rPr lang="ru-RU" sz="1600" b="1" dirty="0" err="1" smtClean="0"/>
              <a:t>перераб</a:t>
            </a:r>
            <a:r>
              <a:rPr lang="ru-RU" sz="1600" b="1" dirty="0" smtClean="0"/>
              <a:t>. - М.: Вентана - Граф, 2015;  с. 46-47</a:t>
            </a:r>
            <a:r>
              <a:rPr lang="ru-RU" sz="2000" b="1" dirty="0" smtClean="0"/>
              <a:t>.</a:t>
            </a:r>
            <a:r>
              <a:rPr lang="ru-RU" b="1" dirty="0" smtClean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601" y="5698426"/>
            <a:ext cx="78484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Рефлексия урока:       </a:t>
            </a:r>
            <a:r>
              <a:rPr lang="en-US" sz="1400" dirty="0" smtClean="0"/>
              <a:t>http</a:t>
            </a:r>
            <a:r>
              <a:rPr lang="en-US" sz="1400" dirty="0"/>
              <a:t>://fs00.infourok.ru/images/doc/113/133350/img13.jpg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5600" y="4815987"/>
            <a:ext cx="81937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www.hubert-schwarz.com/uploads/pics/Apfel_cmyk_Fotolia_9461415_M.jpg</a:t>
            </a:r>
            <a:r>
              <a:rPr lang="ru-RU" sz="1200" dirty="0" smtClean="0"/>
              <a:t> - картинка яблоко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5601" y="5236761"/>
            <a:ext cx="5341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http://picture.yatego.com/images/4a673716a82715.3/thumbbig_6342-Chupa-Chups-XXL-Lutscher-Lollipop-und-Kaugummi--</a:t>
            </a:r>
            <a:r>
              <a:rPr lang="en-US" sz="1200" dirty="0" smtClean="0">
                <a:hlinkClick r:id="rId3"/>
              </a:rPr>
              <a:t>5_1.jpg</a:t>
            </a:r>
            <a:r>
              <a:rPr lang="ru-RU" sz="1200" dirty="0" smtClean="0"/>
              <a:t> -картинка </a:t>
            </a:r>
            <a:r>
              <a:rPr lang="ru-RU" sz="1200" dirty="0"/>
              <a:t>с </a:t>
            </a:r>
            <a:r>
              <a:rPr lang="ru-RU" sz="1200" dirty="0" err="1" smtClean="0"/>
              <a:t>чупа-чупсом</a:t>
            </a:r>
            <a:endParaRPr lang="ru-RU" sz="12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412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529</Words>
  <Application>Microsoft Office PowerPoint</Application>
  <PresentationFormat>Экран (4:3)</PresentationFormat>
  <Paragraphs>145</Paragraphs>
  <Slides>27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Batang</vt:lpstr>
      <vt:lpstr>Arial</vt:lpstr>
      <vt:lpstr>Calibri</vt:lpstr>
      <vt:lpstr>Monotype Corsiva</vt:lpstr>
      <vt:lpstr>Times New Roman</vt:lpstr>
      <vt:lpstr>Тема Office</vt:lpstr>
      <vt:lpstr>1_Тема Office</vt:lpstr>
      <vt:lpstr>Делим числа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по учебнику стр. 104 № 1</vt:lpstr>
      <vt:lpstr>Работа в тетради стр. 46 № 1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по учебнику стр. 104 № 3</vt:lpstr>
      <vt:lpstr>Работа в тетради стр. 46 № 3</vt:lpstr>
      <vt:lpstr>Работа в тетради стр. 47 № 6</vt:lpstr>
      <vt:lpstr>Работа по учебнику  стр. 105 № 5</vt:lpstr>
      <vt:lpstr>Работа по учебнику  стр. 105 № 6</vt:lpstr>
      <vt:lpstr>Самостоятельная работа. Тетрадь стр. 47 № 4, 5</vt:lpstr>
      <vt:lpstr>Презентация PowerPoint</vt:lpstr>
      <vt:lpstr>Шаблон презентации  «Математический»</vt:lpstr>
      <vt:lpstr>Используемые источники: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207 каб</cp:lastModifiedBy>
  <cp:revision>26</cp:revision>
  <dcterms:created xsi:type="dcterms:W3CDTF">2015-08-19T00:35:57Z</dcterms:created>
  <dcterms:modified xsi:type="dcterms:W3CDTF">2015-12-18T07:34:15Z</dcterms:modified>
</cp:coreProperties>
</file>