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60" r:id="rId16"/>
    <p:sldId id="257" r:id="rId17"/>
  </p:sldIdLst>
  <p:sldSz cx="9144000" cy="6858000" type="screen4x3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AGCooperCyr"/>
      <p: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7D6A-7A74-40F5-8E52-98FDEBBB5EFF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5492/16969765.25e/0_96524_878e7af7_orig.png" TargetMode="External"/><Relationship Id="rId2" Type="http://schemas.openxmlformats.org/officeDocument/2006/relationships/hyperlink" Target="http://img-fotki.yandex.ru/get/6517/16969765.ba/0_6ba9d_be81585_L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hkolurok.ucoz.net/" TargetMode="External"/><Relationship Id="rId4" Type="http://schemas.openxmlformats.org/officeDocument/2006/relationships/hyperlink" Target="http://images.sodahead.com/polls/004683108/524524228_74_74035_dis_mickey_mouse_prod_answer_1_xlarge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74441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Тренажёр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/>
            </a:r>
            <a:b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</a:b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Части речи</a:t>
            </a:r>
            <a:b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</a:b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Русский язык</a:t>
            </a:r>
            <a:b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</a:b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2-4 класс</a:t>
            </a:r>
            <a:b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</a:b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УМК любой</a:t>
            </a:r>
            <a:endParaRPr lang="ru-RU" sz="8000" dirty="0">
              <a:solidFill>
                <a:schemeClr val="accent2"/>
              </a:solidFill>
              <a:latin typeface="AGCooperCyr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144016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ru-RU" sz="3400" dirty="0" smtClean="0">
                <a:solidFill>
                  <a:schemeClr val="accent2"/>
                </a:solidFill>
                <a:latin typeface="AGCooperCyr" pitchFamily="34" charset="0"/>
              </a:rPr>
              <a:t>Автор  презентации: Фокина Лидия Петровна, </a:t>
            </a:r>
          </a:p>
          <a:p>
            <a:pPr>
              <a:defRPr/>
            </a:pPr>
            <a:r>
              <a:rPr lang="ru-RU" sz="3400" dirty="0" smtClean="0">
                <a:solidFill>
                  <a:schemeClr val="accent2"/>
                </a:solidFill>
                <a:latin typeface="AGCooperCyr" pitchFamily="34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sz="3400" dirty="0" smtClean="0">
                <a:solidFill>
                  <a:schemeClr val="accent2"/>
                </a:solidFill>
                <a:latin typeface="AGCooperCyr" pitchFamily="34" charset="0"/>
              </a:rPr>
              <a:t>МКОУ «СОШ ст. Евсино» </a:t>
            </a:r>
          </a:p>
          <a:p>
            <a:pPr>
              <a:defRPr/>
            </a:pPr>
            <a:r>
              <a:rPr lang="ru-RU" sz="3400" dirty="0" err="1" smtClean="0">
                <a:solidFill>
                  <a:schemeClr val="accent2"/>
                </a:solidFill>
                <a:latin typeface="AGCooperCyr" pitchFamily="34" charset="0"/>
              </a:rPr>
              <a:t>Искитимского</a:t>
            </a:r>
            <a:r>
              <a:rPr lang="ru-RU" sz="3400" dirty="0" smtClean="0">
                <a:solidFill>
                  <a:schemeClr val="accent2"/>
                </a:solidFill>
                <a:latin typeface="AGCooperCyr" pitchFamily="34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sz="3400" dirty="0" smtClean="0">
                <a:solidFill>
                  <a:schemeClr val="accent2"/>
                </a:solidFill>
                <a:latin typeface="AGCooperCyr" pitchFamily="34" charset="0"/>
              </a:rPr>
              <a:t>2015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-облако 1"/>
          <p:cNvSpPr/>
          <p:nvPr/>
        </p:nvSpPr>
        <p:spPr>
          <a:xfrm>
            <a:off x="539552" y="476672"/>
            <a:ext cx="7920880" cy="380958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4365104"/>
            <a:ext cx="1343052" cy="199181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908720"/>
            <a:ext cx="6984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CooperCyr" pitchFamily="34" charset="0"/>
                <a:cs typeface="Times New Roman" pitchFamily="18" charset="0"/>
              </a:rPr>
              <a:t>Ребята!</a:t>
            </a:r>
            <a:endParaRPr lang="ru-RU" sz="2400" dirty="0" smtClean="0"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CooperCyr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CooperCyr" pitchFamily="34" charset="0"/>
                <a:cs typeface="Times New Roman" pitchFamily="18" charset="0"/>
              </a:rPr>
              <a:t>Прочитайте слово и определите, к какой части речи оно относится. После этого можете проверить себя. Для этого нужно левой кнопкой мышки щёлкнуть по карточке с ответом.</a:t>
            </a:r>
          </a:p>
          <a:p>
            <a:pPr algn="ctr">
              <a:defRPr/>
            </a:pPr>
            <a:r>
              <a:rPr lang="ru-RU" sz="2400" b="1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CooperCyr" pitchFamily="34" charset="0"/>
                <a:cs typeface="Times New Roman" pitchFamily="18" charset="0"/>
              </a:rPr>
              <a:t>Желаю удачи!</a:t>
            </a:r>
          </a:p>
        </p:txBody>
      </p:sp>
      <p:sp>
        <p:nvSpPr>
          <p:cNvPr id="5" name="Управляющая кнопка: сведения 4">
            <a:hlinkClick r:id="" action="ppaction://hlinkshowjump?jump=lastslide" highlightClick="1"/>
          </p:cNvPr>
          <p:cNvSpPr/>
          <p:nvPr/>
        </p:nvSpPr>
        <p:spPr>
          <a:xfrm>
            <a:off x="539552" y="548680"/>
            <a:ext cx="432048" cy="428628"/>
          </a:xfrm>
          <a:prstGeom prst="actionButtonInformati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молоко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980728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красный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1844824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пятый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2708920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поёт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3573016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двенадцать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2708920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колокол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980728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добрый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1844824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читает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3573016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краснеет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3573016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краснота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980728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облачный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1844824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4572000" y="980728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существительное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542350" cy="360000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71600" y="1268760"/>
            <a:ext cx="288032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второй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54" name="Выноска-облако 53"/>
          <p:cNvSpPr/>
          <p:nvPr/>
        </p:nvSpPr>
        <p:spPr>
          <a:xfrm flipH="1">
            <a:off x="1333407" y="2346095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Подумай!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6" name="Выноска-облако 55"/>
          <p:cNvSpPr/>
          <p:nvPr/>
        </p:nvSpPr>
        <p:spPr>
          <a:xfrm flipH="1">
            <a:off x="1331640" y="2348880"/>
            <a:ext cx="2500330" cy="1643074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Отлично!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1844824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имя прилагательное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572000" y="2708920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 имя числительное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72000" y="3573016"/>
            <a:ext cx="3594700" cy="571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</a:rPr>
              <a:t>глагол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427984" y="764704"/>
            <a:ext cx="3888432" cy="367240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572000" y="2708920"/>
            <a:ext cx="3600400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4" grpId="1" animBg="1"/>
      <p:bldP spid="5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000232" y="642918"/>
            <a:ext cx="5857916" cy="3643338"/>
            <a:chOff x="2000232" y="642918"/>
            <a:chExt cx="5857916" cy="3643338"/>
          </a:xfrm>
        </p:grpSpPr>
        <p:sp>
          <p:nvSpPr>
            <p:cNvPr id="3" name="Выноска-облако 2"/>
            <p:cNvSpPr/>
            <p:nvPr/>
          </p:nvSpPr>
          <p:spPr>
            <a:xfrm>
              <a:off x="2000232" y="642918"/>
              <a:ext cx="5857916" cy="3643338"/>
            </a:xfrm>
            <a:prstGeom prst="cloudCallou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>
                  <a:solidFill>
                    <a:srgbClr val="7030A0"/>
                  </a:solidFill>
                  <a:latin typeface="Nautilus Pompilius" pitchFamily="50" charset="-52"/>
                </a:rPr>
                <a:t> </a:t>
              </a:r>
              <a:endParaRPr lang="ru-RU" sz="2800" dirty="0">
                <a:solidFill>
                  <a:srgbClr val="7030A0"/>
                </a:solidFill>
                <a:latin typeface="Nautilus Pompilius" pitchFamily="50" charset="-5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714612" y="1928802"/>
              <a:ext cx="407196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 smtClean="0">
                  <a:solidFill>
                    <a:schemeClr val="accent2"/>
                  </a:solidFill>
                  <a:latin typeface="Nautilus Pompilius" pitchFamily="50" charset="-52"/>
                </a:rPr>
                <a:t>Умница!</a:t>
              </a:r>
            </a:p>
          </p:txBody>
        </p:sp>
      </p:grp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8388424" y="6165304"/>
            <a:ext cx="360040" cy="357190"/>
          </a:xfrm>
          <a:prstGeom prst="actionButtonBlank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http://images.sodahead.com/polls/004683108/524524228_74_74035_dis_mickey_mouse_prod_answer_1_xlarge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293096"/>
            <a:ext cx="1343052" cy="199181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мниц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CooperCyr" pitchFamily="34" charset="0"/>
              </a:rPr>
              <a:t>Информационные источники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CooperCyr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85860"/>
            <a:ext cx="7200800" cy="322326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Роза </a:t>
            </a:r>
            <a:r>
              <a:rPr lang="en-US" sz="1800" dirty="0" smtClean="0">
                <a:solidFill>
                  <a:schemeClr val="accent2"/>
                </a:solidFill>
                <a:latin typeface="AGCooperCyr" pitchFamily="34" charset="0"/>
                <a:hlinkClick r:id="rId2"/>
              </a:rPr>
              <a:t>http://img-fotki.yandex.ru/get/6517/16969765.ba/0_6ba9d_be81585_L.png</a:t>
            </a: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 </a:t>
            </a:r>
          </a:p>
          <a:p>
            <a:pPr>
              <a:lnSpc>
                <a:spcPct val="160000"/>
              </a:lnSpc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Рамка </a:t>
            </a:r>
            <a:r>
              <a:rPr lang="en-US" sz="1800" dirty="0" smtClean="0">
                <a:solidFill>
                  <a:schemeClr val="accent2"/>
                </a:solidFill>
                <a:latin typeface="AGCooperCyr" pitchFamily="34" charset="0"/>
                <a:hlinkClick r:id="rId3"/>
              </a:rPr>
              <a:t>https://img-fotki.yandex.ru/get/15492/16969765.25e/0_96524_878e7af7_orig.png</a:t>
            </a: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 </a:t>
            </a:r>
          </a:p>
          <a:p>
            <a:pPr>
              <a:lnSpc>
                <a:spcPct val="160000"/>
              </a:lnSpc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Микки Маус </a:t>
            </a:r>
            <a:r>
              <a:rPr lang="en-US" sz="1800" dirty="0" smtClean="0">
                <a:solidFill>
                  <a:schemeClr val="accent2"/>
                </a:solidFill>
                <a:latin typeface="AGCooperCyr" pitchFamily="34" charset="0"/>
                <a:hlinkClick r:id="rId4"/>
              </a:rPr>
              <a:t>http://images.sodahead.com/polls/004683108/524524228_74_74035_dis_mickey_mouse_prod_answer_1_xlarge.jpeg</a:t>
            </a:r>
            <a:endParaRPr lang="ru-RU" sz="1800" dirty="0" smtClean="0">
              <a:solidFill>
                <a:schemeClr val="accent2"/>
              </a:solidFill>
              <a:latin typeface="AGCooperCyr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2"/>
                </a:solidFill>
                <a:latin typeface="AGCooperCyr" pitchFamily="34" charset="0"/>
              </a:rPr>
              <a:t>Звуковые файлы записаны автором в программе </a:t>
            </a:r>
            <a:r>
              <a:rPr lang="en-US" sz="1800" dirty="0" smtClean="0">
                <a:solidFill>
                  <a:schemeClr val="accent2"/>
                </a:solidFill>
                <a:latin typeface="AGCooperCyr" pitchFamily="34" charset="0"/>
                <a:cs typeface="Times New Roman" pitchFamily="18" charset="0"/>
              </a:rPr>
              <a:t>Audacity</a:t>
            </a:r>
            <a:endParaRPr lang="ru-RU" sz="1800" dirty="0">
              <a:solidFill>
                <a:schemeClr val="accent2"/>
              </a:solidFill>
              <a:latin typeface="AGCooperCyr" pitchFamily="34" charset="0"/>
            </a:endParaRPr>
          </a:p>
        </p:txBody>
      </p:sp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8316416" y="6093296"/>
            <a:ext cx="429198" cy="428628"/>
          </a:xfrm>
          <a:prstGeom prst="actionButtonRetur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51720" y="4869160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Работа выполнена в рамках мастер-класса</a:t>
            </a:r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«Создание универсального тренажёра»</a:t>
            </a:r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на методическом портале </a:t>
            </a:r>
            <a:r>
              <a:rPr lang="ru-RU" dirty="0" smtClean="0">
                <a:solidFill>
                  <a:schemeClr val="accent2"/>
                </a:solidFill>
                <a:hlinkClick r:id="rId5"/>
              </a:rPr>
              <a:t>«Школьный урок»</a:t>
            </a:r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253</Words>
  <Application>Microsoft Office PowerPoint</Application>
  <PresentationFormat>Экран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Nautilus Pompilius</vt:lpstr>
      <vt:lpstr>AGCooperCyr</vt:lpstr>
      <vt:lpstr>Times New Roman</vt:lpstr>
      <vt:lpstr>Wingdings</vt:lpstr>
      <vt:lpstr>Тема Office</vt:lpstr>
      <vt:lpstr>Тренажёр Части речи Русский язык 2-4 класс УМК любой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2015-05-02T16:44:19Z</dcterms:created>
  <dcterms:modified xsi:type="dcterms:W3CDTF">2015-12-29T13:34:14Z</dcterms:modified>
</cp:coreProperties>
</file>