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2" r:id="rId5"/>
    <p:sldId id="257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AB10E-063A-428A-B1A3-6ADAB13080C3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BF71-3808-4496-AB5E-81B4C9AFD5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AB10E-063A-428A-B1A3-6ADAB13080C3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BF71-3808-4496-AB5E-81B4C9AFD5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AB10E-063A-428A-B1A3-6ADAB13080C3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BF71-3808-4496-AB5E-81B4C9AFD5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AB10E-063A-428A-B1A3-6ADAB13080C3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BF71-3808-4496-AB5E-81B4C9AFD5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AB10E-063A-428A-B1A3-6ADAB13080C3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BF71-3808-4496-AB5E-81B4C9AFD5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AB10E-063A-428A-B1A3-6ADAB13080C3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BF71-3808-4496-AB5E-81B4C9AFD5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AB10E-063A-428A-B1A3-6ADAB13080C3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BF71-3808-4496-AB5E-81B4C9AFD5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AB10E-063A-428A-B1A3-6ADAB13080C3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BF71-3808-4496-AB5E-81B4C9AFD5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AB10E-063A-428A-B1A3-6ADAB13080C3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BF71-3808-4496-AB5E-81B4C9AFD5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AB10E-063A-428A-B1A3-6ADAB13080C3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BF71-3808-4496-AB5E-81B4C9AFD5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AB10E-063A-428A-B1A3-6ADAB13080C3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BF71-3808-4496-AB5E-81B4C9AFD5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AB10E-063A-428A-B1A3-6ADAB13080C3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DBF71-3808-4496-AB5E-81B4C9AFD5B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5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4.jpeg"/><Relationship Id="rId7" Type="http://schemas.openxmlformats.org/officeDocument/2006/relationships/slide" Target="slide17.xml"/><Relationship Id="rId12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11" Type="http://schemas.openxmlformats.org/officeDocument/2006/relationships/slide" Target="slide19.xml"/><Relationship Id="rId5" Type="http://schemas.openxmlformats.org/officeDocument/2006/relationships/slide" Target="slide18.xml"/><Relationship Id="rId10" Type="http://schemas.openxmlformats.org/officeDocument/2006/relationships/slide" Target="slide7.xml"/><Relationship Id="rId4" Type="http://schemas.openxmlformats.org/officeDocument/2006/relationships/slide" Target="slide15.xml"/><Relationship Id="rId9" Type="http://schemas.openxmlformats.org/officeDocument/2006/relationships/slide" Target="slide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2.jpeg"/><Relationship Id="rId7" Type="http://schemas.openxmlformats.org/officeDocument/2006/relationships/slide" Target="slide1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3.xml"/><Relationship Id="rId11" Type="http://schemas.openxmlformats.org/officeDocument/2006/relationships/slide" Target="slide2.xml"/><Relationship Id="rId5" Type="http://schemas.openxmlformats.org/officeDocument/2006/relationships/image" Target="../media/image4.jpeg"/><Relationship Id="rId10" Type="http://schemas.openxmlformats.org/officeDocument/2006/relationships/slide" Target="slide19.xml"/><Relationship Id="rId4" Type="http://schemas.openxmlformats.org/officeDocument/2006/relationships/slide" Target="slide16.xml"/><Relationship Id="rId9" Type="http://schemas.openxmlformats.org/officeDocument/2006/relationships/slide" Target="slide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zoopicture.ru/giraffe" TargetMode="External"/><Relationship Id="rId13" Type="http://schemas.openxmlformats.org/officeDocument/2006/relationships/hyperlink" Target="http://www.ntv.ru/novosti/640719" TargetMode="External"/><Relationship Id="rId3" Type="http://schemas.openxmlformats.org/officeDocument/2006/relationships/hyperlink" Target="http://rewalls.com/natural/73142-derevya-nebo-oblaka-savanna.html" TargetMode="External"/><Relationship Id="rId7" Type="http://schemas.openxmlformats.org/officeDocument/2006/relationships/hyperlink" Target="http://www.horse-of-dream.vsau.ru/porod/zebr.html" TargetMode="External"/><Relationship Id="rId12" Type="http://schemas.openxmlformats.org/officeDocument/2006/relationships/hyperlink" Target="http://raax.ru/2010/08/3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ivotnie.com/dikie-givotnie/nosorog" TargetMode="External"/><Relationship Id="rId11" Type="http://schemas.openxmlformats.org/officeDocument/2006/relationships/hyperlink" Target="http://www.tepid.ru/asian-elephant.html" TargetMode="External"/><Relationship Id="rId5" Type="http://schemas.openxmlformats.org/officeDocument/2006/relationships/hyperlink" Target="http://wpapers.ru/wallpapers/animals/Leons/2736/1600-1200" TargetMode="External"/><Relationship Id="rId15" Type="http://schemas.openxmlformats.org/officeDocument/2006/relationships/hyperlink" Target="http://globalscience.ru/article/read/19331" TargetMode="External"/><Relationship Id="rId10" Type="http://schemas.openxmlformats.org/officeDocument/2006/relationships/hyperlink" Target="http://exotema.ru/other_exo/socialnaya-struktura-afrikanskix-slonov" TargetMode="External"/><Relationship Id="rId4" Type="http://schemas.openxmlformats.org/officeDocument/2006/relationships/hyperlink" Target="http://daler.ru/open/Tropicheskij-Les-2888.html" TargetMode="External"/><Relationship Id="rId9" Type="http://schemas.openxmlformats.org/officeDocument/2006/relationships/hyperlink" Target="http://animalbox.ru/birds/ptica-sekretar-sagittarius-serpentarius" TargetMode="External"/><Relationship Id="rId14" Type="http://schemas.openxmlformats.org/officeDocument/2006/relationships/hyperlink" Target="http://symbolsbook.ru/Article.aspx?id=56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8794" y="1214422"/>
            <a:ext cx="575888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Животные тёплых</a:t>
            </a:r>
          </a:p>
          <a:p>
            <a:pPr algn="ctr"/>
            <a:r>
              <a:rPr lang="ru-RU" sz="5400" b="1" spc="50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</a:t>
            </a:r>
            <a:r>
              <a:rPr lang="ru-RU" sz="54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айонов Земли</a:t>
            </a:r>
            <a:endParaRPr lang="ru-RU" sz="5400" b="1" spc="50" dirty="0">
              <a:ln w="11430"/>
              <a:solidFill>
                <a:schemeClr val="accent6">
                  <a:lumMod val="75000"/>
                </a:schemeClr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928662" y="3357562"/>
            <a:ext cx="7772400" cy="1470025"/>
          </a:xfrm>
          <a:prstGeom prst="rect">
            <a:avLst/>
          </a:prstGeom>
        </p:spPr>
        <p:txBody>
          <a:bodyPr>
            <a:normAutofit fontScale="8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Интерактивная</a:t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игра</a:t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 класс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57356" y="5000636"/>
            <a:ext cx="5715040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dirty="0">
                <a:solidFill>
                  <a:schemeClr val="bg1"/>
                </a:solidFill>
              </a:rPr>
              <a:t>Автор: Печенкина Светлана Владимировна, 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ru-RU" dirty="0">
                <a:solidFill>
                  <a:schemeClr val="bg1"/>
                </a:solidFill>
              </a:rPr>
              <a:t>учитель начальных классов МКОУ «СОШ № 44»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ru-RU" dirty="0">
                <a:solidFill>
                  <a:schemeClr val="bg1"/>
                </a:solidFill>
              </a:rPr>
              <a:t> </a:t>
            </a:r>
            <a:r>
              <a:rPr lang="ru-RU" dirty="0" err="1" smtClean="0">
                <a:solidFill>
                  <a:schemeClr val="bg1"/>
                </a:solidFill>
              </a:rPr>
              <a:t>Миасский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городской округ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2014г</a:t>
            </a:r>
            <a:r>
              <a:rPr lang="ru-RU" dirty="0">
                <a:solidFill>
                  <a:schemeClr val="bg1"/>
                </a:solidFill>
              </a:rPr>
              <a:t>.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79000">
              <a:srgbClr val="66301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ый треугольник 2"/>
          <p:cNvSpPr/>
          <p:nvPr/>
        </p:nvSpPr>
        <p:spPr>
          <a:xfrm rot="10800000" flipV="1">
            <a:off x="0" y="0"/>
            <a:ext cx="9144000" cy="6858000"/>
          </a:xfrm>
          <a:prstGeom prst="rtTriangle">
            <a:avLst/>
          </a:prstGeom>
          <a:blipFill>
            <a:blip r:embed="rId2"/>
            <a:stretch>
              <a:fillRect/>
            </a:stretch>
          </a:blip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ый треугольник 1"/>
          <p:cNvSpPr/>
          <p:nvPr/>
        </p:nvSpPr>
        <p:spPr>
          <a:xfrm>
            <a:off x="0" y="0"/>
            <a:ext cx="9144000" cy="6858000"/>
          </a:xfrm>
          <a:prstGeom prst="rtTriangle">
            <a:avLst/>
          </a:prstGeom>
          <a:blipFill>
            <a:blip r:embed="rId3" cstate="print"/>
            <a:stretch>
              <a:fillRect/>
            </a:stretch>
          </a:blip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286116" y="1357298"/>
            <a:ext cx="28841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" action="ppaction://hlinkshowjump?jump=nextslide">
                  <a:snd r:embed="rId4" name="arrow.wav" builtIn="1"/>
                </a:hlinkClick>
              </a:rPr>
              <a:t>Саванна</a:t>
            </a:r>
            <a:r>
              <a:rPr lang="ru-RU" sz="54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28794" y="500042"/>
            <a:ext cx="53338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5" action="ppaction://hlinksldjump">
                  <a:snd r:embed="rId4" name="arrow.wav" builtIn="1"/>
                </a:hlinkClick>
              </a:rPr>
              <a:t>Тропический лес</a:t>
            </a:r>
            <a:endParaRPr lang="ru-RU" sz="5400" b="1" spc="50" dirty="0" smtClean="0">
              <a:ln w="11430"/>
              <a:solidFill>
                <a:schemeClr val="accent6">
                  <a:lumMod val="75000"/>
                </a:schemeClr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8794" y="1214422"/>
            <a:ext cx="28841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Саванна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57290" y="1142984"/>
            <a:ext cx="1785950" cy="10001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индийский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слон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57290" y="2357430"/>
            <a:ext cx="1785950" cy="10001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крокодил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57290" y="3571876"/>
            <a:ext cx="1785950" cy="10001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павлин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57290" y="4786322"/>
            <a:ext cx="1785950" cy="10001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питон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Прямоугольник 7">
            <a:hlinkClick r:id="rId4" action="ppaction://hlinksldjump"/>
          </p:cNvPr>
          <p:cNvSpPr/>
          <p:nvPr/>
        </p:nvSpPr>
        <p:spPr>
          <a:xfrm>
            <a:off x="3571868" y="1142984"/>
            <a:ext cx="1785950" cy="10001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страус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Прямоугольник 8">
            <a:hlinkClick r:id="rId5" action="ppaction://hlinksldjump"/>
          </p:cNvPr>
          <p:cNvSpPr/>
          <p:nvPr/>
        </p:nvSpPr>
        <p:spPr>
          <a:xfrm>
            <a:off x="3571868" y="2357430"/>
            <a:ext cx="1785950" cy="10001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лев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Прямоугольник 9">
            <a:hlinkClick r:id="rId6" action="ppaction://hlinksldjump"/>
          </p:cNvPr>
          <p:cNvSpPr/>
          <p:nvPr/>
        </p:nvSpPr>
        <p:spPr>
          <a:xfrm>
            <a:off x="3571868" y="3571876"/>
            <a:ext cx="1785950" cy="10001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зебра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Прямоугольник 10">
            <a:hlinkClick r:id="rId7" action="ppaction://hlinksldjump"/>
          </p:cNvPr>
          <p:cNvSpPr/>
          <p:nvPr/>
        </p:nvSpPr>
        <p:spPr>
          <a:xfrm>
            <a:off x="3571868" y="4786322"/>
            <a:ext cx="1785950" cy="10001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африканский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слон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5008" y="1142984"/>
            <a:ext cx="1785950" cy="10001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черепаха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Прямоугольник 12">
            <a:hlinkClick r:id="rId8" action="ppaction://hlinksldjump"/>
          </p:cNvPr>
          <p:cNvSpPr/>
          <p:nvPr/>
        </p:nvSpPr>
        <p:spPr>
          <a:xfrm>
            <a:off x="5715008" y="2357430"/>
            <a:ext cx="1785950" cy="10001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птица-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секретарь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Прямоугольник 13">
            <a:hlinkClick r:id="rId9" action="ppaction://hlinksldjump"/>
          </p:cNvPr>
          <p:cNvSpPr/>
          <p:nvPr/>
        </p:nvSpPr>
        <p:spPr>
          <a:xfrm>
            <a:off x="5715008" y="3571876"/>
            <a:ext cx="1785950" cy="10001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носорог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Прямоугольник 14">
            <a:hlinkClick r:id="rId10" action="ppaction://hlinksldjump"/>
          </p:cNvPr>
          <p:cNvSpPr/>
          <p:nvPr/>
        </p:nvSpPr>
        <p:spPr>
          <a:xfrm>
            <a:off x="5715008" y="4786322"/>
            <a:ext cx="1785950" cy="10001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жираф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8143900" y="5326346"/>
            <a:ext cx="540000" cy="540000"/>
          </a:xfrm>
          <a:prstGeom prst="actionButtonForwardNext">
            <a:avLst/>
          </a:prstGeom>
          <a:gradFill flip="none" rotWithShape="1">
            <a:gsLst>
              <a:gs pos="0">
                <a:schemeClr val="accent2">
                  <a:lumMod val="50000"/>
                  <a:tint val="66000"/>
                  <a:satMod val="160000"/>
                </a:schemeClr>
              </a:gs>
              <a:gs pos="50000">
                <a:schemeClr val="accent2">
                  <a:lumMod val="50000"/>
                  <a:tint val="44500"/>
                  <a:satMod val="160000"/>
                </a:schemeClr>
              </a:gs>
              <a:gs pos="100000">
                <a:schemeClr val="accent2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в конец 16">
            <a:hlinkClick r:id="rId11" action="ppaction://hlinksldjump" highlightClick="1"/>
          </p:cNvPr>
          <p:cNvSpPr/>
          <p:nvPr/>
        </p:nvSpPr>
        <p:spPr>
          <a:xfrm>
            <a:off x="8143900" y="4754842"/>
            <a:ext cx="540000" cy="540000"/>
          </a:xfrm>
          <a:prstGeom prst="actionButtonEnd">
            <a:avLst/>
          </a:prstGeom>
          <a:gradFill flip="none" rotWithShape="1">
            <a:gsLst>
              <a:gs pos="0">
                <a:schemeClr val="accent2">
                  <a:lumMod val="50000"/>
                  <a:tint val="66000"/>
                  <a:satMod val="160000"/>
                </a:schemeClr>
              </a:gs>
              <a:gs pos="50000">
                <a:schemeClr val="accent2">
                  <a:lumMod val="50000"/>
                  <a:tint val="44500"/>
                  <a:satMod val="160000"/>
                </a:schemeClr>
              </a:gs>
              <a:gs pos="100000">
                <a:schemeClr val="accent2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Управляющая кнопка: в начало 17">
            <a:hlinkClick r:id="rId12" action="ppaction://hlinksldjump" highlightClick="1"/>
          </p:cNvPr>
          <p:cNvSpPr/>
          <p:nvPr/>
        </p:nvSpPr>
        <p:spPr>
          <a:xfrm>
            <a:off x="8143900" y="5929330"/>
            <a:ext cx="540000" cy="540000"/>
          </a:xfrm>
          <a:prstGeom prst="actionButtonBeginning">
            <a:avLst/>
          </a:prstGeom>
          <a:gradFill flip="none" rotWithShape="1">
            <a:gsLst>
              <a:gs pos="0">
                <a:schemeClr val="accent2">
                  <a:lumMod val="50000"/>
                  <a:tint val="66000"/>
                  <a:satMod val="160000"/>
                </a:schemeClr>
              </a:gs>
              <a:gs pos="50000">
                <a:schemeClr val="accent2">
                  <a:lumMod val="50000"/>
                  <a:tint val="44500"/>
                  <a:satMod val="160000"/>
                </a:schemeClr>
              </a:gs>
              <a:gs pos="100000">
                <a:schemeClr val="accent2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42F1A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42F1A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42F1A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42F1A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42F1A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Администратор\Рабочий стол\шаблоны картинки\ФОНЫ\Новая папка (3)\25-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pic>
        <p:nvPicPr>
          <p:cNvPr id="1027" name="Picture 3" descr="C:\Documents and Settings\Администратор\Рабочий стол\Tropicheskij-Les-288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28"/>
            <a:ext cx="8643998" cy="6357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928794" y="1214422"/>
            <a:ext cx="414921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Тропический</a:t>
            </a:r>
          </a:p>
          <a:p>
            <a:pPr algn="ctr"/>
            <a:r>
              <a:rPr lang="ru-RU" sz="54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лес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Администратор\Рабочий стол\Tropicheskij-Les-288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571480"/>
            <a:ext cx="8143932" cy="5715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Прямоугольник 18">
            <a:hlinkClick r:id="rId4" action="ppaction://hlinksldjump"/>
          </p:cNvPr>
          <p:cNvSpPr/>
          <p:nvPr/>
        </p:nvSpPr>
        <p:spPr>
          <a:xfrm>
            <a:off x="1142976" y="1142984"/>
            <a:ext cx="1785950" cy="10001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черепаха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142976" y="2357430"/>
            <a:ext cx="1785950" cy="10001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птица-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секретарь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42976" y="3571876"/>
            <a:ext cx="1785950" cy="10001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носорог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142976" y="4786322"/>
            <a:ext cx="1785950" cy="10001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жираф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572132" y="1142984"/>
            <a:ext cx="1785950" cy="10001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страус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572132" y="2357430"/>
            <a:ext cx="1785950" cy="10001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лев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572132" y="3571876"/>
            <a:ext cx="1785950" cy="10001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зебра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572132" y="4786322"/>
            <a:ext cx="1785950" cy="10001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африканский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слон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1" name="Прямоугольник 30">
            <a:hlinkClick r:id="rId6" action="ppaction://hlinksldjump"/>
          </p:cNvPr>
          <p:cNvSpPr/>
          <p:nvPr/>
        </p:nvSpPr>
        <p:spPr>
          <a:xfrm>
            <a:off x="3357554" y="1142984"/>
            <a:ext cx="1785950" cy="10001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индийский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слон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2" name="Прямоугольник 31">
            <a:hlinkClick r:id="rId7" action="ppaction://hlinksldjump"/>
          </p:cNvPr>
          <p:cNvSpPr/>
          <p:nvPr/>
        </p:nvSpPr>
        <p:spPr>
          <a:xfrm>
            <a:off x="3357554" y="2357430"/>
            <a:ext cx="1785950" cy="10001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крокодил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3" name="Прямоугольник 32">
            <a:hlinkClick r:id="rId8" action="ppaction://hlinksldjump"/>
          </p:cNvPr>
          <p:cNvSpPr/>
          <p:nvPr/>
        </p:nvSpPr>
        <p:spPr>
          <a:xfrm>
            <a:off x="3357554" y="3571876"/>
            <a:ext cx="1785950" cy="10001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павлин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4" name="Прямоугольник 33">
            <a:hlinkClick r:id="rId9" action="ppaction://hlinksldjump"/>
          </p:cNvPr>
          <p:cNvSpPr/>
          <p:nvPr/>
        </p:nvSpPr>
        <p:spPr>
          <a:xfrm>
            <a:off x="3357554" y="4786322"/>
            <a:ext cx="1785950" cy="10001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питон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6" name="Управляющая кнопка: в конец 35">
            <a:hlinkClick r:id="rId10" action="ppaction://hlinksldjump" highlightClick="1"/>
          </p:cNvPr>
          <p:cNvSpPr/>
          <p:nvPr/>
        </p:nvSpPr>
        <p:spPr>
          <a:xfrm>
            <a:off x="8143900" y="5286388"/>
            <a:ext cx="540000" cy="540000"/>
          </a:xfrm>
          <a:prstGeom prst="actionButtonEnd">
            <a:avLst/>
          </a:prstGeom>
          <a:gradFill flip="none" rotWithShape="1">
            <a:gsLst>
              <a:gs pos="0">
                <a:schemeClr val="accent2">
                  <a:lumMod val="50000"/>
                  <a:tint val="66000"/>
                  <a:satMod val="160000"/>
                </a:schemeClr>
              </a:gs>
              <a:gs pos="50000">
                <a:schemeClr val="accent2">
                  <a:lumMod val="50000"/>
                  <a:tint val="44500"/>
                  <a:satMod val="160000"/>
                </a:schemeClr>
              </a:gs>
              <a:gs pos="100000">
                <a:schemeClr val="accent2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Управляющая кнопка: в начало 36">
            <a:hlinkClick r:id="rId11" action="ppaction://hlinksldjump" highlightClick="1"/>
          </p:cNvPr>
          <p:cNvSpPr/>
          <p:nvPr/>
        </p:nvSpPr>
        <p:spPr>
          <a:xfrm>
            <a:off x="8143900" y="5929330"/>
            <a:ext cx="540000" cy="540000"/>
          </a:xfrm>
          <a:prstGeom prst="actionButtonBeginning">
            <a:avLst/>
          </a:prstGeom>
          <a:gradFill flip="none" rotWithShape="1">
            <a:gsLst>
              <a:gs pos="0">
                <a:schemeClr val="accent2">
                  <a:lumMod val="50000"/>
                  <a:tint val="66000"/>
                  <a:satMod val="160000"/>
                </a:schemeClr>
              </a:gs>
              <a:gs pos="50000">
                <a:schemeClr val="accent2">
                  <a:lumMod val="50000"/>
                  <a:tint val="44500"/>
                  <a:satMod val="160000"/>
                </a:schemeClr>
              </a:gs>
              <a:gs pos="100000">
                <a:schemeClr val="accent2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42F1A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42F1A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42F1A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42F1A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42F1A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42F1A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42F1A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nosorog_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5984" y="1428736"/>
            <a:ext cx="4429156" cy="4999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86116" y="357166"/>
            <a:ext cx="24561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жираф </a:t>
            </a:r>
          </a:p>
        </p:txBody>
      </p:sp>
      <p:sp>
        <p:nvSpPr>
          <p:cNvPr id="7" name="Управляющая кнопка: возврат 6">
            <a:hlinkClick r:id="" action="ppaction://hlinkshowjump?jump=lastslideviewed" highlightClick="1"/>
          </p:cNvPr>
          <p:cNvSpPr/>
          <p:nvPr/>
        </p:nvSpPr>
        <p:spPr>
          <a:xfrm>
            <a:off x="7572396" y="5286388"/>
            <a:ext cx="1042416" cy="1042416"/>
          </a:xfrm>
          <a:prstGeom prst="actionButtonReturn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python_std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1604" y="1643050"/>
            <a:ext cx="6143668" cy="4616629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  <a:effectLst>
            <a:softEdge rad="112500"/>
          </a:effectLst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3286116" y="357166"/>
            <a:ext cx="2148986" cy="923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питон</a:t>
            </a:r>
            <a:r>
              <a:rPr kumimoji="0" lang="ru-RU" sz="5400" b="1" i="0" u="none" strike="noStrike" kern="120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6" name="Управляющая кнопка: возврат 5">
            <a:hlinkClick r:id="" action="ppaction://hlinkshowjump?jump=lastslideviewed" highlightClick="1"/>
          </p:cNvPr>
          <p:cNvSpPr/>
          <p:nvPr/>
        </p:nvSpPr>
        <p:spPr>
          <a:xfrm>
            <a:off x="7786710" y="5429264"/>
            <a:ext cx="1042416" cy="1042416"/>
          </a:xfrm>
          <a:prstGeom prst="actionButtonReturn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ptica-secretar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28728" y="1520014"/>
            <a:ext cx="6072230" cy="4857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1643042" y="428604"/>
            <a:ext cx="5599546" cy="923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птица- секретарь</a:t>
            </a:r>
            <a:r>
              <a:rPr kumimoji="0" lang="ru-RU" sz="5400" b="1" i="0" u="none" strike="noStrike" kern="120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6" name="Управляющая кнопка: возврат 5">
            <a:hlinkClick r:id="" action="ppaction://hlinkshowjump?jump=lastslideviewed" highlightClick="1"/>
          </p:cNvPr>
          <p:cNvSpPr/>
          <p:nvPr/>
        </p:nvSpPr>
        <p:spPr>
          <a:xfrm>
            <a:off x="7572396" y="5286388"/>
            <a:ext cx="1042416" cy="1042416"/>
          </a:xfrm>
          <a:prstGeom prst="actionButtonReturn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pavlin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75405" y="1600200"/>
            <a:ext cx="6793190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3286116" y="357166"/>
            <a:ext cx="2563907" cy="923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павлин</a:t>
            </a:r>
            <a:r>
              <a:rPr kumimoji="0" lang="ru-RU" sz="5400" b="1" i="0" u="none" strike="noStrike" kern="120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6" name="Управляющая кнопка: возврат 5">
            <a:hlinkClick r:id="" action="ppaction://hlinkshowjump?jump=lastslideviewed" highlightClick="1"/>
          </p:cNvPr>
          <p:cNvSpPr/>
          <p:nvPr/>
        </p:nvSpPr>
        <p:spPr>
          <a:xfrm>
            <a:off x="7786710" y="5429264"/>
            <a:ext cx="1042416" cy="1042416"/>
          </a:xfrm>
          <a:prstGeom prst="actionButtonReturn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osorog_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28662" y="1698118"/>
            <a:ext cx="7072362" cy="4465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3286116" y="357166"/>
            <a:ext cx="2794356" cy="923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носорог</a:t>
            </a:r>
            <a:r>
              <a:rPr kumimoji="0" lang="ru-RU" sz="5400" b="1" i="0" u="none" strike="noStrike" kern="120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6" name="Управляющая кнопка: возврат 5">
            <a:hlinkClick r:id="" action="ppaction://hlinkshowjump?jump=lastslideviewed" highlightClick="1"/>
          </p:cNvPr>
          <p:cNvSpPr/>
          <p:nvPr/>
        </p:nvSpPr>
        <p:spPr>
          <a:xfrm>
            <a:off x="7572396" y="5286388"/>
            <a:ext cx="1042416" cy="1042416"/>
          </a:xfrm>
          <a:prstGeom prst="actionButtonReturn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ndex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14414" y="1785926"/>
            <a:ext cx="6500858" cy="43648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3286116" y="357166"/>
            <a:ext cx="2105064" cy="923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зебра</a:t>
            </a:r>
            <a:r>
              <a:rPr kumimoji="0" lang="ru-RU" sz="5400" b="1" i="0" u="none" strike="noStrike" kern="120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6" name="Управляющая кнопка: возврат 5">
            <a:hlinkClick r:id="" action="ppaction://hlinkshowjump?jump=lastslideviewed" highlightClick="1"/>
          </p:cNvPr>
          <p:cNvSpPr/>
          <p:nvPr/>
        </p:nvSpPr>
        <p:spPr>
          <a:xfrm>
            <a:off x="7572396" y="5286388"/>
            <a:ext cx="1042416" cy="1042416"/>
          </a:xfrm>
          <a:prstGeom prst="actionButtonReturn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asian-elephant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00166" y="1714488"/>
            <a:ext cx="5953150" cy="4643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1785918" y="428604"/>
            <a:ext cx="5336718" cy="923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индийский слон</a:t>
            </a:r>
            <a:r>
              <a:rPr kumimoji="0" lang="ru-RU" sz="5400" b="1" i="0" u="none" strike="noStrike" kern="120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6" name="Управляющая кнопка: возврат 5">
            <a:hlinkClick r:id="" action="ppaction://hlinkshowjump?jump=lastslideviewed" highlightClick="1"/>
          </p:cNvPr>
          <p:cNvSpPr/>
          <p:nvPr/>
        </p:nvSpPr>
        <p:spPr>
          <a:xfrm>
            <a:off x="7786710" y="5429264"/>
            <a:ext cx="1042416" cy="1042416"/>
          </a:xfrm>
          <a:prstGeom prst="actionButtonReturn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2504221435_421fabc13d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65422" y="1738714"/>
            <a:ext cx="6449850" cy="4333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3286116" y="357166"/>
            <a:ext cx="3323090" cy="923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крокодил</a:t>
            </a:r>
            <a:r>
              <a:rPr kumimoji="0" lang="ru-RU" sz="5400" b="1" i="0" u="none" strike="noStrike" kern="120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6" name="Управляющая кнопка: возврат 5">
            <a:hlinkClick r:id="" action="ppaction://hlinkshowjump?jump=lastslideviewed" highlightClick="1"/>
          </p:cNvPr>
          <p:cNvSpPr/>
          <p:nvPr/>
        </p:nvSpPr>
        <p:spPr>
          <a:xfrm>
            <a:off x="7786710" y="5429264"/>
            <a:ext cx="1042416" cy="1042416"/>
          </a:xfrm>
          <a:prstGeom prst="actionButtonReturn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Содержимое 7" descr="3134835507_8f586e37db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57356" y="1371138"/>
            <a:ext cx="5429288" cy="4984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3286116" y="357166"/>
            <a:ext cx="2266005" cy="923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страус</a:t>
            </a:r>
            <a:r>
              <a:rPr kumimoji="0" lang="ru-RU" sz="5400" b="1" i="0" u="none" strike="noStrike" kern="120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0" name="Управляющая кнопка: возврат 9">
            <a:hlinkClick r:id="" action="ppaction://hlinkshowjump?jump=lastslideviewed" highlightClick="1"/>
          </p:cNvPr>
          <p:cNvSpPr/>
          <p:nvPr/>
        </p:nvSpPr>
        <p:spPr>
          <a:xfrm>
            <a:off x="7572396" y="5286388"/>
            <a:ext cx="1042416" cy="1042416"/>
          </a:xfrm>
          <a:prstGeom prst="actionButtonReturn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9331_1510.jpg"/>
          <p:cNvPicPr>
            <a:picLocks noGrp="1" noChangeAspect="1"/>
          </p:cNvPicPr>
          <p:nvPr>
            <p:ph idx="1"/>
          </p:nvPr>
        </p:nvPicPr>
        <p:blipFill>
          <a:blip r:embed="rId3"/>
          <a:srcRect b="9618"/>
          <a:stretch>
            <a:fillRect/>
          </a:stretch>
        </p:blipFill>
        <p:spPr>
          <a:xfrm>
            <a:off x="1571605" y="1719381"/>
            <a:ext cx="6315962" cy="4281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3286116" y="357166"/>
            <a:ext cx="3173176" cy="923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черепаха</a:t>
            </a:r>
            <a:r>
              <a:rPr kumimoji="0" lang="ru-RU" sz="5400" b="1" i="0" u="none" strike="noStrike" kern="120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6" name="Управляющая кнопка: возврат 5">
            <a:hlinkClick r:id="" action="ppaction://hlinkshowjump?jump=lastslideviewed" highlightClick="1"/>
          </p:cNvPr>
          <p:cNvSpPr/>
          <p:nvPr/>
        </p:nvSpPr>
        <p:spPr>
          <a:xfrm>
            <a:off x="7786710" y="5429264"/>
            <a:ext cx="1042416" cy="1042416"/>
          </a:xfrm>
          <a:prstGeom prst="actionButtonReturn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on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57290" y="1559305"/>
            <a:ext cx="6286544" cy="4714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1785918" y="357166"/>
            <a:ext cx="6034858" cy="923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африканский слон</a:t>
            </a:r>
            <a:r>
              <a:rPr kumimoji="0" lang="ru-RU" sz="5400" b="1" i="0" u="none" strike="noStrike" kern="120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6" name="Управляющая кнопка: возврат 5">
            <a:hlinkClick r:id="" action="ppaction://hlinkshowjump?jump=lastslideviewed" highlightClick="1"/>
          </p:cNvPr>
          <p:cNvSpPr/>
          <p:nvPr/>
        </p:nvSpPr>
        <p:spPr>
          <a:xfrm>
            <a:off x="7572396" y="5286388"/>
            <a:ext cx="1042416" cy="1042416"/>
          </a:xfrm>
          <a:prstGeom prst="actionButtonReturn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wpapers_ru_Уставший-Лев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14414" y="1398572"/>
            <a:ext cx="6643733" cy="498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4"/>
          <p:cNvSpPr txBox="1">
            <a:spLocks/>
          </p:cNvSpPr>
          <p:nvPr/>
        </p:nvSpPr>
        <p:spPr>
          <a:xfrm>
            <a:off x="3786182" y="357166"/>
            <a:ext cx="1422184" cy="923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лев</a:t>
            </a:r>
            <a:r>
              <a:rPr kumimoji="0" lang="ru-RU" sz="5400" b="1" i="0" u="none" strike="noStrike" kern="120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7" name="Управляющая кнопка: возврат 6">
            <a:hlinkClick r:id="" action="ppaction://hlinkshowjump?jump=lastslideviewed" highlightClick="1"/>
          </p:cNvPr>
          <p:cNvSpPr/>
          <p:nvPr/>
        </p:nvSpPr>
        <p:spPr>
          <a:xfrm>
            <a:off x="7572396" y="5286388"/>
            <a:ext cx="1042416" cy="1042416"/>
          </a:xfrm>
          <a:prstGeom prst="actionButtonReturn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79000">
              <a:srgbClr val="66301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ый треугольник 2"/>
          <p:cNvSpPr/>
          <p:nvPr/>
        </p:nvSpPr>
        <p:spPr>
          <a:xfrm rot="10800000" flipV="1">
            <a:off x="0" y="0"/>
            <a:ext cx="9144000" cy="6858000"/>
          </a:xfrm>
          <a:prstGeom prst="rtTriangle">
            <a:avLst/>
          </a:prstGeom>
          <a:blipFill>
            <a:blip r:embed="rId2"/>
            <a:stretch>
              <a:fillRect/>
            </a:stretch>
          </a:blip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ый треугольник 1"/>
          <p:cNvSpPr/>
          <p:nvPr/>
        </p:nvSpPr>
        <p:spPr>
          <a:xfrm>
            <a:off x="0" y="0"/>
            <a:ext cx="9144000" cy="6858000"/>
          </a:xfrm>
          <a:prstGeom prst="rtTriangle">
            <a:avLst/>
          </a:prstGeom>
          <a:blipFill>
            <a:blip r:embed="rId3" cstate="print"/>
            <a:stretch>
              <a:fillRect/>
            </a:stretch>
          </a:blip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2143108" y="214290"/>
            <a:ext cx="3595600" cy="923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Молодцы! </a:t>
            </a:r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500034" y="1571612"/>
            <a:ext cx="7684861" cy="175432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Вы</a:t>
            </a:r>
            <a:r>
              <a:rPr kumimoji="0" lang="ru-RU" sz="5400" b="1" i="0" u="none" strike="noStrike" kern="120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знаете животных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тёплых районов Земли!</a:t>
            </a:r>
            <a:r>
              <a:rPr kumimoji="0" lang="ru-RU" sz="5400" b="1" i="0" u="none" strike="noStrike" kern="120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3074" name="Picture 2" descr="C:\Documents and Settings\Администратор\Рабочий стол\73779971_smayl_an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0" y="3429000"/>
            <a:ext cx="3683260" cy="3063245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u="sng" dirty="0" smtClean="0">
                <a:hlinkClick r:id="rId3"/>
              </a:rPr>
              <a:t>http://rewalls.com/natural/73142-derevya-nebo-oblaka-savanna.html</a:t>
            </a:r>
            <a:r>
              <a:rPr lang="ru-RU" dirty="0" smtClean="0"/>
              <a:t> саванна</a:t>
            </a:r>
          </a:p>
          <a:p>
            <a:r>
              <a:rPr lang="ru-RU" u="sng" dirty="0" smtClean="0">
                <a:hlinkClick r:id="rId4"/>
              </a:rPr>
              <a:t>http://daler.ru/open/Tropicheskij-Les-2888.html</a:t>
            </a:r>
            <a:r>
              <a:rPr lang="ru-RU" dirty="0" smtClean="0"/>
              <a:t> тропический лес</a:t>
            </a:r>
          </a:p>
          <a:p>
            <a:r>
              <a:rPr lang="ru-RU" u="sng" dirty="0" smtClean="0">
                <a:hlinkClick r:id="rId5"/>
              </a:rPr>
              <a:t>http://wpapers.ru/wallpapers/animals/Leons/2736/1600-1200</a:t>
            </a:r>
            <a:r>
              <a:rPr lang="ru-RU" dirty="0" smtClean="0"/>
              <a:t> лев</a:t>
            </a:r>
          </a:p>
          <a:p>
            <a:r>
              <a:rPr lang="ru-RU" u="sng" dirty="0" smtClean="0">
                <a:hlinkClick r:id="rId6"/>
              </a:rPr>
              <a:t>http://givotnie.com/dikie-givotnie/nosorog</a:t>
            </a:r>
            <a:r>
              <a:rPr lang="ru-RU" dirty="0" smtClean="0"/>
              <a:t> носорог</a:t>
            </a:r>
          </a:p>
          <a:p>
            <a:r>
              <a:rPr lang="ru-RU" u="sng" dirty="0" smtClean="0">
                <a:hlinkClick r:id="rId7"/>
              </a:rPr>
              <a:t>http://www.horse-of-dream.vsau.ru/porod/zebr.html</a:t>
            </a:r>
            <a:r>
              <a:rPr lang="ru-RU" dirty="0" smtClean="0"/>
              <a:t> зебра</a:t>
            </a:r>
          </a:p>
          <a:p>
            <a:r>
              <a:rPr lang="ru-RU" u="sng" dirty="0" smtClean="0">
                <a:hlinkClick r:id="rId8"/>
              </a:rPr>
              <a:t>http://www.zoopicture.ru/giraffe</a:t>
            </a:r>
            <a:r>
              <a:rPr lang="ru-RU" dirty="0" smtClean="0"/>
              <a:t> жирафы</a:t>
            </a:r>
          </a:p>
          <a:p>
            <a:r>
              <a:rPr lang="ru-RU" u="sng" dirty="0" smtClean="0">
                <a:hlinkClick r:id="rId8"/>
              </a:rPr>
              <a:t>http://www.zoopicture.ru/giraffe</a:t>
            </a:r>
            <a:r>
              <a:rPr lang="ru-RU" dirty="0" smtClean="0"/>
              <a:t> страус</a:t>
            </a:r>
          </a:p>
          <a:p>
            <a:r>
              <a:rPr lang="ru-RU" u="sng" dirty="0" smtClean="0">
                <a:hlinkClick r:id="rId9"/>
              </a:rPr>
              <a:t>http://animalbox.ru/birds/ptica-sekretar-sagittarius-serpentarius</a:t>
            </a:r>
            <a:r>
              <a:rPr lang="ru-RU" dirty="0" smtClean="0"/>
              <a:t> птица-секретарь</a:t>
            </a:r>
          </a:p>
          <a:p>
            <a:r>
              <a:rPr lang="ru-RU" u="sng" dirty="0" smtClean="0">
                <a:hlinkClick r:id="rId10"/>
              </a:rPr>
              <a:t>http://exotema.ru/other_exo/socialnaya-struktura-afrikanskix-slonov</a:t>
            </a:r>
            <a:r>
              <a:rPr lang="ru-RU" dirty="0" smtClean="0"/>
              <a:t> африканский слон</a:t>
            </a:r>
          </a:p>
          <a:p>
            <a:r>
              <a:rPr lang="ru-RU" u="sng" dirty="0" smtClean="0">
                <a:hlinkClick r:id="rId11"/>
              </a:rPr>
              <a:t>http://www.tepid.ru/asian-elephant.html</a:t>
            </a:r>
            <a:r>
              <a:rPr lang="ru-RU" dirty="0" smtClean="0"/>
              <a:t> индийский слон</a:t>
            </a:r>
          </a:p>
          <a:p>
            <a:r>
              <a:rPr lang="ru-RU" u="sng" dirty="0" smtClean="0">
                <a:hlinkClick r:id="rId12"/>
              </a:rPr>
              <a:t>http://raax.ru/2010/08/30</a:t>
            </a:r>
            <a:r>
              <a:rPr lang="ru-RU" dirty="0" smtClean="0"/>
              <a:t> павлин</a:t>
            </a:r>
          </a:p>
          <a:p>
            <a:r>
              <a:rPr lang="ru-RU" u="sng" dirty="0" smtClean="0">
                <a:hlinkClick r:id="rId13"/>
              </a:rPr>
              <a:t>http://www.ntv.ru/novosti/640719</a:t>
            </a:r>
            <a:r>
              <a:rPr lang="ru-RU" dirty="0" smtClean="0"/>
              <a:t> питон</a:t>
            </a:r>
          </a:p>
          <a:p>
            <a:r>
              <a:rPr lang="ru-RU" u="sng" dirty="0" smtClean="0">
                <a:hlinkClick r:id="rId14"/>
              </a:rPr>
              <a:t>http://symbolsbook.ru/Article.aspx?id=563</a:t>
            </a:r>
            <a:r>
              <a:rPr lang="ru-RU" dirty="0" smtClean="0"/>
              <a:t> крокодил</a:t>
            </a:r>
          </a:p>
          <a:p>
            <a:r>
              <a:rPr lang="ru-RU" u="sng" dirty="0" smtClean="0">
                <a:hlinkClick r:id="rId15"/>
              </a:rPr>
              <a:t>http://globalscience.ru/article/read/19331</a:t>
            </a:r>
            <a:r>
              <a:rPr lang="ru-RU" dirty="0" smtClean="0"/>
              <a:t> черепаха</a:t>
            </a:r>
            <a:endParaRPr lang="ru-RU" dirty="0"/>
          </a:p>
        </p:txBody>
      </p:sp>
      <p:sp>
        <p:nvSpPr>
          <p:cNvPr id="4" name="Заголовок 4"/>
          <p:cNvSpPr txBox="1">
            <a:spLocks noGrp="1"/>
          </p:cNvSpPr>
          <p:nvPr>
            <p:ph type="title"/>
          </p:nvPr>
        </p:nvSpPr>
        <p:spPr>
          <a:xfrm>
            <a:off x="1071538" y="428604"/>
            <a:ext cx="6623288" cy="923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Интернет</a:t>
            </a:r>
            <a:r>
              <a:rPr lang="ru-RU" sz="5400" b="1" spc="50" baseline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-источники</a:t>
            </a:r>
            <a:r>
              <a:rPr kumimoji="0" lang="ru-RU" sz="5400" b="1" i="0" u="none" strike="noStrike" kern="120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140</Words>
  <Application>Microsoft Office PowerPoint</Application>
  <PresentationFormat>Экран (4:3)</PresentationFormat>
  <Paragraphs>72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жираф 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Интернет-источники </vt:lpstr>
    </vt:vector>
  </TitlesOfParts>
  <Company>Света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Света</dc:creator>
  <cp:lastModifiedBy>Света</cp:lastModifiedBy>
  <cp:revision>16</cp:revision>
  <dcterms:created xsi:type="dcterms:W3CDTF">2014-02-13T18:18:43Z</dcterms:created>
  <dcterms:modified xsi:type="dcterms:W3CDTF">2014-02-16T05:08:34Z</dcterms:modified>
</cp:coreProperties>
</file>