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2" r:id="rId6"/>
    <p:sldId id="263" r:id="rId7"/>
    <p:sldId id="25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08AFD4-E240-4CCF-AA31-E6A2ABE91ECD}" type="doc">
      <dgm:prSet loTypeId="urn:microsoft.com/office/officeart/2005/8/layout/hierarchy6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1258AD-3149-4F1F-BF51-7761EB7F97F1}">
      <dgm:prSet phldrT="[Текст]"/>
      <dgm:spPr>
        <a:solidFill>
          <a:srgbClr val="33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ln>
                <a:solidFill>
                  <a:schemeClr val="tx1"/>
                </a:solidFill>
              </a:ln>
            </a:rPr>
            <a:t>Миллиметр</a:t>
          </a:r>
          <a:endParaRPr lang="ru-RU" dirty="0">
            <a:ln>
              <a:solidFill>
                <a:schemeClr val="tx1"/>
              </a:solidFill>
            </a:ln>
          </a:endParaRPr>
        </a:p>
      </dgm:t>
    </dgm:pt>
    <dgm:pt modelId="{95CAB6D6-9F5B-473E-BB38-414242C066F5}" type="parTrans" cxnId="{219A9D10-3895-42EA-8360-97E7747085BB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E848E341-D006-4BCE-B8E5-9F523FEF6161}" type="sibTrans" cxnId="{219A9D10-3895-42EA-8360-97E7747085BB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3FB977E4-495A-4656-86AD-92AEC7641ABC}">
      <dgm:prSet phldrT="[Текст]"/>
      <dgm:spPr>
        <a:solidFill>
          <a:srgbClr val="FF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ln>
                <a:solidFill>
                  <a:schemeClr val="tx1"/>
                </a:solidFill>
              </a:ln>
            </a:rPr>
            <a:t>Сантиметр</a:t>
          </a:r>
          <a:endParaRPr lang="ru-RU" dirty="0">
            <a:ln>
              <a:solidFill>
                <a:schemeClr val="tx1"/>
              </a:solidFill>
            </a:ln>
          </a:endParaRPr>
        </a:p>
      </dgm:t>
    </dgm:pt>
    <dgm:pt modelId="{A2BE5A20-B1AE-4FD4-A934-E2005E2C62AF}" type="parTrans" cxnId="{51A41EE9-3B28-4273-A415-8162562076A2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C9130F70-A1D2-4A23-B333-C82D18A5EF46}" type="sibTrans" cxnId="{51A41EE9-3B28-4273-A415-8162562076A2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0716A169-5926-428F-B313-9D5A63A96F08}">
      <dgm:prSet phldrT="[Текст]"/>
      <dgm:spPr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ln>
                <a:solidFill>
                  <a:schemeClr val="tx1"/>
                </a:solidFill>
              </a:ln>
            </a:rPr>
            <a:t>Дециметр</a:t>
          </a:r>
          <a:endParaRPr lang="ru-RU" dirty="0">
            <a:ln>
              <a:solidFill>
                <a:schemeClr val="tx1"/>
              </a:solidFill>
            </a:ln>
          </a:endParaRPr>
        </a:p>
      </dgm:t>
    </dgm:pt>
    <dgm:pt modelId="{D25C4352-CF40-400D-8437-4FCBC57B2CCF}" type="parTrans" cxnId="{98234F97-A324-4174-BBEE-FB9F6F5356D3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0CEA72BE-9F76-4E8E-94F3-5E754827D5E0}" type="sibTrans" cxnId="{98234F97-A324-4174-BBEE-FB9F6F5356D3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8D42D9F7-C9A9-4E5A-9455-3C95313103AC}">
      <dgm:prSet phldrT="[Текст]"/>
      <dgm:spPr>
        <a:solidFill>
          <a:srgbClr val="FFAE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ln>
                <a:solidFill>
                  <a:schemeClr val="tx1"/>
                </a:solidFill>
              </a:ln>
            </a:rPr>
            <a:t>Метр</a:t>
          </a:r>
          <a:endParaRPr lang="ru-RU" dirty="0">
            <a:ln>
              <a:solidFill>
                <a:schemeClr val="tx1"/>
              </a:solidFill>
            </a:ln>
          </a:endParaRPr>
        </a:p>
      </dgm:t>
    </dgm:pt>
    <dgm:pt modelId="{D48CFA73-23F9-443A-B04E-AF7527225694}" type="parTrans" cxnId="{B20757F0-888C-4D6A-A089-93E78EEF6B43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4C04B542-A093-486C-B7C3-27965A2E1F4D}" type="sibTrans" cxnId="{B20757F0-888C-4D6A-A089-93E78EEF6B43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7CB08687-F870-4128-BB3D-E36FD6AA4A50}" type="pres">
      <dgm:prSet presAssocID="{9F08AFD4-E240-4CCF-AA31-E6A2ABE91EC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1FA462-9C0C-4598-865E-9FB3E630510B}" type="pres">
      <dgm:prSet presAssocID="{9F08AFD4-E240-4CCF-AA31-E6A2ABE91ECD}" presName="hierFlow" presStyleCnt="0"/>
      <dgm:spPr/>
    </dgm:pt>
    <dgm:pt modelId="{48A1F619-1F20-4802-9568-C787D5D24DCF}" type="pres">
      <dgm:prSet presAssocID="{9F08AFD4-E240-4CCF-AA31-E6A2ABE91EC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8C454E1-5A48-41CE-B0DE-3F84E66EF80D}" type="pres">
      <dgm:prSet presAssocID="{C51258AD-3149-4F1F-BF51-7761EB7F97F1}" presName="Name14" presStyleCnt="0"/>
      <dgm:spPr/>
    </dgm:pt>
    <dgm:pt modelId="{DE6601DA-C379-4EF4-BF50-E4C37835029A}" type="pres">
      <dgm:prSet presAssocID="{C51258AD-3149-4F1F-BF51-7761EB7F97F1}" presName="level1Shape" presStyleLbl="node0" presStyleIdx="0" presStyleCnt="1" custScaleX="193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81416D-0081-48C8-8417-9FD604A2E339}" type="pres">
      <dgm:prSet presAssocID="{C51258AD-3149-4F1F-BF51-7761EB7F97F1}" presName="hierChild2" presStyleCnt="0"/>
      <dgm:spPr/>
    </dgm:pt>
    <dgm:pt modelId="{1A7CF226-A74A-4B00-881B-0EDA529896DC}" type="pres">
      <dgm:prSet presAssocID="{A2BE5A20-B1AE-4FD4-A934-E2005E2C62AF}" presName="Name19" presStyleLbl="parChTrans1D2" presStyleIdx="0" presStyleCnt="1"/>
      <dgm:spPr/>
      <dgm:t>
        <a:bodyPr/>
        <a:lstStyle/>
        <a:p>
          <a:endParaRPr lang="ru-RU"/>
        </a:p>
      </dgm:t>
    </dgm:pt>
    <dgm:pt modelId="{29220CE1-57A7-4F46-8678-53AA5AD86432}" type="pres">
      <dgm:prSet presAssocID="{3FB977E4-495A-4656-86AD-92AEC7641ABC}" presName="Name21" presStyleCnt="0"/>
      <dgm:spPr/>
    </dgm:pt>
    <dgm:pt modelId="{015CDE9C-47F1-434A-902F-A020AB0D22E5}" type="pres">
      <dgm:prSet presAssocID="{3FB977E4-495A-4656-86AD-92AEC7641ABC}" presName="level2Shape" presStyleLbl="node2" presStyleIdx="0" presStyleCnt="1" custScaleX="193989"/>
      <dgm:spPr/>
      <dgm:t>
        <a:bodyPr/>
        <a:lstStyle/>
        <a:p>
          <a:endParaRPr lang="ru-RU"/>
        </a:p>
      </dgm:t>
    </dgm:pt>
    <dgm:pt modelId="{48628861-2C3D-448C-9584-A7AE273CC1CB}" type="pres">
      <dgm:prSet presAssocID="{3FB977E4-495A-4656-86AD-92AEC7641ABC}" presName="hierChild3" presStyleCnt="0"/>
      <dgm:spPr/>
    </dgm:pt>
    <dgm:pt modelId="{86E978D4-6472-4669-96A0-FF3E29520478}" type="pres">
      <dgm:prSet presAssocID="{D25C4352-CF40-400D-8437-4FCBC57B2CCF}" presName="Name19" presStyleLbl="parChTrans1D3" presStyleIdx="0" presStyleCnt="1"/>
      <dgm:spPr/>
      <dgm:t>
        <a:bodyPr/>
        <a:lstStyle/>
        <a:p>
          <a:endParaRPr lang="ru-RU"/>
        </a:p>
      </dgm:t>
    </dgm:pt>
    <dgm:pt modelId="{B3F70E3D-BB23-4656-8353-93E65F675731}" type="pres">
      <dgm:prSet presAssocID="{0716A169-5926-428F-B313-9D5A63A96F08}" presName="Name21" presStyleCnt="0"/>
      <dgm:spPr/>
    </dgm:pt>
    <dgm:pt modelId="{897A589F-D8BE-4BBC-AF89-8D64A0C9FFB6}" type="pres">
      <dgm:prSet presAssocID="{0716A169-5926-428F-B313-9D5A63A96F08}" presName="level2Shape" presStyleLbl="node3" presStyleIdx="0" presStyleCnt="1" custScaleX="193989"/>
      <dgm:spPr/>
      <dgm:t>
        <a:bodyPr/>
        <a:lstStyle/>
        <a:p>
          <a:endParaRPr lang="ru-RU"/>
        </a:p>
      </dgm:t>
    </dgm:pt>
    <dgm:pt modelId="{DEE2CF40-81F6-4A32-BE17-E4BD509BDB96}" type="pres">
      <dgm:prSet presAssocID="{0716A169-5926-428F-B313-9D5A63A96F08}" presName="hierChild3" presStyleCnt="0"/>
      <dgm:spPr/>
    </dgm:pt>
    <dgm:pt modelId="{AE02D563-A9C2-480B-9671-1F1A365F26C4}" type="pres">
      <dgm:prSet presAssocID="{D48CFA73-23F9-443A-B04E-AF7527225694}" presName="Name19" presStyleLbl="parChTrans1D4" presStyleIdx="0" presStyleCnt="1"/>
      <dgm:spPr/>
      <dgm:t>
        <a:bodyPr/>
        <a:lstStyle/>
        <a:p>
          <a:endParaRPr lang="ru-RU"/>
        </a:p>
      </dgm:t>
    </dgm:pt>
    <dgm:pt modelId="{19445EDD-D7F5-417E-B6D9-04A769840B8B}" type="pres">
      <dgm:prSet presAssocID="{8D42D9F7-C9A9-4E5A-9455-3C95313103AC}" presName="Name21" presStyleCnt="0"/>
      <dgm:spPr/>
    </dgm:pt>
    <dgm:pt modelId="{74F37EF0-2758-460D-BE22-9F145CF6FB03}" type="pres">
      <dgm:prSet presAssocID="{8D42D9F7-C9A9-4E5A-9455-3C95313103AC}" presName="level2Shape" presStyleLbl="node4" presStyleIdx="0" presStyleCnt="1" custScaleX="193989"/>
      <dgm:spPr/>
      <dgm:t>
        <a:bodyPr/>
        <a:lstStyle/>
        <a:p>
          <a:endParaRPr lang="ru-RU"/>
        </a:p>
      </dgm:t>
    </dgm:pt>
    <dgm:pt modelId="{BD399E0A-0F7E-4076-91DB-4BFC3100C210}" type="pres">
      <dgm:prSet presAssocID="{8D42D9F7-C9A9-4E5A-9455-3C95313103AC}" presName="hierChild3" presStyleCnt="0"/>
      <dgm:spPr/>
    </dgm:pt>
    <dgm:pt modelId="{0012CF8A-08E0-41DB-AC9F-BFAFD8971F8D}" type="pres">
      <dgm:prSet presAssocID="{9F08AFD4-E240-4CCF-AA31-E6A2ABE91ECD}" presName="bgShapesFlow" presStyleCnt="0"/>
      <dgm:spPr/>
    </dgm:pt>
  </dgm:ptLst>
  <dgm:cxnLst>
    <dgm:cxn modelId="{DA75592A-F029-4034-8ABF-87C824B9BF14}" type="presOf" srcId="{A2BE5A20-B1AE-4FD4-A934-E2005E2C62AF}" destId="{1A7CF226-A74A-4B00-881B-0EDA529896DC}" srcOrd="0" destOrd="0" presId="urn:microsoft.com/office/officeart/2005/8/layout/hierarchy6"/>
    <dgm:cxn modelId="{219A9D10-3895-42EA-8360-97E7747085BB}" srcId="{9F08AFD4-E240-4CCF-AA31-E6A2ABE91ECD}" destId="{C51258AD-3149-4F1F-BF51-7761EB7F97F1}" srcOrd="0" destOrd="0" parTransId="{95CAB6D6-9F5B-473E-BB38-414242C066F5}" sibTransId="{E848E341-D006-4BCE-B8E5-9F523FEF6161}"/>
    <dgm:cxn modelId="{50A5D77F-525A-4127-A7B3-3A831353E6AB}" type="presOf" srcId="{D48CFA73-23F9-443A-B04E-AF7527225694}" destId="{AE02D563-A9C2-480B-9671-1F1A365F26C4}" srcOrd="0" destOrd="0" presId="urn:microsoft.com/office/officeart/2005/8/layout/hierarchy6"/>
    <dgm:cxn modelId="{A1F28974-F535-4B7C-98B0-12F5EFC16ABE}" type="presOf" srcId="{8D42D9F7-C9A9-4E5A-9455-3C95313103AC}" destId="{74F37EF0-2758-460D-BE22-9F145CF6FB03}" srcOrd="0" destOrd="0" presId="urn:microsoft.com/office/officeart/2005/8/layout/hierarchy6"/>
    <dgm:cxn modelId="{197CC90C-9AD1-4080-A31C-F5470C75DA81}" type="presOf" srcId="{9F08AFD4-E240-4CCF-AA31-E6A2ABE91ECD}" destId="{7CB08687-F870-4128-BB3D-E36FD6AA4A50}" srcOrd="0" destOrd="0" presId="urn:microsoft.com/office/officeart/2005/8/layout/hierarchy6"/>
    <dgm:cxn modelId="{51A41EE9-3B28-4273-A415-8162562076A2}" srcId="{C51258AD-3149-4F1F-BF51-7761EB7F97F1}" destId="{3FB977E4-495A-4656-86AD-92AEC7641ABC}" srcOrd="0" destOrd="0" parTransId="{A2BE5A20-B1AE-4FD4-A934-E2005E2C62AF}" sibTransId="{C9130F70-A1D2-4A23-B333-C82D18A5EF46}"/>
    <dgm:cxn modelId="{B20757F0-888C-4D6A-A089-93E78EEF6B43}" srcId="{0716A169-5926-428F-B313-9D5A63A96F08}" destId="{8D42D9F7-C9A9-4E5A-9455-3C95313103AC}" srcOrd="0" destOrd="0" parTransId="{D48CFA73-23F9-443A-B04E-AF7527225694}" sibTransId="{4C04B542-A093-486C-B7C3-27965A2E1F4D}"/>
    <dgm:cxn modelId="{98234F97-A324-4174-BBEE-FB9F6F5356D3}" srcId="{3FB977E4-495A-4656-86AD-92AEC7641ABC}" destId="{0716A169-5926-428F-B313-9D5A63A96F08}" srcOrd="0" destOrd="0" parTransId="{D25C4352-CF40-400D-8437-4FCBC57B2CCF}" sibTransId="{0CEA72BE-9F76-4E8E-94F3-5E754827D5E0}"/>
    <dgm:cxn modelId="{F6B49066-4E4A-44F5-8258-06808A3B5690}" type="presOf" srcId="{D25C4352-CF40-400D-8437-4FCBC57B2CCF}" destId="{86E978D4-6472-4669-96A0-FF3E29520478}" srcOrd="0" destOrd="0" presId="urn:microsoft.com/office/officeart/2005/8/layout/hierarchy6"/>
    <dgm:cxn modelId="{14D6D1F7-71FA-438B-B996-685A209CD8E1}" type="presOf" srcId="{3FB977E4-495A-4656-86AD-92AEC7641ABC}" destId="{015CDE9C-47F1-434A-902F-A020AB0D22E5}" srcOrd="0" destOrd="0" presId="urn:microsoft.com/office/officeart/2005/8/layout/hierarchy6"/>
    <dgm:cxn modelId="{A9750FC6-E8B4-4A9C-AFD5-7A011CF11383}" type="presOf" srcId="{C51258AD-3149-4F1F-BF51-7761EB7F97F1}" destId="{DE6601DA-C379-4EF4-BF50-E4C37835029A}" srcOrd="0" destOrd="0" presId="urn:microsoft.com/office/officeart/2005/8/layout/hierarchy6"/>
    <dgm:cxn modelId="{814621C3-2CEE-4632-9F8D-68D977944A76}" type="presOf" srcId="{0716A169-5926-428F-B313-9D5A63A96F08}" destId="{897A589F-D8BE-4BBC-AF89-8D64A0C9FFB6}" srcOrd="0" destOrd="0" presId="urn:microsoft.com/office/officeart/2005/8/layout/hierarchy6"/>
    <dgm:cxn modelId="{8FC8E4CA-38E7-40E4-83D5-CBE06CC32446}" type="presParOf" srcId="{7CB08687-F870-4128-BB3D-E36FD6AA4A50}" destId="{C41FA462-9C0C-4598-865E-9FB3E630510B}" srcOrd="0" destOrd="0" presId="urn:microsoft.com/office/officeart/2005/8/layout/hierarchy6"/>
    <dgm:cxn modelId="{9B902926-393B-42FA-B0AC-618C5EADF5D5}" type="presParOf" srcId="{C41FA462-9C0C-4598-865E-9FB3E630510B}" destId="{48A1F619-1F20-4802-9568-C787D5D24DCF}" srcOrd="0" destOrd="0" presId="urn:microsoft.com/office/officeart/2005/8/layout/hierarchy6"/>
    <dgm:cxn modelId="{D1B7C7F4-6AB3-4156-A310-E1AAF45EB0CD}" type="presParOf" srcId="{48A1F619-1F20-4802-9568-C787D5D24DCF}" destId="{78C454E1-5A48-41CE-B0DE-3F84E66EF80D}" srcOrd="0" destOrd="0" presId="urn:microsoft.com/office/officeart/2005/8/layout/hierarchy6"/>
    <dgm:cxn modelId="{E46A59E8-2E27-4A7D-96A0-9F9DE6544FE1}" type="presParOf" srcId="{78C454E1-5A48-41CE-B0DE-3F84E66EF80D}" destId="{DE6601DA-C379-4EF4-BF50-E4C37835029A}" srcOrd="0" destOrd="0" presId="urn:microsoft.com/office/officeart/2005/8/layout/hierarchy6"/>
    <dgm:cxn modelId="{9AF13C00-5918-4AD2-8DF1-DEE6D23E5F6F}" type="presParOf" srcId="{78C454E1-5A48-41CE-B0DE-3F84E66EF80D}" destId="{D081416D-0081-48C8-8417-9FD604A2E339}" srcOrd="1" destOrd="0" presId="urn:microsoft.com/office/officeart/2005/8/layout/hierarchy6"/>
    <dgm:cxn modelId="{306B8D1D-45A3-4416-8C79-EB80FC7BD60C}" type="presParOf" srcId="{D081416D-0081-48C8-8417-9FD604A2E339}" destId="{1A7CF226-A74A-4B00-881B-0EDA529896DC}" srcOrd="0" destOrd="0" presId="urn:microsoft.com/office/officeart/2005/8/layout/hierarchy6"/>
    <dgm:cxn modelId="{31624EC4-E76F-4918-B6DC-FD3F69FC1E7B}" type="presParOf" srcId="{D081416D-0081-48C8-8417-9FD604A2E339}" destId="{29220CE1-57A7-4F46-8678-53AA5AD86432}" srcOrd="1" destOrd="0" presId="urn:microsoft.com/office/officeart/2005/8/layout/hierarchy6"/>
    <dgm:cxn modelId="{C4F7E6A6-D9B2-4CC5-A112-1B77D505F773}" type="presParOf" srcId="{29220CE1-57A7-4F46-8678-53AA5AD86432}" destId="{015CDE9C-47F1-434A-902F-A020AB0D22E5}" srcOrd="0" destOrd="0" presId="urn:microsoft.com/office/officeart/2005/8/layout/hierarchy6"/>
    <dgm:cxn modelId="{0C07781E-BFB3-4CE5-9BE5-9A062717851C}" type="presParOf" srcId="{29220CE1-57A7-4F46-8678-53AA5AD86432}" destId="{48628861-2C3D-448C-9584-A7AE273CC1CB}" srcOrd="1" destOrd="0" presId="urn:microsoft.com/office/officeart/2005/8/layout/hierarchy6"/>
    <dgm:cxn modelId="{E293E184-A6D8-4A1B-80F4-676154EDA083}" type="presParOf" srcId="{48628861-2C3D-448C-9584-A7AE273CC1CB}" destId="{86E978D4-6472-4669-96A0-FF3E29520478}" srcOrd="0" destOrd="0" presId="urn:microsoft.com/office/officeart/2005/8/layout/hierarchy6"/>
    <dgm:cxn modelId="{727EEFB5-348A-44B4-80D8-50DFD9B95684}" type="presParOf" srcId="{48628861-2C3D-448C-9584-A7AE273CC1CB}" destId="{B3F70E3D-BB23-4656-8353-93E65F675731}" srcOrd="1" destOrd="0" presId="urn:microsoft.com/office/officeart/2005/8/layout/hierarchy6"/>
    <dgm:cxn modelId="{FDF3F76C-500C-406C-8845-150451DFD3EB}" type="presParOf" srcId="{B3F70E3D-BB23-4656-8353-93E65F675731}" destId="{897A589F-D8BE-4BBC-AF89-8D64A0C9FFB6}" srcOrd="0" destOrd="0" presId="urn:microsoft.com/office/officeart/2005/8/layout/hierarchy6"/>
    <dgm:cxn modelId="{A1C8FACF-64D8-4275-BB2A-194488D693B0}" type="presParOf" srcId="{B3F70E3D-BB23-4656-8353-93E65F675731}" destId="{DEE2CF40-81F6-4A32-BE17-E4BD509BDB96}" srcOrd="1" destOrd="0" presId="urn:microsoft.com/office/officeart/2005/8/layout/hierarchy6"/>
    <dgm:cxn modelId="{EBABEE8F-3729-4EF8-BC06-C9CF894D3CD7}" type="presParOf" srcId="{DEE2CF40-81F6-4A32-BE17-E4BD509BDB96}" destId="{AE02D563-A9C2-480B-9671-1F1A365F26C4}" srcOrd="0" destOrd="0" presId="urn:microsoft.com/office/officeart/2005/8/layout/hierarchy6"/>
    <dgm:cxn modelId="{C9F6EC07-7017-4869-B45C-4B163A6B24B6}" type="presParOf" srcId="{DEE2CF40-81F6-4A32-BE17-E4BD509BDB96}" destId="{19445EDD-D7F5-417E-B6D9-04A769840B8B}" srcOrd="1" destOrd="0" presId="urn:microsoft.com/office/officeart/2005/8/layout/hierarchy6"/>
    <dgm:cxn modelId="{FD99C469-60CE-405A-B4B9-8E4106F06422}" type="presParOf" srcId="{19445EDD-D7F5-417E-B6D9-04A769840B8B}" destId="{74F37EF0-2758-460D-BE22-9F145CF6FB03}" srcOrd="0" destOrd="0" presId="urn:microsoft.com/office/officeart/2005/8/layout/hierarchy6"/>
    <dgm:cxn modelId="{F3C5E1D5-6BAB-4A64-A87C-7D5B80397E37}" type="presParOf" srcId="{19445EDD-D7F5-417E-B6D9-04A769840B8B}" destId="{BD399E0A-0F7E-4076-91DB-4BFC3100C210}" srcOrd="1" destOrd="0" presId="urn:microsoft.com/office/officeart/2005/8/layout/hierarchy6"/>
    <dgm:cxn modelId="{DBD82718-28F5-4A5F-87C9-E8C6F74D8419}" type="presParOf" srcId="{7CB08687-F870-4128-BB3D-E36FD6AA4A50}" destId="{0012CF8A-08E0-41DB-AC9F-BFAFD8971F8D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08AFD4-E240-4CCF-AA31-E6A2ABE91ECD}" type="doc">
      <dgm:prSet loTypeId="urn:microsoft.com/office/officeart/2005/8/layout/hierarchy6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1258AD-3149-4F1F-BF51-7761EB7F97F1}">
      <dgm:prSet phldrT="[Текст]"/>
      <dgm:spPr>
        <a:solidFill>
          <a:srgbClr val="33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ln>
                <a:solidFill>
                  <a:schemeClr val="tx1"/>
                </a:solidFill>
              </a:ln>
            </a:rPr>
            <a:t>Грамм </a:t>
          </a:r>
          <a:endParaRPr lang="ru-RU" dirty="0">
            <a:ln>
              <a:solidFill>
                <a:schemeClr val="tx1"/>
              </a:solidFill>
            </a:ln>
          </a:endParaRPr>
        </a:p>
      </dgm:t>
    </dgm:pt>
    <dgm:pt modelId="{95CAB6D6-9F5B-473E-BB38-414242C066F5}" type="parTrans" cxnId="{219A9D10-3895-42EA-8360-97E7747085BB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E848E341-D006-4BCE-B8E5-9F523FEF6161}" type="sibTrans" cxnId="{219A9D10-3895-42EA-8360-97E7747085BB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3FB977E4-495A-4656-86AD-92AEC7641ABC}">
      <dgm:prSet phldrT="[Текст]"/>
      <dgm:spPr>
        <a:solidFill>
          <a:srgbClr val="FF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ln>
                <a:solidFill>
                  <a:schemeClr val="tx1"/>
                </a:solidFill>
              </a:ln>
            </a:rPr>
            <a:t>Килограмм </a:t>
          </a:r>
          <a:endParaRPr lang="ru-RU" dirty="0">
            <a:ln>
              <a:solidFill>
                <a:schemeClr val="tx1"/>
              </a:solidFill>
            </a:ln>
          </a:endParaRPr>
        </a:p>
      </dgm:t>
    </dgm:pt>
    <dgm:pt modelId="{A2BE5A20-B1AE-4FD4-A934-E2005E2C62AF}" type="parTrans" cxnId="{51A41EE9-3B28-4273-A415-8162562076A2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C9130F70-A1D2-4A23-B333-C82D18A5EF46}" type="sibTrans" cxnId="{51A41EE9-3B28-4273-A415-8162562076A2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0716A169-5926-428F-B313-9D5A63A96F08}">
      <dgm:prSet phldrT="[Текст]"/>
      <dgm:spPr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ln>
                <a:solidFill>
                  <a:schemeClr val="tx1"/>
                </a:solidFill>
              </a:ln>
            </a:rPr>
            <a:t>Центнер </a:t>
          </a:r>
          <a:endParaRPr lang="ru-RU" dirty="0">
            <a:ln>
              <a:solidFill>
                <a:schemeClr val="tx1"/>
              </a:solidFill>
            </a:ln>
          </a:endParaRPr>
        </a:p>
      </dgm:t>
    </dgm:pt>
    <dgm:pt modelId="{D25C4352-CF40-400D-8437-4FCBC57B2CCF}" type="parTrans" cxnId="{98234F97-A324-4174-BBEE-FB9F6F5356D3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0CEA72BE-9F76-4E8E-94F3-5E754827D5E0}" type="sibTrans" cxnId="{98234F97-A324-4174-BBEE-FB9F6F5356D3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8D42D9F7-C9A9-4E5A-9455-3C95313103AC}">
      <dgm:prSet phldrT="[Текст]"/>
      <dgm:spPr>
        <a:solidFill>
          <a:srgbClr val="FFAE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ln>
                <a:solidFill>
                  <a:schemeClr val="tx1"/>
                </a:solidFill>
              </a:ln>
            </a:rPr>
            <a:t>тонна</a:t>
          </a:r>
          <a:endParaRPr lang="ru-RU" dirty="0">
            <a:ln>
              <a:solidFill>
                <a:schemeClr val="tx1"/>
              </a:solidFill>
            </a:ln>
          </a:endParaRPr>
        </a:p>
      </dgm:t>
    </dgm:pt>
    <dgm:pt modelId="{D48CFA73-23F9-443A-B04E-AF7527225694}" type="parTrans" cxnId="{B20757F0-888C-4D6A-A089-93E78EEF6B43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4C04B542-A093-486C-B7C3-27965A2E1F4D}" type="sibTrans" cxnId="{B20757F0-888C-4D6A-A089-93E78EEF6B43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7CB08687-F870-4128-BB3D-E36FD6AA4A50}" type="pres">
      <dgm:prSet presAssocID="{9F08AFD4-E240-4CCF-AA31-E6A2ABE91EC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1FA462-9C0C-4598-865E-9FB3E630510B}" type="pres">
      <dgm:prSet presAssocID="{9F08AFD4-E240-4CCF-AA31-E6A2ABE91ECD}" presName="hierFlow" presStyleCnt="0"/>
      <dgm:spPr/>
    </dgm:pt>
    <dgm:pt modelId="{48A1F619-1F20-4802-9568-C787D5D24DCF}" type="pres">
      <dgm:prSet presAssocID="{9F08AFD4-E240-4CCF-AA31-E6A2ABE91EC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8C454E1-5A48-41CE-B0DE-3F84E66EF80D}" type="pres">
      <dgm:prSet presAssocID="{C51258AD-3149-4F1F-BF51-7761EB7F97F1}" presName="Name14" presStyleCnt="0"/>
      <dgm:spPr/>
    </dgm:pt>
    <dgm:pt modelId="{DE6601DA-C379-4EF4-BF50-E4C37835029A}" type="pres">
      <dgm:prSet presAssocID="{C51258AD-3149-4F1F-BF51-7761EB7F97F1}" presName="level1Shape" presStyleLbl="node0" presStyleIdx="0" presStyleCnt="1" custScaleX="193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81416D-0081-48C8-8417-9FD604A2E339}" type="pres">
      <dgm:prSet presAssocID="{C51258AD-3149-4F1F-BF51-7761EB7F97F1}" presName="hierChild2" presStyleCnt="0"/>
      <dgm:spPr/>
    </dgm:pt>
    <dgm:pt modelId="{1A7CF226-A74A-4B00-881B-0EDA529896DC}" type="pres">
      <dgm:prSet presAssocID="{A2BE5A20-B1AE-4FD4-A934-E2005E2C62AF}" presName="Name19" presStyleLbl="parChTrans1D2" presStyleIdx="0" presStyleCnt="1"/>
      <dgm:spPr/>
      <dgm:t>
        <a:bodyPr/>
        <a:lstStyle/>
        <a:p>
          <a:endParaRPr lang="ru-RU"/>
        </a:p>
      </dgm:t>
    </dgm:pt>
    <dgm:pt modelId="{29220CE1-57A7-4F46-8678-53AA5AD86432}" type="pres">
      <dgm:prSet presAssocID="{3FB977E4-495A-4656-86AD-92AEC7641ABC}" presName="Name21" presStyleCnt="0"/>
      <dgm:spPr/>
    </dgm:pt>
    <dgm:pt modelId="{015CDE9C-47F1-434A-902F-A020AB0D22E5}" type="pres">
      <dgm:prSet presAssocID="{3FB977E4-495A-4656-86AD-92AEC7641ABC}" presName="level2Shape" presStyleLbl="node2" presStyleIdx="0" presStyleCnt="1" custScaleX="193989"/>
      <dgm:spPr/>
      <dgm:t>
        <a:bodyPr/>
        <a:lstStyle/>
        <a:p>
          <a:endParaRPr lang="ru-RU"/>
        </a:p>
      </dgm:t>
    </dgm:pt>
    <dgm:pt modelId="{48628861-2C3D-448C-9584-A7AE273CC1CB}" type="pres">
      <dgm:prSet presAssocID="{3FB977E4-495A-4656-86AD-92AEC7641ABC}" presName="hierChild3" presStyleCnt="0"/>
      <dgm:spPr/>
    </dgm:pt>
    <dgm:pt modelId="{86E978D4-6472-4669-96A0-FF3E29520478}" type="pres">
      <dgm:prSet presAssocID="{D25C4352-CF40-400D-8437-4FCBC57B2CCF}" presName="Name19" presStyleLbl="parChTrans1D3" presStyleIdx="0" presStyleCnt="1"/>
      <dgm:spPr/>
      <dgm:t>
        <a:bodyPr/>
        <a:lstStyle/>
        <a:p>
          <a:endParaRPr lang="ru-RU"/>
        </a:p>
      </dgm:t>
    </dgm:pt>
    <dgm:pt modelId="{B3F70E3D-BB23-4656-8353-93E65F675731}" type="pres">
      <dgm:prSet presAssocID="{0716A169-5926-428F-B313-9D5A63A96F08}" presName="Name21" presStyleCnt="0"/>
      <dgm:spPr/>
    </dgm:pt>
    <dgm:pt modelId="{897A589F-D8BE-4BBC-AF89-8D64A0C9FFB6}" type="pres">
      <dgm:prSet presAssocID="{0716A169-5926-428F-B313-9D5A63A96F08}" presName="level2Shape" presStyleLbl="node3" presStyleIdx="0" presStyleCnt="1" custScaleX="193989"/>
      <dgm:spPr/>
      <dgm:t>
        <a:bodyPr/>
        <a:lstStyle/>
        <a:p>
          <a:endParaRPr lang="ru-RU"/>
        </a:p>
      </dgm:t>
    </dgm:pt>
    <dgm:pt modelId="{DEE2CF40-81F6-4A32-BE17-E4BD509BDB96}" type="pres">
      <dgm:prSet presAssocID="{0716A169-5926-428F-B313-9D5A63A96F08}" presName="hierChild3" presStyleCnt="0"/>
      <dgm:spPr/>
    </dgm:pt>
    <dgm:pt modelId="{AE02D563-A9C2-480B-9671-1F1A365F26C4}" type="pres">
      <dgm:prSet presAssocID="{D48CFA73-23F9-443A-B04E-AF7527225694}" presName="Name19" presStyleLbl="parChTrans1D4" presStyleIdx="0" presStyleCnt="1"/>
      <dgm:spPr/>
      <dgm:t>
        <a:bodyPr/>
        <a:lstStyle/>
        <a:p>
          <a:endParaRPr lang="ru-RU"/>
        </a:p>
      </dgm:t>
    </dgm:pt>
    <dgm:pt modelId="{19445EDD-D7F5-417E-B6D9-04A769840B8B}" type="pres">
      <dgm:prSet presAssocID="{8D42D9F7-C9A9-4E5A-9455-3C95313103AC}" presName="Name21" presStyleCnt="0"/>
      <dgm:spPr/>
    </dgm:pt>
    <dgm:pt modelId="{74F37EF0-2758-460D-BE22-9F145CF6FB03}" type="pres">
      <dgm:prSet presAssocID="{8D42D9F7-C9A9-4E5A-9455-3C95313103AC}" presName="level2Shape" presStyleLbl="node4" presStyleIdx="0" presStyleCnt="1" custScaleX="193989"/>
      <dgm:spPr/>
      <dgm:t>
        <a:bodyPr/>
        <a:lstStyle/>
        <a:p>
          <a:endParaRPr lang="ru-RU"/>
        </a:p>
      </dgm:t>
    </dgm:pt>
    <dgm:pt modelId="{BD399E0A-0F7E-4076-91DB-4BFC3100C210}" type="pres">
      <dgm:prSet presAssocID="{8D42D9F7-C9A9-4E5A-9455-3C95313103AC}" presName="hierChild3" presStyleCnt="0"/>
      <dgm:spPr/>
    </dgm:pt>
    <dgm:pt modelId="{0012CF8A-08E0-41DB-AC9F-BFAFD8971F8D}" type="pres">
      <dgm:prSet presAssocID="{9F08AFD4-E240-4CCF-AA31-E6A2ABE91ECD}" presName="bgShapesFlow" presStyleCnt="0"/>
      <dgm:spPr/>
    </dgm:pt>
  </dgm:ptLst>
  <dgm:cxnLst>
    <dgm:cxn modelId="{219A9D10-3895-42EA-8360-97E7747085BB}" srcId="{9F08AFD4-E240-4CCF-AA31-E6A2ABE91ECD}" destId="{C51258AD-3149-4F1F-BF51-7761EB7F97F1}" srcOrd="0" destOrd="0" parTransId="{95CAB6D6-9F5B-473E-BB38-414242C066F5}" sibTransId="{E848E341-D006-4BCE-B8E5-9F523FEF6161}"/>
    <dgm:cxn modelId="{DAE10183-8BA3-4F8F-8A03-FF988DC6CBA0}" type="presOf" srcId="{D48CFA73-23F9-443A-B04E-AF7527225694}" destId="{AE02D563-A9C2-480B-9671-1F1A365F26C4}" srcOrd="0" destOrd="0" presId="urn:microsoft.com/office/officeart/2005/8/layout/hierarchy6"/>
    <dgm:cxn modelId="{03A53055-58CF-4AB6-9DC5-5F490F08C4AC}" type="presOf" srcId="{C51258AD-3149-4F1F-BF51-7761EB7F97F1}" destId="{DE6601DA-C379-4EF4-BF50-E4C37835029A}" srcOrd="0" destOrd="0" presId="urn:microsoft.com/office/officeart/2005/8/layout/hierarchy6"/>
    <dgm:cxn modelId="{B8721AFF-ECD1-46DC-A0F1-6371E8DC4729}" type="presOf" srcId="{3FB977E4-495A-4656-86AD-92AEC7641ABC}" destId="{015CDE9C-47F1-434A-902F-A020AB0D22E5}" srcOrd="0" destOrd="0" presId="urn:microsoft.com/office/officeart/2005/8/layout/hierarchy6"/>
    <dgm:cxn modelId="{51A41EE9-3B28-4273-A415-8162562076A2}" srcId="{C51258AD-3149-4F1F-BF51-7761EB7F97F1}" destId="{3FB977E4-495A-4656-86AD-92AEC7641ABC}" srcOrd="0" destOrd="0" parTransId="{A2BE5A20-B1AE-4FD4-A934-E2005E2C62AF}" sibTransId="{C9130F70-A1D2-4A23-B333-C82D18A5EF46}"/>
    <dgm:cxn modelId="{B20757F0-888C-4D6A-A089-93E78EEF6B43}" srcId="{0716A169-5926-428F-B313-9D5A63A96F08}" destId="{8D42D9F7-C9A9-4E5A-9455-3C95313103AC}" srcOrd="0" destOrd="0" parTransId="{D48CFA73-23F9-443A-B04E-AF7527225694}" sibTransId="{4C04B542-A093-486C-B7C3-27965A2E1F4D}"/>
    <dgm:cxn modelId="{98234F97-A324-4174-BBEE-FB9F6F5356D3}" srcId="{3FB977E4-495A-4656-86AD-92AEC7641ABC}" destId="{0716A169-5926-428F-B313-9D5A63A96F08}" srcOrd="0" destOrd="0" parTransId="{D25C4352-CF40-400D-8437-4FCBC57B2CCF}" sibTransId="{0CEA72BE-9F76-4E8E-94F3-5E754827D5E0}"/>
    <dgm:cxn modelId="{246212FD-86C4-4193-926B-0C07D4D0D85D}" type="presOf" srcId="{A2BE5A20-B1AE-4FD4-A934-E2005E2C62AF}" destId="{1A7CF226-A74A-4B00-881B-0EDA529896DC}" srcOrd="0" destOrd="0" presId="urn:microsoft.com/office/officeart/2005/8/layout/hierarchy6"/>
    <dgm:cxn modelId="{8EEFB31F-607E-4D07-A634-5E9E33A0877C}" type="presOf" srcId="{D25C4352-CF40-400D-8437-4FCBC57B2CCF}" destId="{86E978D4-6472-4669-96A0-FF3E29520478}" srcOrd="0" destOrd="0" presId="urn:microsoft.com/office/officeart/2005/8/layout/hierarchy6"/>
    <dgm:cxn modelId="{7A40AA97-3C92-486D-AED4-F8C5C03438D1}" type="presOf" srcId="{9F08AFD4-E240-4CCF-AA31-E6A2ABE91ECD}" destId="{7CB08687-F870-4128-BB3D-E36FD6AA4A50}" srcOrd="0" destOrd="0" presId="urn:microsoft.com/office/officeart/2005/8/layout/hierarchy6"/>
    <dgm:cxn modelId="{15A652EF-BE08-4304-82B4-F36A12E6529F}" type="presOf" srcId="{8D42D9F7-C9A9-4E5A-9455-3C95313103AC}" destId="{74F37EF0-2758-460D-BE22-9F145CF6FB03}" srcOrd="0" destOrd="0" presId="urn:microsoft.com/office/officeart/2005/8/layout/hierarchy6"/>
    <dgm:cxn modelId="{E216B698-F822-4591-A068-4A1C50AA836A}" type="presOf" srcId="{0716A169-5926-428F-B313-9D5A63A96F08}" destId="{897A589F-D8BE-4BBC-AF89-8D64A0C9FFB6}" srcOrd="0" destOrd="0" presId="urn:microsoft.com/office/officeart/2005/8/layout/hierarchy6"/>
    <dgm:cxn modelId="{281F8804-A05A-4435-A9AE-C611C577730F}" type="presParOf" srcId="{7CB08687-F870-4128-BB3D-E36FD6AA4A50}" destId="{C41FA462-9C0C-4598-865E-9FB3E630510B}" srcOrd="0" destOrd="0" presId="urn:microsoft.com/office/officeart/2005/8/layout/hierarchy6"/>
    <dgm:cxn modelId="{927982D3-C03D-44B6-A006-CA6A1B848147}" type="presParOf" srcId="{C41FA462-9C0C-4598-865E-9FB3E630510B}" destId="{48A1F619-1F20-4802-9568-C787D5D24DCF}" srcOrd="0" destOrd="0" presId="urn:microsoft.com/office/officeart/2005/8/layout/hierarchy6"/>
    <dgm:cxn modelId="{E6A3081C-4228-4AA9-B3F8-1C7812C08F9C}" type="presParOf" srcId="{48A1F619-1F20-4802-9568-C787D5D24DCF}" destId="{78C454E1-5A48-41CE-B0DE-3F84E66EF80D}" srcOrd="0" destOrd="0" presId="urn:microsoft.com/office/officeart/2005/8/layout/hierarchy6"/>
    <dgm:cxn modelId="{FCB99B46-245E-43F5-B6BD-6B28C7E11445}" type="presParOf" srcId="{78C454E1-5A48-41CE-B0DE-3F84E66EF80D}" destId="{DE6601DA-C379-4EF4-BF50-E4C37835029A}" srcOrd="0" destOrd="0" presId="urn:microsoft.com/office/officeart/2005/8/layout/hierarchy6"/>
    <dgm:cxn modelId="{F94AC438-9487-4CB0-B138-A577C70AAB10}" type="presParOf" srcId="{78C454E1-5A48-41CE-B0DE-3F84E66EF80D}" destId="{D081416D-0081-48C8-8417-9FD604A2E339}" srcOrd="1" destOrd="0" presId="urn:microsoft.com/office/officeart/2005/8/layout/hierarchy6"/>
    <dgm:cxn modelId="{E56B48FE-9C4E-4FF1-9270-30DBAB66E01F}" type="presParOf" srcId="{D081416D-0081-48C8-8417-9FD604A2E339}" destId="{1A7CF226-A74A-4B00-881B-0EDA529896DC}" srcOrd="0" destOrd="0" presId="urn:microsoft.com/office/officeart/2005/8/layout/hierarchy6"/>
    <dgm:cxn modelId="{2B7ADA7D-FA24-4C12-BAB4-7F5C38FDA529}" type="presParOf" srcId="{D081416D-0081-48C8-8417-9FD604A2E339}" destId="{29220CE1-57A7-4F46-8678-53AA5AD86432}" srcOrd="1" destOrd="0" presId="urn:microsoft.com/office/officeart/2005/8/layout/hierarchy6"/>
    <dgm:cxn modelId="{F8BA2835-6D2E-41C2-A5B2-CB32EE959055}" type="presParOf" srcId="{29220CE1-57A7-4F46-8678-53AA5AD86432}" destId="{015CDE9C-47F1-434A-902F-A020AB0D22E5}" srcOrd="0" destOrd="0" presId="urn:microsoft.com/office/officeart/2005/8/layout/hierarchy6"/>
    <dgm:cxn modelId="{AB6CCB47-6BDB-46DF-A2B5-184E392467EF}" type="presParOf" srcId="{29220CE1-57A7-4F46-8678-53AA5AD86432}" destId="{48628861-2C3D-448C-9584-A7AE273CC1CB}" srcOrd="1" destOrd="0" presId="urn:microsoft.com/office/officeart/2005/8/layout/hierarchy6"/>
    <dgm:cxn modelId="{0FDE8054-4B83-4223-88AE-CD2A2296EF65}" type="presParOf" srcId="{48628861-2C3D-448C-9584-A7AE273CC1CB}" destId="{86E978D4-6472-4669-96A0-FF3E29520478}" srcOrd="0" destOrd="0" presId="urn:microsoft.com/office/officeart/2005/8/layout/hierarchy6"/>
    <dgm:cxn modelId="{2C72E816-B785-43CC-A61D-A54D61E6D7A1}" type="presParOf" srcId="{48628861-2C3D-448C-9584-A7AE273CC1CB}" destId="{B3F70E3D-BB23-4656-8353-93E65F675731}" srcOrd="1" destOrd="0" presId="urn:microsoft.com/office/officeart/2005/8/layout/hierarchy6"/>
    <dgm:cxn modelId="{54C26443-2A63-4B28-9952-CF31D9B2B6DC}" type="presParOf" srcId="{B3F70E3D-BB23-4656-8353-93E65F675731}" destId="{897A589F-D8BE-4BBC-AF89-8D64A0C9FFB6}" srcOrd="0" destOrd="0" presId="urn:microsoft.com/office/officeart/2005/8/layout/hierarchy6"/>
    <dgm:cxn modelId="{A110159B-4467-488D-8E47-C7FF6EC1EA3B}" type="presParOf" srcId="{B3F70E3D-BB23-4656-8353-93E65F675731}" destId="{DEE2CF40-81F6-4A32-BE17-E4BD509BDB96}" srcOrd="1" destOrd="0" presId="urn:microsoft.com/office/officeart/2005/8/layout/hierarchy6"/>
    <dgm:cxn modelId="{E2014075-5646-415B-A203-E338F39C9838}" type="presParOf" srcId="{DEE2CF40-81F6-4A32-BE17-E4BD509BDB96}" destId="{AE02D563-A9C2-480B-9671-1F1A365F26C4}" srcOrd="0" destOrd="0" presId="urn:microsoft.com/office/officeart/2005/8/layout/hierarchy6"/>
    <dgm:cxn modelId="{E344E2EA-AE07-4FA9-AA34-6EBD237AF7E6}" type="presParOf" srcId="{DEE2CF40-81F6-4A32-BE17-E4BD509BDB96}" destId="{19445EDD-D7F5-417E-B6D9-04A769840B8B}" srcOrd="1" destOrd="0" presId="urn:microsoft.com/office/officeart/2005/8/layout/hierarchy6"/>
    <dgm:cxn modelId="{9F2F1D11-8BC8-4A68-9C61-ECAF783BAA23}" type="presParOf" srcId="{19445EDD-D7F5-417E-B6D9-04A769840B8B}" destId="{74F37EF0-2758-460D-BE22-9F145CF6FB03}" srcOrd="0" destOrd="0" presId="urn:microsoft.com/office/officeart/2005/8/layout/hierarchy6"/>
    <dgm:cxn modelId="{4DAB4AFB-01E1-413C-8443-DFCDB77B9247}" type="presParOf" srcId="{19445EDD-D7F5-417E-B6D9-04A769840B8B}" destId="{BD399E0A-0F7E-4076-91DB-4BFC3100C210}" srcOrd="1" destOrd="0" presId="urn:microsoft.com/office/officeart/2005/8/layout/hierarchy6"/>
    <dgm:cxn modelId="{7E70F80B-9097-41DA-906A-9CEAA3BD8B3A}" type="presParOf" srcId="{7CB08687-F870-4128-BB3D-E36FD6AA4A50}" destId="{0012CF8A-08E0-41DB-AC9F-BFAFD8971F8D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08AFD4-E240-4CCF-AA31-E6A2ABE91ECD}" type="doc">
      <dgm:prSet loTypeId="urn:microsoft.com/office/officeart/2005/8/layout/hierarchy6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1258AD-3149-4F1F-BF51-7761EB7F97F1}">
      <dgm:prSet phldrT="[Текст]" custT="1"/>
      <dgm:spPr>
        <a:solidFill>
          <a:srgbClr val="33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3600" dirty="0" smtClean="0">
              <a:ln>
                <a:solidFill>
                  <a:schemeClr val="tx1"/>
                </a:solidFill>
              </a:ln>
            </a:rPr>
            <a:t>Секунда</a:t>
          </a:r>
          <a:endParaRPr lang="ru-RU" sz="3600" dirty="0">
            <a:ln>
              <a:solidFill>
                <a:schemeClr val="tx1"/>
              </a:solidFill>
            </a:ln>
          </a:endParaRPr>
        </a:p>
      </dgm:t>
    </dgm:pt>
    <dgm:pt modelId="{95CAB6D6-9F5B-473E-BB38-414242C066F5}" type="parTrans" cxnId="{219A9D10-3895-42EA-8360-97E7747085BB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E848E341-D006-4BCE-B8E5-9F523FEF6161}" type="sibTrans" cxnId="{219A9D10-3895-42EA-8360-97E7747085BB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3FB977E4-495A-4656-86AD-92AEC7641ABC}">
      <dgm:prSet phldrT="[Текст]" custT="1"/>
      <dgm:spPr>
        <a:solidFill>
          <a:srgbClr val="FF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3600" dirty="0" smtClean="0">
              <a:ln>
                <a:solidFill>
                  <a:schemeClr val="tx1"/>
                </a:solidFill>
              </a:ln>
            </a:rPr>
            <a:t>Минута</a:t>
          </a:r>
          <a:endParaRPr lang="ru-RU" sz="3600" dirty="0">
            <a:ln>
              <a:solidFill>
                <a:schemeClr val="tx1"/>
              </a:solidFill>
            </a:ln>
          </a:endParaRPr>
        </a:p>
      </dgm:t>
    </dgm:pt>
    <dgm:pt modelId="{A2BE5A20-B1AE-4FD4-A934-E2005E2C62AF}" type="parTrans" cxnId="{51A41EE9-3B28-4273-A415-8162562076A2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C9130F70-A1D2-4A23-B333-C82D18A5EF46}" type="sibTrans" cxnId="{51A41EE9-3B28-4273-A415-8162562076A2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0716A169-5926-428F-B313-9D5A63A96F08}">
      <dgm:prSet phldrT="[Текст]" custT="1"/>
      <dgm:spPr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3600" dirty="0" smtClean="0">
              <a:ln>
                <a:solidFill>
                  <a:schemeClr val="tx1"/>
                </a:solidFill>
              </a:ln>
            </a:rPr>
            <a:t>Час</a:t>
          </a:r>
          <a:endParaRPr lang="ru-RU" sz="3600" dirty="0">
            <a:ln>
              <a:solidFill>
                <a:schemeClr val="tx1"/>
              </a:solidFill>
            </a:ln>
          </a:endParaRPr>
        </a:p>
      </dgm:t>
    </dgm:pt>
    <dgm:pt modelId="{D25C4352-CF40-400D-8437-4FCBC57B2CCF}" type="parTrans" cxnId="{98234F97-A324-4174-BBEE-FB9F6F5356D3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0CEA72BE-9F76-4E8E-94F3-5E754827D5E0}" type="sibTrans" cxnId="{98234F97-A324-4174-BBEE-FB9F6F5356D3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8D42D9F7-C9A9-4E5A-9455-3C95313103AC}">
      <dgm:prSet phldrT="[Текст]" custT="1"/>
      <dgm:spPr>
        <a:solidFill>
          <a:srgbClr val="FFAE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3600" dirty="0" smtClean="0">
              <a:ln>
                <a:solidFill>
                  <a:schemeClr val="tx1"/>
                </a:solidFill>
              </a:ln>
            </a:rPr>
            <a:t>Сутки</a:t>
          </a:r>
          <a:endParaRPr lang="ru-RU" sz="3600" dirty="0">
            <a:ln>
              <a:solidFill>
                <a:schemeClr val="tx1"/>
              </a:solidFill>
            </a:ln>
          </a:endParaRPr>
        </a:p>
      </dgm:t>
    </dgm:pt>
    <dgm:pt modelId="{D48CFA73-23F9-443A-B04E-AF7527225694}" type="parTrans" cxnId="{B20757F0-888C-4D6A-A089-93E78EEF6B43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4C04B542-A093-486C-B7C3-27965A2E1F4D}" type="sibTrans" cxnId="{B20757F0-888C-4D6A-A089-93E78EEF6B43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0D8654C6-6770-47F4-8902-3EF116701D0B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3600" dirty="0" smtClean="0"/>
            <a:t>Месяц </a:t>
          </a:r>
          <a:endParaRPr lang="ru-RU" sz="3600" dirty="0"/>
        </a:p>
      </dgm:t>
    </dgm:pt>
    <dgm:pt modelId="{2871C590-0DA2-4CFE-B9A3-CC8236A0BB0C}" type="parTrans" cxnId="{CFCE81EB-9252-4768-90EB-E4E4B5C921C4}">
      <dgm:prSet/>
      <dgm:spPr/>
      <dgm:t>
        <a:bodyPr/>
        <a:lstStyle/>
        <a:p>
          <a:endParaRPr lang="ru-RU"/>
        </a:p>
      </dgm:t>
    </dgm:pt>
    <dgm:pt modelId="{DB65A43F-A298-451B-8DF1-CCA6F665E529}" type="sibTrans" cxnId="{CFCE81EB-9252-4768-90EB-E4E4B5C921C4}">
      <dgm:prSet/>
      <dgm:spPr/>
      <dgm:t>
        <a:bodyPr/>
        <a:lstStyle/>
        <a:p>
          <a:endParaRPr lang="ru-RU"/>
        </a:p>
      </dgm:t>
    </dgm:pt>
    <dgm:pt modelId="{9ED493E7-E404-4AC2-93BC-C62F1A17E51D}">
      <dgm:prSet custT="1"/>
      <dgm:spPr>
        <a:solidFill>
          <a:srgbClr val="2FFF8D"/>
        </a:solidFill>
      </dgm:spPr>
      <dgm:t>
        <a:bodyPr/>
        <a:lstStyle/>
        <a:p>
          <a:r>
            <a:rPr lang="ru-RU" sz="3600" dirty="0" smtClean="0"/>
            <a:t>Год</a:t>
          </a:r>
          <a:endParaRPr lang="ru-RU" sz="3600" dirty="0"/>
        </a:p>
      </dgm:t>
    </dgm:pt>
    <dgm:pt modelId="{AEEF1D14-FCEA-4D9F-ADF9-A846A5F18DBB}" type="parTrans" cxnId="{10AA60A9-7C55-4FC4-AE64-397BF83FDF10}">
      <dgm:prSet/>
      <dgm:spPr/>
      <dgm:t>
        <a:bodyPr/>
        <a:lstStyle/>
        <a:p>
          <a:endParaRPr lang="ru-RU"/>
        </a:p>
      </dgm:t>
    </dgm:pt>
    <dgm:pt modelId="{BC7E856C-9DC4-413F-A9DF-441843D13978}" type="sibTrans" cxnId="{10AA60A9-7C55-4FC4-AE64-397BF83FDF10}">
      <dgm:prSet/>
      <dgm:spPr/>
      <dgm:t>
        <a:bodyPr/>
        <a:lstStyle/>
        <a:p>
          <a:endParaRPr lang="ru-RU"/>
        </a:p>
      </dgm:t>
    </dgm:pt>
    <dgm:pt modelId="{7CB08687-F870-4128-BB3D-E36FD6AA4A50}" type="pres">
      <dgm:prSet presAssocID="{9F08AFD4-E240-4CCF-AA31-E6A2ABE91EC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1FA462-9C0C-4598-865E-9FB3E630510B}" type="pres">
      <dgm:prSet presAssocID="{9F08AFD4-E240-4CCF-AA31-E6A2ABE91ECD}" presName="hierFlow" presStyleCnt="0"/>
      <dgm:spPr/>
    </dgm:pt>
    <dgm:pt modelId="{48A1F619-1F20-4802-9568-C787D5D24DCF}" type="pres">
      <dgm:prSet presAssocID="{9F08AFD4-E240-4CCF-AA31-E6A2ABE91EC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8C454E1-5A48-41CE-B0DE-3F84E66EF80D}" type="pres">
      <dgm:prSet presAssocID="{C51258AD-3149-4F1F-BF51-7761EB7F97F1}" presName="Name14" presStyleCnt="0"/>
      <dgm:spPr/>
    </dgm:pt>
    <dgm:pt modelId="{DE6601DA-C379-4EF4-BF50-E4C37835029A}" type="pres">
      <dgm:prSet presAssocID="{C51258AD-3149-4F1F-BF51-7761EB7F97F1}" presName="level1Shape" presStyleLbl="node0" presStyleIdx="0" presStyleCnt="1" custScaleX="314741" custLinFactNeighborX="-5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81416D-0081-48C8-8417-9FD604A2E339}" type="pres">
      <dgm:prSet presAssocID="{C51258AD-3149-4F1F-BF51-7761EB7F97F1}" presName="hierChild2" presStyleCnt="0"/>
      <dgm:spPr/>
    </dgm:pt>
    <dgm:pt modelId="{1A7CF226-A74A-4B00-881B-0EDA529896DC}" type="pres">
      <dgm:prSet presAssocID="{A2BE5A20-B1AE-4FD4-A934-E2005E2C62AF}" presName="Name19" presStyleLbl="parChTrans1D2" presStyleIdx="0" presStyleCnt="1"/>
      <dgm:spPr/>
      <dgm:t>
        <a:bodyPr/>
        <a:lstStyle/>
        <a:p>
          <a:endParaRPr lang="ru-RU"/>
        </a:p>
      </dgm:t>
    </dgm:pt>
    <dgm:pt modelId="{29220CE1-57A7-4F46-8678-53AA5AD86432}" type="pres">
      <dgm:prSet presAssocID="{3FB977E4-495A-4656-86AD-92AEC7641ABC}" presName="Name21" presStyleCnt="0"/>
      <dgm:spPr/>
    </dgm:pt>
    <dgm:pt modelId="{015CDE9C-47F1-434A-902F-A020AB0D22E5}" type="pres">
      <dgm:prSet presAssocID="{3FB977E4-495A-4656-86AD-92AEC7641ABC}" presName="level2Shape" presStyleLbl="node2" presStyleIdx="0" presStyleCnt="1" custScaleX="313715"/>
      <dgm:spPr/>
      <dgm:t>
        <a:bodyPr/>
        <a:lstStyle/>
        <a:p>
          <a:endParaRPr lang="ru-RU"/>
        </a:p>
      </dgm:t>
    </dgm:pt>
    <dgm:pt modelId="{48628861-2C3D-448C-9584-A7AE273CC1CB}" type="pres">
      <dgm:prSet presAssocID="{3FB977E4-495A-4656-86AD-92AEC7641ABC}" presName="hierChild3" presStyleCnt="0"/>
      <dgm:spPr/>
    </dgm:pt>
    <dgm:pt modelId="{86E978D4-6472-4669-96A0-FF3E29520478}" type="pres">
      <dgm:prSet presAssocID="{D25C4352-CF40-400D-8437-4FCBC57B2CCF}" presName="Name19" presStyleLbl="parChTrans1D3" presStyleIdx="0" presStyleCnt="1"/>
      <dgm:spPr/>
      <dgm:t>
        <a:bodyPr/>
        <a:lstStyle/>
        <a:p>
          <a:endParaRPr lang="ru-RU"/>
        </a:p>
      </dgm:t>
    </dgm:pt>
    <dgm:pt modelId="{B3F70E3D-BB23-4656-8353-93E65F675731}" type="pres">
      <dgm:prSet presAssocID="{0716A169-5926-428F-B313-9D5A63A96F08}" presName="Name21" presStyleCnt="0"/>
      <dgm:spPr/>
    </dgm:pt>
    <dgm:pt modelId="{897A589F-D8BE-4BBC-AF89-8D64A0C9FFB6}" type="pres">
      <dgm:prSet presAssocID="{0716A169-5926-428F-B313-9D5A63A96F08}" presName="level2Shape" presStyleLbl="node3" presStyleIdx="0" presStyleCnt="1" custScaleX="313715"/>
      <dgm:spPr/>
      <dgm:t>
        <a:bodyPr/>
        <a:lstStyle/>
        <a:p>
          <a:endParaRPr lang="ru-RU"/>
        </a:p>
      </dgm:t>
    </dgm:pt>
    <dgm:pt modelId="{DEE2CF40-81F6-4A32-BE17-E4BD509BDB96}" type="pres">
      <dgm:prSet presAssocID="{0716A169-5926-428F-B313-9D5A63A96F08}" presName="hierChild3" presStyleCnt="0"/>
      <dgm:spPr/>
    </dgm:pt>
    <dgm:pt modelId="{AE02D563-A9C2-480B-9671-1F1A365F26C4}" type="pres">
      <dgm:prSet presAssocID="{D48CFA73-23F9-443A-B04E-AF7527225694}" presName="Name19" presStyleLbl="parChTrans1D4" presStyleIdx="0" presStyleCnt="3"/>
      <dgm:spPr/>
      <dgm:t>
        <a:bodyPr/>
        <a:lstStyle/>
        <a:p>
          <a:endParaRPr lang="ru-RU"/>
        </a:p>
      </dgm:t>
    </dgm:pt>
    <dgm:pt modelId="{19445EDD-D7F5-417E-B6D9-04A769840B8B}" type="pres">
      <dgm:prSet presAssocID="{8D42D9F7-C9A9-4E5A-9455-3C95313103AC}" presName="Name21" presStyleCnt="0"/>
      <dgm:spPr/>
    </dgm:pt>
    <dgm:pt modelId="{74F37EF0-2758-460D-BE22-9F145CF6FB03}" type="pres">
      <dgm:prSet presAssocID="{8D42D9F7-C9A9-4E5A-9455-3C95313103AC}" presName="level2Shape" presStyleLbl="node4" presStyleIdx="0" presStyleCnt="3" custScaleX="314231" custLinFactNeighborX="-258" custLinFactNeighborY="5140"/>
      <dgm:spPr/>
      <dgm:t>
        <a:bodyPr/>
        <a:lstStyle/>
        <a:p>
          <a:endParaRPr lang="ru-RU"/>
        </a:p>
      </dgm:t>
    </dgm:pt>
    <dgm:pt modelId="{BD399E0A-0F7E-4076-91DB-4BFC3100C210}" type="pres">
      <dgm:prSet presAssocID="{8D42D9F7-C9A9-4E5A-9455-3C95313103AC}" presName="hierChild3" presStyleCnt="0"/>
      <dgm:spPr/>
    </dgm:pt>
    <dgm:pt modelId="{DB0428BE-C260-4976-AA92-B5D4118B6418}" type="pres">
      <dgm:prSet presAssocID="{2871C590-0DA2-4CFE-B9A3-CC8236A0BB0C}" presName="Name19" presStyleLbl="parChTrans1D4" presStyleIdx="1" presStyleCnt="3"/>
      <dgm:spPr/>
      <dgm:t>
        <a:bodyPr/>
        <a:lstStyle/>
        <a:p>
          <a:endParaRPr lang="ru-RU"/>
        </a:p>
      </dgm:t>
    </dgm:pt>
    <dgm:pt modelId="{48DD33EE-413D-4633-8DB8-F7F7CDDCE5C7}" type="pres">
      <dgm:prSet presAssocID="{0D8654C6-6770-47F4-8902-3EF116701D0B}" presName="Name21" presStyleCnt="0"/>
      <dgm:spPr/>
    </dgm:pt>
    <dgm:pt modelId="{4819254E-4BCF-4F86-A61B-00C9362818E3}" type="pres">
      <dgm:prSet presAssocID="{0D8654C6-6770-47F4-8902-3EF116701D0B}" presName="level2Shape" presStyleLbl="node4" presStyleIdx="1" presStyleCnt="3" custScaleX="313715"/>
      <dgm:spPr/>
      <dgm:t>
        <a:bodyPr/>
        <a:lstStyle/>
        <a:p>
          <a:endParaRPr lang="ru-RU"/>
        </a:p>
      </dgm:t>
    </dgm:pt>
    <dgm:pt modelId="{17ED1228-DA9F-46BA-9998-274D39391DF8}" type="pres">
      <dgm:prSet presAssocID="{0D8654C6-6770-47F4-8902-3EF116701D0B}" presName="hierChild3" presStyleCnt="0"/>
      <dgm:spPr/>
    </dgm:pt>
    <dgm:pt modelId="{012548FF-0D5F-4AFB-98B8-CB1FA0A75AD4}" type="pres">
      <dgm:prSet presAssocID="{AEEF1D14-FCEA-4D9F-ADF9-A846A5F18DBB}" presName="Name19" presStyleLbl="parChTrans1D4" presStyleIdx="2" presStyleCnt="3"/>
      <dgm:spPr/>
      <dgm:t>
        <a:bodyPr/>
        <a:lstStyle/>
        <a:p>
          <a:endParaRPr lang="ru-RU"/>
        </a:p>
      </dgm:t>
    </dgm:pt>
    <dgm:pt modelId="{9A171450-1FA0-44A7-89F3-32C7FED7941C}" type="pres">
      <dgm:prSet presAssocID="{9ED493E7-E404-4AC2-93BC-C62F1A17E51D}" presName="Name21" presStyleCnt="0"/>
      <dgm:spPr/>
    </dgm:pt>
    <dgm:pt modelId="{B927ABCF-90F5-43E4-80D9-FA9C381D8A83}" type="pres">
      <dgm:prSet presAssocID="{9ED493E7-E404-4AC2-93BC-C62F1A17E51D}" presName="level2Shape" presStyleLbl="node4" presStyleIdx="2" presStyleCnt="3" custScaleX="313715"/>
      <dgm:spPr/>
      <dgm:t>
        <a:bodyPr/>
        <a:lstStyle/>
        <a:p>
          <a:endParaRPr lang="ru-RU"/>
        </a:p>
      </dgm:t>
    </dgm:pt>
    <dgm:pt modelId="{16489F0D-2685-4B35-BDDC-AEF1030929FE}" type="pres">
      <dgm:prSet presAssocID="{9ED493E7-E404-4AC2-93BC-C62F1A17E51D}" presName="hierChild3" presStyleCnt="0"/>
      <dgm:spPr/>
    </dgm:pt>
    <dgm:pt modelId="{0012CF8A-08E0-41DB-AC9F-BFAFD8971F8D}" type="pres">
      <dgm:prSet presAssocID="{9F08AFD4-E240-4CCF-AA31-E6A2ABE91ECD}" presName="bgShapesFlow" presStyleCnt="0"/>
      <dgm:spPr/>
    </dgm:pt>
  </dgm:ptLst>
  <dgm:cxnLst>
    <dgm:cxn modelId="{51A41EE9-3B28-4273-A415-8162562076A2}" srcId="{C51258AD-3149-4F1F-BF51-7761EB7F97F1}" destId="{3FB977E4-495A-4656-86AD-92AEC7641ABC}" srcOrd="0" destOrd="0" parTransId="{A2BE5A20-B1AE-4FD4-A934-E2005E2C62AF}" sibTransId="{C9130F70-A1D2-4A23-B333-C82D18A5EF46}"/>
    <dgm:cxn modelId="{8DE21BF1-B593-44B1-A4E6-3C4FB873AD07}" type="presOf" srcId="{9F08AFD4-E240-4CCF-AA31-E6A2ABE91ECD}" destId="{7CB08687-F870-4128-BB3D-E36FD6AA4A50}" srcOrd="0" destOrd="0" presId="urn:microsoft.com/office/officeart/2005/8/layout/hierarchy6"/>
    <dgm:cxn modelId="{CFCE81EB-9252-4768-90EB-E4E4B5C921C4}" srcId="{8D42D9F7-C9A9-4E5A-9455-3C95313103AC}" destId="{0D8654C6-6770-47F4-8902-3EF116701D0B}" srcOrd="0" destOrd="0" parTransId="{2871C590-0DA2-4CFE-B9A3-CC8236A0BB0C}" sibTransId="{DB65A43F-A298-451B-8DF1-CCA6F665E529}"/>
    <dgm:cxn modelId="{219A9D10-3895-42EA-8360-97E7747085BB}" srcId="{9F08AFD4-E240-4CCF-AA31-E6A2ABE91ECD}" destId="{C51258AD-3149-4F1F-BF51-7761EB7F97F1}" srcOrd="0" destOrd="0" parTransId="{95CAB6D6-9F5B-473E-BB38-414242C066F5}" sibTransId="{E848E341-D006-4BCE-B8E5-9F523FEF6161}"/>
    <dgm:cxn modelId="{620DDD78-7CE6-4AE5-BAEF-2F5F312DF707}" type="presOf" srcId="{0716A169-5926-428F-B313-9D5A63A96F08}" destId="{897A589F-D8BE-4BBC-AF89-8D64A0C9FFB6}" srcOrd="0" destOrd="0" presId="urn:microsoft.com/office/officeart/2005/8/layout/hierarchy6"/>
    <dgm:cxn modelId="{9545B8D9-4C1E-4CE1-96A7-D5A5B62D941C}" type="presOf" srcId="{8D42D9F7-C9A9-4E5A-9455-3C95313103AC}" destId="{74F37EF0-2758-460D-BE22-9F145CF6FB03}" srcOrd="0" destOrd="0" presId="urn:microsoft.com/office/officeart/2005/8/layout/hierarchy6"/>
    <dgm:cxn modelId="{10AA60A9-7C55-4FC4-AE64-397BF83FDF10}" srcId="{0D8654C6-6770-47F4-8902-3EF116701D0B}" destId="{9ED493E7-E404-4AC2-93BC-C62F1A17E51D}" srcOrd="0" destOrd="0" parTransId="{AEEF1D14-FCEA-4D9F-ADF9-A846A5F18DBB}" sibTransId="{BC7E856C-9DC4-413F-A9DF-441843D13978}"/>
    <dgm:cxn modelId="{05790C41-C668-4A0D-920B-0BEF31ACCAFA}" type="presOf" srcId="{9ED493E7-E404-4AC2-93BC-C62F1A17E51D}" destId="{B927ABCF-90F5-43E4-80D9-FA9C381D8A83}" srcOrd="0" destOrd="0" presId="urn:microsoft.com/office/officeart/2005/8/layout/hierarchy6"/>
    <dgm:cxn modelId="{E6E225C6-36D0-47FA-A3D9-DA848BD50CA3}" type="presOf" srcId="{3FB977E4-495A-4656-86AD-92AEC7641ABC}" destId="{015CDE9C-47F1-434A-902F-A020AB0D22E5}" srcOrd="0" destOrd="0" presId="urn:microsoft.com/office/officeart/2005/8/layout/hierarchy6"/>
    <dgm:cxn modelId="{71A18922-C95D-4CD8-BF38-C50A0CAC92DD}" type="presOf" srcId="{D48CFA73-23F9-443A-B04E-AF7527225694}" destId="{AE02D563-A9C2-480B-9671-1F1A365F26C4}" srcOrd="0" destOrd="0" presId="urn:microsoft.com/office/officeart/2005/8/layout/hierarchy6"/>
    <dgm:cxn modelId="{C033613D-CBFA-40A7-A7C7-D46D68FB7623}" type="presOf" srcId="{AEEF1D14-FCEA-4D9F-ADF9-A846A5F18DBB}" destId="{012548FF-0D5F-4AFB-98B8-CB1FA0A75AD4}" srcOrd="0" destOrd="0" presId="urn:microsoft.com/office/officeart/2005/8/layout/hierarchy6"/>
    <dgm:cxn modelId="{B20757F0-888C-4D6A-A089-93E78EEF6B43}" srcId="{0716A169-5926-428F-B313-9D5A63A96F08}" destId="{8D42D9F7-C9A9-4E5A-9455-3C95313103AC}" srcOrd="0" destOrd="0" parTransId="{D48CFA73-23F9-443A-B04E-AF7527225694}" sibTransId="{4C04B542-A093-486C-B7C3-27965A2E1F4D}"/>
    <dgm:cxn modelId="{F134EB1A-A888-488A-B67D-D12DAD7A2F73}" type="presOf" srcId="{0D8654C6-6770-47F4-8902-3EF116701D0B}" destId="{4819254E-4BCF-4F86-A61B-00C9362818E3}" srcOrd="0" destOrd="0" presId="urn:microsoft.com/office/officeart/2005/8/layout/hierarchy6"/>
    <dgm:cxn modelId="{4A63C408-0F82-486D-8ACC-CD1652E90C8B}" type="presOf" srcId="{C51258AD-3149-4F1F-BF51-7761EB7F97F1}" destId="{DE6601DA-C379-4EF4-BF50-E4C37835029A}" srcOrd="0" destOrd="0" presId="urn:microsoft.com/office/officeart/2005/8/layout/hierarchy6"/>
    <dgm:cxn modelId="{21EE5616-FF9C-4680-916E-EDFBDB121D14}" type="presOf" srcId="{D25C4352-CF40-400D-8437-4FCBC57B2CCF}" destId="{86E978D4-6472-4669-96A0-FF3E29520478}" srcOrd="0" destOrd="0" presId="urn:microsoft.com/office/officeart/2005/8/layout/hierarchy6"/>
    <dgm:cxn modelId="{5632BD99-D5E6-4B1C-8705-E0F63AC8056D}" type="presOf" srcId="{A2BE5A20-B1AE-4FD4-A934-E2005E2C62AF}" destId="{1A7CF226-A74A-4B00-881B-0EDA529896DC}" srcOrd="0" destOrd="0" presId="urn:microsoft.com/office/officeart/2005/8/layout/hierarchy6"/>
    <dgm:cxn modelId="{98234F97-A324-4174-BBEE-FB9F6F5356D3}" srcId="{3FB977E4-495A-4656-86AD-92AEC7641ABC}" destId="{0716A169-5926-428F-B313-9D5A63A96F08}" srcOrd="0" destOrd="0" parTransId="{D25C4352-CF40-400D-8437-4FCBC57B2CCF}" sibTransId="{0CEA72BE-9F76-4E8E-94F3-5E754827D5E0}"/>
    <dgm:cxn modelId="{1B4D4379-07D4-40FA-B2CA-D778E35BFD4A}" type="presOf" srcId="{2871C590-0DA2-4CFE-B9A3-CC8236A0BB0C}" destId="{DB0428BE-C260-4976-AA92-B5D4118B6418}" srcOrd="0" destOrd="0" presId="urn:microsoft.com/office/officeart/2005/8/layout/hierarchy6"/>
    <dgm:cxn modelId="{A683A09F-0B80-4A49-AC1E-B318AC97BBAB}" type="presParOf" srcId="{7CB08687-F870-4128-BB3D-E36FD6AA4A50}" destId="{C41FA462-9C0C-4598-865E-9FB3E630510B}" srcOrd="0" destOrd="0" presId="urn:microsoft.com/office/officeart/2005/8/layout/hierarchy6"/>
    <dgm:cxn modelId="{75CCA178-BC4A-4477-BC77-0F09C4CD53CA}" type="presParOf" srcId="{C41FA462-9C0C-4598-865E-9FB3E630510B}" destId="{48A1F619-1F20-4802-9568-C787D5D24DCF}" srcOrd="0" destOrd="0" presId="urn:microsoft.com/office/officeart/2005/8/layout/hierarchy6"/>
    <dgm:cxn modelId="{003F334C-DB23-4AC1-81B9-FF329E1AACEA}" type="presParOf" srcId="{48A1F619-1F20-4802-9568-C787D5D24DCF}" destId="{78C454E1-5A48-41CE-B0DE-3F84E66EF80D}" srcOrd="0" destOrd="0" presId="urn:microsoft.com/office/officeart/2005/8/layout/hierarchy6"/>
    <dgm:cxn modelId="{7EBC90AC-3683-4D2B-8C5F-88FB0C46E1C9}" type="presParOf" srcId="{78C454E1-5A48-41CE-B0DE-3F84E66EF80D}" destId="{DE6601DA-C379-4EF4-BF50-E4C37835029A}" srcOrd="0" destOrd="0" presId="urn:microsoft.com/office/officeart/2005/8/layout/hierarchy6"/>
    <dgm:cxn modelId="{62EA5340-B5AC-4B90-B65C-A138A5DA96EA}" type="presParOf" srcId="{78C454E1-5A48-41CE-B0DE-3F84E66EF80D}" destId="{D081416D-0081-48C8-8417-9FD604A2E339}" srcOrd="1" destOrd="0" presId="urn:microsoft.com/office/officeart/2005/8/layout/hierarchy6"/>
    <dgm:cxn modelId="{263A62E5-6CFE-4050-92BA-B2FF50E65B2D}" type="presParOf" srcId="{D081416D-0081-48C8-8417-9FD604A2E339}" destId="{1A7CF226-A74A-4B00-881B-0EDA529896DC}" srcOrd="0" destOrd="0" presId="urn:microsoft.com/office/officeart/2005/8/layout/hierarchy6"/>
    <dgm:cxn modelId="{0A20E19E-04B9-4517-BA78-8DBBBB79B87C}" type="presParOf" srcId="{D081416D-0081-48C8-8417-9FD604A2E339}" destId="{29220CE1-57A7-4F46-8678-53AA5AD86432}" srcOrd="1" destOrd="0" presId="urn:microsoft.com/office/officeart/2005/8/layout/hierarchy6"/>
    <dgm:cxn modelId="{C7917D1B-52A5-472C-AD5E-B122DAFC5F5E}" type="presParOf" srcId="{29220CE1-57A7-4F46-8678-53AA5AD86432}" destId="{015CDE9C-47F1-434A-902F-A020AB0D22E5}" srcOrd="0" destOrd="0" presId="urn:microsoft.com/office/officeart/2005/8/layout/hierarchy6"/>
    <dgm:cxn modelId="{77A122C4-F2C9-49E8-BB15-C96447CCBC2D}" type="presParOf" srcId="{29220CE1-57A7-4F46-8678-53AA5AD86432}" destId="{48628861-2C3D-448C-9584-A7AE273CC1CB}" srcOrd="1" destOrd="0" presId="urn:microsoft.com/office/officeart/2005/8/layout/hierarchy6"/>
    <dgm:cxn modelId="{73C19238-B20A-49BE-8B28-84ABC0F8E073}" type="presParOf" srcId="{48628861-2C3D-448C-9584-A7AE273CC1CB}" destId="{86E978D4-6472-4669-96A0-FF3E29520478}" srcOrd="0" destOrd="0" presId="urn:microsoft.com/office/officeart/2005/8/layout/hierarchy6"/>
    <dgm:cxn modelId="{1B41B2DB-1697-46EA-A238-486A44687422}" type="presParOf" srcId="{48628861-2C3D-448C-9584-A7AE273CC1CB}" destId="{B3F70E3D-BB23-4656-8353-93E65F675731}" srcOrd="1" destOrd="0" presId="urn:microsoft.com/office/officeart/2005/8/layout/hierarchy6"/>
    <dgm:cxn modelId="{BBD7DB10-C02B-42EF-AB92-3651A5BDD646}" type="presParOf" srcId="{B3F70E3D-BB23-4656-8353-93E65F675731}" destId="{897A589F-D8BE-4BBC-AF89-8D64A0C9FFB6}" srcOrd="0" destOrd="0" presId="urn:microsoft.com/office/officeart/2005/8/layout/hierarchy6"/>
    <dgm:cxn modelId="{A4B8A68C-F3E1-43C0-A814-FC810773B791}" type="presParOf" srcId="{B3F70E3D-BB23-4656-8353-93E65F675731}" destId="{DEE2CF40-81F6-4A32-BE17-E4BD509BDB96}" srcOrd="1" destOrd="0" presId="urn:microsoft.com/office/officeart/2005/8/layout/hierarchy6"/>
    <dgm:cxn modelId="{98D56CA4-A152-48B7-B773-8F57705AA0D9}" type="presParOf" srcId="{DEE2CF40-81F6-4A32-BE17-E4BD509BDB96}" destId="{AE02D563-A9C2-480B-9671-1F1A365F26C4}" srcOrd="0" destOrd="0" presId="urn:microsoft.com/office/officeart/2005/8/layout/hierarchy6"/>
    <dgm:cxn modelId="{90FBD4EC-03D8-42D5-AB47-D2C2291D527D}" type="presParOf" srcId="{DEE2CF40-81F6-4A32-BE17-E4BD509BDB96}" destId="{19445EDD-D7F5-417E-B6D9-04A769840B8B}" srcOrd="1" destOrd="0" presId="urn:microsoft.com/office/officeart/2005/8/layout/hierarchy6"/>
    <dgm:cxn modelId="{26E6E74D-0BB6-461F-84EB-28D9C74813F7}" type="presParOf" srcId="{19445EDD-D7F5-417E-B6D9-04A769840B8B}" destId="{74F37EF0-2758-460D-BE22-9F145CF6FB03}" srcOrd="0" destOrd="0" presId="urn:microsoft.com/office/officeart/2005/8/layout/hierarchy6"/>
    <dgm:cxn modelId="{4C124E83-6C8F-463F-808C-82AF2E339E94}" type="presParOf" srcId="{19445EDD-D7F5-417E-B6D9-04A769840B8B}" destId="{BD399E0A-0F7E-4076-91DB-4BFC3100C210}" srcOrd="1" destOrd="0" presId="urn:microsoft.com/office/officeart/2005/8/layout/hierarchy6"/>
    <dgm:cxn modelId="{20FE3726-836A-490C-B0A4-53E1EC3C334F}" type="presParOf" srcId="{BD399E0A-0F7E-4076-91DB-4BFC3100C210}" destId="{DB0428BE-C260-4976-AA92-B5D4118B6418}" srcOrd="0" destOrd="0" presId="urn:microsoft.com/office/officeart/2005/8/layout/hierarchy6"/>
    <dgm:cxn modelId="{02173E29-8F7A-445C-8881-C13A8A192DEB}" type="presParOf" srcId="{BD399E0A-0F7E-4076-91DB-4BFC3100C210}" destId="{48DD33EE-413D-4633-8DB8-F7F7CDDCE5C7}" srcOrd="1" destOrd="0" presId="urn:microsoft.com/office/officeart/2005/8/layout/hierarchy6"/>
    <dgm:cxn modelId="{50279234-0925-47FD-83B0-50C453FE3E19}" type="presParOf" srcId="{48DD33EE-413D-4633-8DB8-F7F7CDDCE5C7}" destId="{4819254E-4BCF-4F86-A61B-00C9362818E3}" srcOrd="0" destOrd="0" presId="urn:microsoft.com/office/officeart/2005/8/layout/hierarchy6"/>
    <dgm:cxn modelId="{B4BCFC55-9899-43F4-8EA6-C41AC73A07F8}" type="presParOf" srcId="{48DD33EE-413D-4633-8DB8-F7F7CDDCE5C7}" destId="{17ED1228-DA9F-46BA-9998-274D39391DF8}" srcOrd="1" destOrd="0" presId="urn:microsoft.com/office/officeart/2005/8/layout/hierarchy6"/>
    <dgm:cxn modelId="{5EA39D3E-191F-4454-BBD7-21554D8B2E58}" type="presParOf" srcId="{17ED1228-DA9F-46BA-9998-274D39391DF8}" destId="{012548FF-0D5F-4AFB-98B8-CB1FA0A75AD4}" srcOrd="0" destOrd="0" presId="urn:microsoft.com/office/officeart/2005/8/layout/hierarchy6"/>
    <dgm:cxn modelId="{7120A0B9-5F89-46D8-8616-2470D8024E3F}" type="presParOf" srcId="{17ED1228-DA9F-46BA-9998-274D39391DF8}" destId="{9A171450-1FA0-44A7-89F3-32C7FED7941C}" srcOrd="1" destOrd="0" presId="urn:microsoft.com/office/officeart/2005/8/layout/hierarchy6"/>
    <dgm:cxn modelId="{A4933116-74F9-428F-A803-4551876EE56A}" type="presParOf" srcId="{9A171450-1FA0-44A7-89F3-32C7FED7941C}" destId="{B927ABCF-90F5-43E4-80D9-FA9C381D8A83}" srcOrd="0" destOrd="0" presId="urn:microsoft.com/office/officeart/2005/8/layout/hierarchy6"/>
    <dgm:cxn modelId="{DACFBC5B-6C8F-45FC-BF13-4A6164AEFF99}" type="presParOf" srcId="{9A171450-1FA0-44A7-89F3-32C7FED7941C}" destId="{16489F0D-2685-4B35-BDDC-AEF1030929FE}" srcOrd="1" destOrd="0" presId="urn:microsoft.com/office/officeart/2005/8/layout/hierarchy6"/>
    <dgm:cxn modelId="{DCA6B68D-5FCD-402E-970A-084F55591FE0}" type="presParOf" srcId="{7CB08687-F870-4128-BB3D-E36FD6AA4A50}" destId="{0012CF8A-08E0-41DB-AC9F-BFAFD8971F8D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1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08AFD4-E240-4CCF-AA31-E6A2ABE91ECD}" type="doc">
      <dgm:prSet loTypeId="urn:microsoft.com/office/officeart/2005/8/layout/hierarchy6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1258AD-3149-4F1F-BF51-7761EB7F97F1}">
      <dgm:prSet phldrT="[Текст]"/>
      <dgm:spPr>
        <a:solidFill>
          <a:srgbClr val="33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</a:rPr>
            <a:t>1 мм</a:t>
          </a:r>
          <a:r>
            <a:rPr lang="ru-RU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Calibri"/>
            </a:rPr>
            <a:t>²</a:t>
          </a:r>
          <a:endParaRPr lang="ru-RU" dirty="0">
            <a:ln>
              <a:solidFill>
                <a:schemeClr val="tx1"/>
              </a:solidFill>
            </a:ln>
            <a:solidFill>
              <a:schemeClr val="bg1"/>
            </a:solidFill>
          </a:endParaRPr>
        </a:p>
      </dgm:t>
    </dgm:pt>
    <dgm:pt modelId="{95CAB6D6-9F5B-473E-BB38-414242C066F5}" type="parTrans" cxnId="{219A9D10-3895-42EA-8360-97E7747085BB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E848E341-D006-4BCE-B8E5-9F523FEF6161}" type="sibTrans" cxnId="{219A9D10-3895-42EA-8360-97E7747085BB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3FB977E4-495A-4656-86AD-92AEC7641ABC}">
      <dgm:prSet phldrT="[Текст]"/>
      <dgm:spPr>
        <a:solidFill>
          <a:srgbClr val="FF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ln>
                <a:solidFill>
                  <a:schemeClr val="tx1"/>
                </a:solidFill>
              </a:ln>
            </a:rPr>
            <a:t>1  см</a:t>
          </a:r>
          <a:r>
            <a:rPr lang="ru-RU" dirty="0" smtClean="0">
              <a:ln>
                <a:solidFill>
                  <a:schemeClr val="tx1"/>
                </a:solidFill>
              </a:ln>
              <a:latin typeface="Calibri"/>
            </a:rPr>
            <a:t>²</a:t>
          </a:r>
          <a:endParaRPr lang="ru-RU" dirty="0">
            <a:ln>
              <a:solidFill>
                <a:schemeClr val="tx1"/>
              </a:solidFill>
            </a:ln>
          </a:endParaRPr>
        </a:p>
      </dgm:t>
    </dgm:pt>
    <dgm:pt modelId="{A2BE5A20-B1AE-4FD4-A934-E2005E2C62AF}" type="parTrans" cxnId="{51A41EE9-3B28-4273-A415-8162562076A2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C9130F70-A1D2-4A23-B333-C82D18A5EF46}" type="sibTrans" cxnId="{51A41EE9-3B28-4273-A415-8162562076A2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0716A169-5926-428F-B313-9D5A63A96F08}">
      <dgm:prSet phldrT="[Текст]"/>
      <dgm:spPr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ln>
                <a:solidFill>
                  <a:schemeClr val="tx1"/>
                </a:solidFill>
              </a:ln>
            </a:rPr>
            <a:t>1  дм</a:t>
          </a:r>
          <a:r>
            <a:rPr lang="ru-RU" dirty="0" smtClean="0">
              <a:ln>
                <a:solidFill>
                  <a:schemeClr val="tx1"/>
                </a:solidFill>
              </a:ln>
              <a:latin typeface="Calibri"/>
            </a:rPr>
            <a:t>²</a:t>
          </a:r>
          <a:endParaRPr lang="ru-RU" dirty="0">
            <a:ln>
              <a:solidFill>
                <a:schemeClr val="tx1"/>
              </a:solidFill>
            </a:ln>
          </a:endParaRPr>
        </a:p>
      </dgm:t>
    </dgm:pt>
    <dgm:pt modelId="{D25C4352-CF40-400D-8437-4FCBC57B2CCF}" type="parTrans" cxnId="{98234F97-A324-4174-BBEE-FB9F6F5356D3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0CEA72BE-9F76-4E8E-94F3-5E754827D5E0}" type="sibTrans" cxnId="{98234F97-A324-4174-BBEE-FB9F6F5356D3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8D42D9F7-C9A9-4E5A-9455-3C95313103AC}">
      <dgm:prSet phldrT="[Текст]"/>
      <dgm:spPr>
        <a:solidFill>
          <a:srgbClr val="FFAE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ln>
                <a:solidFill>
                  <a:schemeClr val="tx1"/>
                </a:solidFill>
              </a:ln>
            </a:rPr>
            <a:t>1  м</a:t>
          </a:r>
          <a:r>
            <a:rPr lang="ru-RU" dirty="0" smtClean="0">
              <a:ln>
                <a:solidFill>
                  <a:schemeClr val="tx1"/>
                </a:solidFill>
              </a:ln>
              <a:latin typeface="Calibri"/>
            </a:rPr>
            <a:t>²</a:t>
          </a:r>
          <a:endParaRPr lang="ru-RU" dirty="0">
            <a:ln>
              <a:solidFill>
                <a:schemeClr val="tx1"/>
              </a:solidFill>
            </a:ln>
          </a:endParaRPr>
        </a:p>
      </dgm:t>
    </dgm:pt>
    <dgm:pt modelId="{D48CFA73-23F9-443A-B04E-AF7527225694}" type="parTrans" cxnId="{B20757F0-888C-4D6A-A089-93E78EEF6B43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4C04B542-A093-486C-B7C3-27965A2E1F4D}" type="sibTrans" cxnId="{B20757F0-888C-4D6A-A089-93E78EEF6B43}">
      <dgm:prSet/>
      <dgm:spPr/>
      <dgm:t>
        <a:bodyPr/>
        <a:lstStyle/>
        <a:p>
          <a:endParaRPr lang="ru-RU">
            <a:ln>
              <a:solidFill>
                <a:schemeClr val="tx1"/>
              </a:solidFill>
            </a:ln>
          </a:endParaRPr>
        </a:p>
      </dgm:t>
    </dgm:pt>
    <dgm:pt modelId="{0D8654C6-6770-47F4-8902-3EF116701D0B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dirty="0" smtClean="0"/>
            <a:t>1 а</a:t>
          </a:r>
          <a:endParaRPr lang="ru-RU" dirty="0"/>
        </a:p>
      </dgm:t>
    </dgm:pt>
    <dgm:pt modelId="{2871C590-0DA2-4CFE-B9A3-CC8236A0BB0C}" type="parTrans" cxnId="{CFCE81EB-9252-4768-90EB-E4E4B5C921C4}">
      <dgm:prSet/>
      <dgm:spPr/>
      <dgm:t>
        <a:bodyPr/>
        <a:lstStyle/>
        <a:p>
          <a:endParaRPr lang="ru-RU"/>
        </a:p>
      </dgm:t>
    </dgm:pt>
    <dgm:pt modelId="{DB65A43F-A298-451B-8DF1-CCA6F665E529}" type="sibTrans" cxnId="{CFCE81EB-9252-4768-90EB-E4E4B5C921C4}">
      <dgm:prSet/>
      <dgm:spPr/>
      <dgm:t>
        <a:bodyPr/>
        <a:lstStyle/>
        <a:p>
          <a:endParaRPr lang="ru-RU"/>
        </a:p>
      </dgm:t>
    </dgm:pt>
    <dgm:pt modelId="{9ED493E7-E404-4AC2-93BC-C62F1A17E51D}">
      <dgm:prSet/>
      <dgm:spPr>
        <a:solidFill>
          <a:srgbClr val="99FF00"/>
        </a:solidFill>
      </dgm:spPr>
      <dgm:t>
        <a:bodyPr/>
        <a:lstStyle/>
        <a:p>
          <a:r>
            <a:rPr lang="ru-RU" dirty="0" smtClean="0"/>
            <a:t>1 га</a:t>
          </a:r>
          <a:endParaRPr lang="ru-RU" dirty="0"/>
        </a:p>
      </dgm:t>
    </dgm:pt>
    <dgm:pt modelId="{AEEF1D14-FCEA-4D9F-ADF9-A846A5F18DBB}" type="parTrans" cxnId="{10AA60A9-7C55-4FC4-AE64-397BF83FDF10}">
      <dgm:prSet/>
      <dgm:spPr/>
      <dgm:t>
        <a:bodyPr/>
        <a:lstStyle/>
        <a:p>
          <a:endParaRPr lang="ru-RU"/>
        </a:p>
      </dgm:t>
    </dgm:pt>
    <dgm:pt modelId="{BC7E856C-9DC4-413F-A9DF-441843D13978}" type="sibTrans" cxnId="{10AA60A9-7C55-4FC4-AE64-397BF83FDF10}">
      <dgm:prSet/>
      <dgm:spPr/>
      <dgm:t>
        <a:bodyPr/>
        <a:lstStyle/>
        <a:p>
          <a:endParaRPr lang="ru-RU"/>
        </a:p>
      </dgm:t>
    </dgm:pt>
    <dgm:pt modelId="{5ADAE018-C3D1-4CE5-AE67-8033271965D8}">
      <dgm:prSet/>
      <dgm:spPr>
        <a:solidFill>
          <a:srgbClr val="00FFFF"/>
        </a:solidFill>
      </dgm:spPr>
      <dgm:t>
        <a:bodyPr/>
        <a:lstStyle/>
        <a:p>
          <a:r>
            <a:rPr lang="ru-RU" dirty="0" smtClean="0"/>
            <a:t>1 км</a:t>
          </a:r>
          <a:r>
            <a:rPr lang="ru-RU" dirty="0" smtClean="0">
              <a:latin typeface="Calibri"/>
            </a:rPr>
            <a:t>²</a:t>
          </a:r>
          <a:endParaRPr lang="ru-RU" dirty="0"/>
        </a:p>
      </dgm:t>
    </dgm:pt>
    <dgm:pt modelId="{587E3F2A-8DB6-4022-8C89-C72FA12D3F58}" type="parTrans" cxnId="{4BA293AE-40B8-4965-BA4D-1C7E974AC055}">
      <dgm:prSet/>
      <dgm:spPr/>
      <dgm:t>
        <a:bodyPr/>
        <a:lstStyle/>
        <a:p>
          <a:endParaRPr lang="ru-RU"/>
        </a:p>
      </dgm:t>
    </dgm:pt>
    <dgm:pt modelId="{70E81497-5604-4D14-8BC3-43109802F688}" type="sibTrans" cxnId="{4BA293AE-40B8-4965-BA4D-1C7E974AC055}">
      <dgm:prSet/>
      <dgm:spPr/>
      <dgm:t>
        <a:bodyPr/>
        <a:lstStyle/>
        <a:p>
          <a:endParaRPr lang="ru-RU"/>
        </a:p>
      </dgm:t>
    </dgm:pt>
    <dgm:pt modelId="{7CB08687-F870-4128-BB3D-E36FD6AA4A50}" type="pres">
      <dgm:prSet presAssocID="{9F08AFD4-E240-4CCF-AA31-E6A2ABE91EC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1FA462-9C0C-4598-865E-9FB3E630510B}" type="pres">
      <dgm:prSet presAssocID="{9F08AFD4-E240-4CCF-AA31-E6A2ABE91ECD}" presName="hierFlow" presStyleCnt="0"/>
      <dgm:spPr/>
    </dgm:pt>
    <dgm:pt modelId="{48A1F619-1F20-4802-9568-C787D5D24DCF}" type="pres">
      <dgm:prSet presAssocID="{9F08AFD4-E240-4CCF-AA31-E6A2ABE91EC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8C454E1-5A48-41CE-B0DE-3F84E66EF80D}" type="pres">
      <dgm:prSet presAssocID="{C51258AD-3149-4F1F-BF51-7761EB7F97F1}" presName="Name14" presStyleCnt="0"/>
      <dgm:spPr/>
    </dgm:pt>
    <dgm:pt modelId="{DE6601DA-C379-4EF4-BF50-E4C37835029A}" type="pres">
      <dgm:prSet presAssocID="{C51258AD-3149-4F1F-BF51-7761EB7F97F1}" presName="level1Shape" presStyleLbl="node0" presStyleIdx="0" presStyleCnt="1" custScaleX="352521" custLinFactNeighborX="-5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81416D-0081-48C8-8417-9FD604A2E339}" type="pres">
      <dgm:prSet presAssocID="{C51258AD-3149-4F1F-BF51-7761EB7F97F1}" presName="hierChild2" presStyleCnt="0"/>
      <dgm:spPr/>
    </dgm:pt>
    <dgm:pt modelId="{1A7CF226-A74A-4B00-881B-0EDA529896DC}" type="pres">
      <dgm:prSet presAssocID="{A2BE5A20-B1AE-4FD4-A934-E2005E2C62AF}" presName="Name19" presStyleLbl="parChTrans1D2" presStyleIdx="0" presStyleCnt="1"/>
      <dgm:spPr/>
      <dgm:t>
        <a:bodyPr/>
        <a:lstStyle/>
        <a:p>
          <a:endParaRPr lang="ru-RU"/>
        </a:p>
      </dgm:t>
    </dgm:pt>
    <dgm:pt modelId="{29220CE1-57A7-4F46-8678-53AA5AD86432}" type="pres">
      <dgm:prSet presAssocID="{3FB977E4-495A-4656-86AD-92AEC7641ABC}" presName="Name21" presStyleCnt="0"/>
      <dgm:spPr/>
    </dgm:pt>
    <dgm:pt modelId="{015CDE9C-47F1-434A-902F-A020AB0D22E5}" type="pres">
      <dgm:prSet presAssocID="{3FB977E4-495A-4656-86AD-92AEC7641ABC}" presName="level2Shape" presStyleLbl="node2" presStyleIdx="0" presStyleCnt="1" custScaleX="351495"/>
      <dgm:spPr/>
      <dgm:t>
        <a:bodyPr/>
        <a:lstStyle/>
        <a:p>
          <a:endParaRPr lang="ru-RU"/>
        </a:p>
      </dgm:t>
    </dgm:pt>
    <dgm:pt modelId="{48628861-2C3D-448C-9584-A7AE273CC1CB}" type="pres">
      <dgm:prSet presAssocID="{3FB977E4-495A-4656-86AD-92AEC7641ABC}" presName="hierChild3" presStyleCnt="0"/>
      <dgm:spPr/>
    </dgm:pt>
    <dgm:pt modelId="{86E978D4-6472-4669-96A0-FF3E29520478}" type="pres">
      <dgm:prSet presAssocID="{D25C4352-CF40-400D-8437-4FCBC57B2CCF}" presName="Name19" presStyleLbl="parChTrans1D3" presStyleIdx="0" presStyleCnt="1"/>
      <dgm:spPr/>
      <dgm:t>
        <a:bodyPr/>
        <a:lstStyle/>
        <a:p>
          <a:endParaRPr lang="ru-RU"/>
        </a:p>
      </dgm:t>
    </dgm:pt>
    <dgm:pt modelId="{B3F70E3D-BB23-4656-8353-93E65F675731}" type="pres">
      <dgm:prSet presAssocID="{0716A169-5926-428F-B313-9D5A63A96F08}" presName="Name21" presStyleCnt="0"/>
      <dgm:spPr/>
    </dgm:pt>
    <dgm:pt modelId="{897A589F-D8BE-4BBC-AF89-8D64A0C9FFB6}" type="pres">
      <dgm:prSet presAssocID="{0716A169-5926-428F-B313-9D5A63A96F08}" presName="level2Shape" presStyleLbl="node3" presStyleIdx="0" presStyleCnt="1" custScaleX="351495"/>
      <dgm:spPr/>
      <dgm:t>
        <a:bodyPr/>
        <a:lstStyle/>
        <a:p>
          <a:endParaRPr lang="ru-RU"/>
        </a:p>
      </dgm:t>
    </dgm:pt>
    <dgm:pt modelId="{DEE2CF40-81F6-4A32-BE17-E4BD509BDB96}" type="pres">
      <dgm:prSet presAssocID="{0716A169-5926-428F-B313-9D5A63A96F08}" presName="hierChild3" presStyleCnt="0"/>
      <dgm:spPr/>
    </dgm:pt>
    <dgm:pt modelId="{AE02D563-A9C2-480B-9671-1F1A365F26C4}" type="pres">
      <dgm:prSet presAssocID="{D48CFA73-23F9-443A-B04E-AF7527225694}" presName="Name19" presStyleLbl="parChTrans1D4" presStyleIdx="0" presStyleCnt="4"/>
      <dgm:spPr/>
      <dgm:t>
        <a:bodyPr/>
        <a:lstStyle/>
        <a:p>
          <a:endParaRPr lang="ru-RU"/>
        </a:p>
      </dgm:t>
    </dgm:pt>
    <dgm:pt modelId="{19445EDD-D7F5-417E-B6D9-04A769840B8B}" type="pres">
      <dgm:prSet presAssocID="{8D42D9F7-C9A9-4E5A-9455-3C95313103AC}" presName="Name21" presStyleCnt="0"/>
      <dgm:spPr/>
    </dgm:pt>
    <dgm:pt modelId="{74F37EF0-2758-460D-BE22-9F145CF6FB03}" type="pres">
      <dgm:prSet presAssocID="{8D42D9F7-C9A9-4E5A-9455-3C95313103AC}" presName="level2Shape" presStyleLbl="node4" presStyleIdx="0" presStyleCnt="4" custScaleX="352011" custLinFactNeighborX="-258" custLinFactNeighborY="5140"/>
      <dgm:spPr/>
      <dgm:t>
        <a:bodyPr/>
        <a:lstStyle/>
        <a:p>
          <a:endParaRPr lang="ru-RU"/>
        </a:p>
      </dgm:t>
    </dgm:pt>
    <dgm:pt modelId="{BD399E0A-0F7E-4076-91DB-4BFC3100C210}" type="pres">
      <dgm:prSet presAssocID="{8D42D9F7-C9A9-4E5A-9455-3C95313103AC}" presName="hierChild3" presStyleCnt="0"/>
      <dgm:spPr/>
    </dgm:pt>
    <dgm:pt modelId="{DB0428BE-C260-4976-AA92-B5D4118B6418}" type="pres">
      <dgm:prSet presAssocID="{2871C590-0DA2-4CFE-B9A3-CC8236A0BB0C}" presName="Name19" presStyleLbl="parChTrans1D4" presStyleIdx="1" presStyleCnt="4"/>
      <dgm:spPr/>
      <dgm:t>
        <a:bodyPr/>
        <a:lstStyle/>
        <a:p>
          <a:endParaRPr lang="ru-RU"/>
        </a:p>
      </dgm:t>
    </dgm:pt>
    <dgm:pt modelId="{48DD33EE-413D-4633-8DB8-F7F7CDDCE5C7}" type="pres">
      <dgm:prSet presAssocID="{0D8654C6-6770-47F4-8902-3EF116701D0B}" presName="Name21" presStyleCnt="0"/>
      <dgm:spPr/>
    </dgm:pt>
    <dgm:pt modelId="{4819254E-4BCF-4F86-A61B-00C9362818E3}" type="pres">
      <dgm:prSet presAssocID="{0D8654C6-6770-47F4-8902-3EF116701D0B}" presName="level2Shape" presStyleLbl="node4" presStyleIdx="1" presStyleCnt="4" custScaleX="351495"/>
      <dgm:spPr/>
      <dgm:t>
        <a:bodyPr/>
        <a:lstStyle/>
        <a:p>
          <a:endParaRPr lang="ru-RU"/>
        </a:p>
      </dgm:t>
    </dgm:pt>
    <dgm:pt modelId="{17ED1228-DA9F-46BA-9998-274D39391DF8}" type="pres">
      <dgm:prSet presAssocID="{0D8654C6-6770-47F4-8902-3EF116701D0B}" presName="hierChild3" presStyleCnt="0"/>
      <dgm:spPr/>
    </dgm:pt>
    <dgm:pt modelId="{012548FF-0D5F-4AFB-98B8-CB1FA0A75AD4}" type="pres">
      <dgm:prSet presAssocID="{AEEF1D14-FCEA-4D9F-ADF9-A846A5F18DBB}" presName="Name19" presStyleLbl="parChTrans1D4" presStyleIdx="2" presStyleCnt="4"/>
      <dgm:spPr/>
      <dgm:t>
        <a:bodyPr/>
        <a:lstStyle/>
        <a:p>
          <a:endParaRPr lang="ru-RU"/>
        </a:p>
      </dgm:t>
    </dgm:pt>
    <dgm:pt modelId="{9A171450-1FA0-44A7-89F3-32C7FED7941C}" type="pres">
      <dgm:prSet presAssocID="{9ED493E7-E404-4AC2-93BC-C62F1A17E51D}" presName="Name21" presStyleCnt="0"/>
      <dgm:spPr/>
    </dgm:pt>
    <dgm:pt modelId="{B927ABCF-90F5-43E4-80D9-FA9C381D8A83}" type="pres">
      <dgm:prSet presAssocID="{9ED493E7-E404-4AC2-93BC-C62F1A17E51D}" presName="level2Shape" presStyleLbl="node4" presStyleIdx="2" presStyleCnt="4" custScaleX="351495"/>
      <dgm:spPr/>
      <dgm:t>
        <a:bodyPr/>
        <a:lstStyle/>
        <a:p>
          <a:endParaRPr lang="ru-RU"/>
        </a:p>
      </dgm:t>
    </dgm:pt>
    <dgm:pt modelId="{16489F0D-2685-4B35-BDDC-AEF1030929FE}" type="pres">
      <dgm:prSet presAssocID="{9ED493E7-E404-4AC2-93BC-C62F1A17E51D}" presName="hierChild3" presStyleCnt="0"/>
      <dgm:spPr/>
    </dgm:pt>
    <dgm:pt modelId="{4785A818-C898-4FFF-B06C-7F91BCC90FCA}" type="pres">
      <dgm:prSet presAssocID="{587E3F2A-8DB6-4022-8C89-C72FA12D3F58}" presName="Name19" presStyleLbl="parChTrans1D4" presStyleIdx="3" presStyleCnt="4"/>
      <dgm:spPr/>
      <dgm:t>
        <a:bodyPr/>
        <a:lstStyle/>
        <a:p>
          <a:endParaRPr lang="ru-RU"/>
        </a:p>
      </dgm:t>
    </dgm:pt>
    <dgm:pt modelId="{0410EC35-6ADE-45B2-95F9-29711E2EB44A}" type="pres">
      <dgm:prSet presAssocID="{5ADAE018-C3D1-4CE5-AE67-8033271965D8}" presName="Name21" presStyleCnt="0"/>
      <dgm:spPr/>
    </dgm:pt>
    <dgm:pt modelId="{3E231C82-99CF-4673-893E-D3CE5CAA3817}" type="pres">
      <dgm:prSet presAssocID="{5ADAE018-C3D1-4CE5-AE67-8033271965D8}" presName="level2Shape" presStyleLbl="node4" presStyleIdx="3" presStyleCnt="4" custScaleX="352197" custLinFactNeighborX="-351" custLinFactNeighborY="264"/>
      <dgm:spPr/>
      <dgm:t>
        <a:bodyPr/>
        <a:lstStyle/>
        <a:p>
          <a:endParaRPr lang="ru-RU"/>
        </a:p>
      </dgm:t>
    </dgm:pt>
    <dgm:pt modelId="{6F75CF20-966D-401A-993A-9E38A8DE710B}" type="pres">
      <dgm:prSet presAssocID="{5ADAE018-C3D1-4CE5-AE67-8033271965D8}" presName="hierChild3" presStyleCnt="0"/>
      <dgm:spPr/>
    </dgm:pt>
    <dgm:pt modelId="{0012CF8A-08E0-41DB-AC9F-BFAFD8971F8D}" type="pres">
      <dgm:prSet presAssocID="{9F08AFD4-E240-4CCF-AA31-E6A2ABE91ECD}" presName="bgShapesFlow" presStyleCnt="0"/>
      <dgm:spPr/>
    </dgm:pt>
  </dgm:ptLst>
  <dgm:cxnLst>
    <dgm:cxn modelId="{129B1165-56EB-48FE-8678-C0A3A63D3498}" type="presOf" srcId="{587E3F2A-8DB6-4022-8C89-C72FA12D3F58}" destId="{4785A818-C898-4FFF-B06C-7F91BCC90FCA}" srcOrd="0" destOrd="0" presId="urn:microsoft.com/office/officeart/2005/8/layout/hierarchy6"/>
    <dgm:cxn modelId="{51A41EE9-3B28-4273-A415-8162562076A2}" srcId="{C51258AD-3149-4F1F-BF51-7761EB7F97F1}" destId="{3FB977E4-495A-4656-86AD-92AEC7641ABC}" srcOrd="0" destOrd="0" parTransId="{A2BE5A20-B1AE-4FD4-A934-E2005E2C62AF}" sibTransId="{C9130F70-A1D2-4A23-B333-C82D18A5EF46}"/>
    <dgm:cxn modelId="{509A3221-0B6D-46D9-BAE0-6328DDB6684C}" type="presOf" srcId="{2871C590-0DA2-4CFE-B9A3-CC8236A0BB0C}" destId="{DB0428BE-C260-4976-AA92-B5D4118B6418}" srcOrd="0" destOrd="0" presId="urn:microsoft.com/office/officeart/2005/8/layout/hierarchy6"/>
    <dgm:cxn modelId="{CFCE81EB-9252-4768-90EB-E4E4B5C921C4}" srcId="{8D42D9F7-C9A9-4E5A-9455-3C95313103AC}" destId="{0D8654C6-6770-47F4-8902-3EF116701D0B}" srcOrd="0" destOrd="0" parTransId="{2871C590-0DA2-4CFE-B9A3-CC8236A0BB0C}" sibTransId="{DB65A43F-A298-451B-8DF1-CCA6F665E529}"/>
    <dgm:cxn modelId="{219A9D10-3895-42EA-8360-97E7747085BB}" srcId="{9F08AFD4-E240-4CCF-AA31-E6A2ABE91ECD}" destId="{C51258AD-3149-4F1F-BF51-7761EB7F97F1}" srcOrd="0" destOrd="0" parTransId="{95CAB6D6-9F5B-473E-BB38-414242C066F5}" sibTransId="{E848E341-D006-4BCE-B8E5-9F523FEF6161}"/>
    <dgm:cxn modelId="{F0CD571E-CF99-4A84-9615-8E40EBF4F68E}" type="presOf" srcId="{D48CFA73-23F9-443A-B04E-AF7527225694}" destId="{AE02D563-A9C2-480B-9671-1F1A365F26C4}" srcOrd="0" destOrd="0" presId="urn:microsoft.com/office/officeart/2005/8/layout/hierarchy6"/>
    <dgm:cxn modelId="{10AA60A9-7C55-4FC4-AE64-397BF83FDF10}" srcId="{0D8654C6-6770-47F4-8902-3EF116701D0B}" destId="{9ED493E7-E404-4AC2-93BC-C62F1A17E51D}" srcOrd="0" destOrd="0" parTransId="{AEEF1D14-FCEA-4D9F-ADF9-A846A5F18DBB}" sibTransId="{BC7E856C-9DC4-413F-A9DF-441843D13978}"/>
    <dgm:cxn modelId="{758EC94A-5D7E-4B10-B764-D2553720F33C}" type="presOf" srcId="{D25C4352-CF40-400D-8437-4FCBC57B2CCF}" destId="{86E978D4-6472-4669-96A0-FF3E29520478}" srcOrd="0" destOrd="0" presId="urn:microsoft.com/office/officeart/2005/8/layout/hierarchy6"/>
    <dgm:cxn modelId="{4BA293AE-40B8-4965-BA4D-1C7E974AC055}" srcId="{9ED493E7-E404-4AC2-93BC-C62F1A17E51D}" destId="{5ADAE018-C3D1-4CE5-AE67-8033271965D8}" srcOrd="0" destOrd="0" parTransId="{587E3F2A-8DB6-4022-8C89-C72FA12D3F58}" sibTransId="{70E81497-5604-4D14-8BC3-43109802F688}"/>
    <dgm:cxn modelId="{B20757F0-888C-4D6A-A089-93E78EEF6B43}" srcId="{0716A169-5926-428F-B313-9D5A63A96F08}" destId="{8D42D9F7-C9A9-4E5A-9455-3C95313103AC}" srcOrd="0" destOrd="0" parTransId="{D48CFA73-23F9-443A-B04E-AF7527225694}" sibTransId="{4C04B542-A093-486C-B7C3-27965A2E1F4D}"/>
    <dgm:cxn modelId="{D073010F-6C87-4B15-9379-0CE59A603864}" type="presOf" srcId="{0D8654C6-6770-47F4-8902-3EF116701D0B}" destId="{4819254E-4BCF-4F86-A61B-00C9362818E3}" srcOrd="0" destOrd="0" presId="urn:microsoft.com/office/officeart/2005/8/layout/hierarchy6"/>
    <dgm:cxn modelId="{5D638286-A2AE-42EF-96C7-76DAFBE91933}" type="presOf" srcId="{A2BE5A20-B1AE-4FD4-A934-E2005E2C62AF}" destId="{1A7CF226-A74A-4B00-881B-0EDA529896DC}" srcOrd="0" destOrd="0" presId="urn:microsoft.com/office/officeart/2005/8/layout/hierarchy6"/>
    <dgm:cxn modelId="{0764D7DA-8283-4E4A-B114-0B5E9476F688}" type="presOf" srcId="{3FB977E4-495A-4656-86AD-92AEC7641ABC}" destId="{015CDE9C-47F1-434A-902F-A020AB0D22E5}" srcOrd="0" destOrd="0" presId="urn:microsoft.com/office/officeart/2005/8/layout/hierarchy6"/>
    <dgm:cxn modelId="{127E0967-C8D8-4274-A27C-3643B31ABB11}" type="presOf" srcId="{C51258AD-3149-4F1F-BF51-7761EB7F97F1}" destId="{DE6601DA-C379-4EF4-BF50-E4C37835029A}" srcOrd="0" destOrd="0" presId="urn:microsoft.com/office/officeart/2005/8/layout/hierarchy6"/>
    <dgm:cxn modelId="{1D7B9968-0703-441C-A5A6-B3BAB3A55048}" type="presOf" srcId="{9F08AFD4-E240-4CCF-AA31-E6A2ABE91ECD}" destId="{7CB08687-F870-4128-BB3D-E36FD6AA4A50}" srcOrd="0" destOrd="0" presId="urn:microsoft.com/office/officeart/2005/8/layout/hierarchy6"/>
    <dgm:cxn modelId="{98234F97-A324-4174-BBEE-FB9F6F5356D3}" srcId="{3FB977E4-495A-4656-86AD-92AEC7641ABC}" destId="{0716A169-5926-428F-B313-9D5A63A96F08}" srcOrd="0" destOrd="0" parTransId="{D25C4352-CF40-400D-8437-4FCBC57B2CCF}" sibTransId="{0CEA72BE-9F76-4E8E-94F3-5E754827D5E0}"/>
    <dgm:cxn modelId="{44222C04-C944-4583-AC5A-A0B494C47E5F}" type="presOf" srcId="{9ED493E7-E404-4AC2-93BC-C62F1A17E51D}" destId="{B927ABCF-90F5-43E4-80D9-FA9C381D8A83}" srcOrd="0" destOrd="0" presId="urn:microsoft.com/office/officeart/2005/8/layout/hierarchy6"/>
    <dgm:cxn modelId="{059307AE-2675-4F63-A5AE-779E8E79E351}" type="presOf" srcId="{AEEF1D14-FCEA-4D9F-ADF9-A846A5F18DBB}" destId="{012548FF-0D5F-4AFB-98B8-CB1FA0A75AD4}" srcOrd="0" destOrd="0" presId="urn:microsoft.com/office/officeart/2005/8/layout/hierarchy6"/>
    <dgm:cxn modelId="{956D84DF-BB65-473B-91B3-F8777C3FB2F6}" type="presOf" srcId="{0716A169-5926-428F-B313-9D5A63A96F08}" destId="{897A589F-D8BE-4BBC-AF89-8D64A0C9FFB6}" srcOrd="0" destOrd="0" presId="urn:microsoft.com/office/officeart/2005/8/layout/hierarchy6"/>
    <dgm:cxn modelId="{D3D13747-3A4E-4C11-9F5E-2F3D46318379}" type="presOf" srcId="{8D42D9F7-C9A9-4E5A-9455-3C95313103AC}" destId="{74F37EF0-2758-460D-BE22-9F145CF6FB03}" srcOrd="0" destOrd="0" presId="urn:microsoft.com/office/officeart/2005/8/layout/hierarchy6"/>
    <dgm:cxn modelId="{C3DCD60E-0B01-40D1-BEA8-1D75F7B932B0}" type="presOf" srcId="{5ADAE018-C3D1-4CE5-AE67-8033271965D8}" destId="{3E231C82-99CF-4673-893E-D3CE5CAA3817}" srcOrd="0" destOrd="0" presId="urn:microsoft.com/office/officeart/2005/8/layout/hierarchy6"/>
    <dgm:cxn modelId="{715CAB48-3AD5-4DE6-9C77-0F30808E92F6}" type="presParOf" srcId="{7CB08687-F870-4128-BB3D-E36FD6AA4A50}" destId="{C41FA462-9C0C-4598-865E-9FB3E630510B}" srcOrd="0" destOrd="0" presId="urn:microsoft.com/office/officeart/2005/8/layout/hierarchy6"/>
    <dgm:cxn modelId="{36ADC361-00C3-45FF-AC59-888488BFB264}" type="presParOf" srcId="{C41FA462-9C0C-4598-865E-9FB3E630510B}" destId="{48A1F619-1F20-4802-9568-C787D5D24DCF}" srcOrd="0" destOrd="0" presId="urn:microsoft.com/office/officeart/2005/8/layout/hierarchy6"/>
    <dgm:cxn modelId="{4B920290-60B4-49D0-A0B1-8E0A73BBA00C}" type="presParOf" srcId="{48A1F619-1F20-4802-9568-C787D5D24DCF}" destId="{78C454E1-5A48-41CE-B0DE-3F84E66EF80D}" srcOrd="0" destOrd="0" presId="urn:microsoft.com/office/officeart/2005/8/layout/hierarchy6"/>
    <dgm:cxn modelId="{FF464D81-EFF3-4531-AF94-4E38D7BC9955}" type="presParOf" srcId="{78C454E1-5A48-41CE-B0DE-3F84E66EF80D}" destId="{DE6601DA-C379-4EF4-BF50-E4C37835029A}" srcOrd="0" destOrd="0" presId="urn:microsoft.com/office/officeart/2005/8/layout/hierarchy6"/>
    <dgm:cxn modelId="{BB82359A-4300-4AD1-BC9B-2482254E50F8}" type="presParOf" srcId="{78C454E1-5A48-41CE-B0DE-3F84E66EF80D}" destId="{D081416D-0081-48C8-8417-9FD604A2E339}" srcOrd="1" destOrd="0" presId="urn:microsoft.com/office/officeart/2005/8/layout/hierarchy6"/>
    <dgm:cxn modelId="{4D061022-A7D0-4C78-8F66-AA97414BAA00}" type="presParOf" srcId="{D081416D-0081-48C8-8417-9FD604A2E339}" destId="{1A7CF226-A74A-4B00-881B-0EDA529896DC}" srcOrd="0" destOrd="0" presId="urn:microsoft.com/office/officeart/2005/8/layout/hierarchy6"/>
    <dgm:cxn modelId="{72D90F5B-206D-48BD-9C92-0C14E63FBF0A}" type="presParOf" srcId="{D081416D-0081-48C8-8417-9FD604A2E339}" destId="{29220CE1-57A7-4F46-8678-53AA5AD86432}" srcOrd="1" destOrd="0" presId="urn:microsoft.com/office/officeart/2005/8/layout/hierarchy6"/>
    <dgm:cxn modelId="{600BD30D-DC55-4FEA-9E3A-E9E98A4BA944}" type="presParOf" srcId="{29220CE1-57A7-4F46-8678-53AA5AD86432}" destId="{015CDE9C-47F1-434A-902F-A020AB0D22E5}" srcOrd="0" destOrd="0" presId="urn:microsoft.com/office/officeart/2005/8/layout/hierarchy6"/>
    <dgm:cxn modelId="{C9F6F706-6A25-4DBE-B957-AFAAE7EA6942}" type="presParOf" srcId="{29220CE1-57A7-4F46-8678-53AA5AD86432}" destId="{48628861-2C3D-448C-9584-A7AE273CC1CB}" srcOrd="1" destOrd="0" presId="urn:microsoft.com/office/officeart/2005/8/layout/hierarchy6"/>
    <dgm:cxn modelId="{812CDA39-2A82-4E74-BA64-1BB807C4FE3F}" type="presParOf" srcId="{48628861-2C3D-448C-9584-A7AE273CC1CB}" destId="{86E978D4-6472-4669-96A0-FF3E29520478}" srcOrd="0" destOrd="0" presId="urn:microsoft.com/office/officeart/2005/8/layout/hierarchy6"/>
    <dgm:cxn modelId="{496A8B8B-CC89-41C6-86F1-8DC263E7ED07}" type="presParOf" srcId="{48628861-2C3D-448C-9584-A7AE273CC1CB}" destId="{B3F70E3D-BB23-4656-8353-93E65F675731}" srcOrd="1" destOrd="0" presId="urn:microsoft.com/office/officeart/2005/8/layout/hierarchy6"/>
    <dgm:cxn modelId="{F4B56925-BA30-4EA6-99A6-EF438775BCEF}" type="presParOf" srcId="{B3F70E3D-BB23-4656-8353-93E65F675731}" destId="{897A589F-D8BE-4BBC-AF89-8D64A0C9FFB6}" srcOrd="0" destOrd="0" presId="urn:microsoft.com/office/officeart/2005/8/layout/hierarchy6"/>
    <dgm:cxn modelId="{B3E15982-62B5-4E73-AA01-9803A43E3C2D}" type="presParOf" srcId="{B3F70E3D-BB23-4656-8353-93E65F675731}" destId="{DEE2CF40-81F6-4A32-BE17-E4BD509BDB96}" srcOrd="1" destOrd="0" presId="urn:microsoft.com/office/officeart/2005/8/layout/hierarchy6"/>
    <dgm:cxn modelId="{65191637-38CC-415D-8551-DB55E32C80B9}" type="presParOf" srcId="{DEE2CF40-81F6-4A32-BE17-E4BD509BDB96}" destId="{AE02D563-A9C2-480B-9671-1F1A365F26C4}" srcOrd="0" destOrd="0" presId="urn:microsoft.com/office/officeart/2005/8/layout/hierarchy6"/>
    <dgm:cxn modelId="{32E796A4-3DE4-48C5-9FF3-DD534F0D6569}" type="presParOf" srcId="{DEE2CF40-81F6-4A32-BE17-E4BD509BDB96}" destId="{19445EDD-D7F5-417E-B6D9-04A769840B8B}" srcOrd="1" destOrd="0" presId="urn:microsoft.com/office/officeart/2005/8/layout/hierarchy6"/>
    <dgm:cxn modelId="{EF5B6D04-4559-4E9A-BDE8-2EF16637AF98}" type="presParOf" srcId="{19445EDD-D7F5-417E-B6D9-04A769840B8B}" destId="{74F37EF0-2758-460D-BE22-9F145CF6FB03}" srcOrd="0" destOrd="0" presId="urn:microsoft.com/office/officeart/2005/8/layout/hierarchy6"/>
    <dgm:cxn modelId="{EC44272A-11F1-41D4-BFFD-BD80B3E0D198}" type="presParOf" srcId="{19445EDD-D7F5-417E-B6D9-04A769840B8B}" destId="{BD399E0A-0F7E-4076-91DB-4BFC3100C210}" srcOrd="1" destOrd="0" presId="urn:microsoft.com/office/officeart/2005/8/layout/hierarchy6"/>
    <dgm:cxn modelId="{0C35CAB8-F041-491A-A13B-D4FE757CBD9D}" type="presParOf" srcId="{BD399E0A-0F7E-4076-91DB-4BFC3100C210}" destId="{DB0428BE-C260-4976-AA92-B5D4118B6418}" srcOrd="0" destOrd="0" presId="urn:microsoft.com/office/officeart/2005/8/layout/hierarchy6"/>
    <dgm:cxn modelId="{57A3EC5F-E868-4FE8-8A4A-FC97029823A6}" type="presParOf" srcId="{BD399E0A-0F7E-4076-91DB-4BFC3100C210}" destId="{48DD33EE-413D-4633-8DB8-F7F7CDDCE5C7}" srcOrd="1" destOrd="0" presId="urn:microsoft.com/office/officeart/2005/8/layout/hierarchy6"/>
    <dgm:cxn modelId="{3C8BB75E-25F0-4677-A8BD-95FCD64EF25B}" type="presParOf" srcId="{48DD33EE-413D-4633-8DB8-F7F7CDDCE5C7}" destId="{4819254E-4BCF-4F86-A61B-00C9362818E3}" srcOrd="0" destOrd="0" presId="urn:microsoft.com/office/officeart/2005/8/layout/hierarchy6"/>
    <dgm:cxn modelId="{9147EE40-D22B-4152-A683-0641FA60E5D0}" type="presParOf" srcId="{48DD33EE-413D-4633-8DB8-F7F7CDDCE5C7}" destId="{17ED1228-DA9F-46BA-9998-274D39391DF8}" srcOrd="1" destOrd="0" presId="urn:microsoft.com/office/officeart/2005/8/layout/hierarchy6"/>
    <dgm:cxn modelId="{98B0254E-5046-4C2E-83D4-BB29090EF102}" type="presParOf" srcId="{17ED1228-DA9F-46BA-9998-274D39391DF8}" destId="{012548FF-0D5F-4AFB-98B8-CB1FA0A75AD4}" srcOrd="0" destOrd="0" presId="urn:microsoft.com/office/officeart/2005/8/layout/hierarchy6"/>
    <dgm:cxn modelId="{CA56F6E3-6E29-434C-B002-2C89CCFF78FD}" type="presParOf" srcId="{17ED1228-DA9F-46BA-9998-274D39391DF8}" destId="{9A171450-1FA0-44A7-89F3-32C7FED7941C}" srcOrd="1" destOrd="0" presId="urn:microsoft.com/office/officeart/2005/8/layout/hierarchy6"/>
    <dgm:cxn modelId="{0754256A-BA9A-4613-89B7-14E58B9AC8DB}" type="presParOf" srcId="{9A171450-1FA0-44A7-89F3-32C7FED7941C}" destId="{B927ABCF-90F5-43E4-80D9-FA9C381D8A83}" srcOrd="0" destOrd="0" presId="urn:microsoft.com/office/officeart/2005/8/layout/hierarchy6"/>
    <dgm:cxn modelId="{26877876-419D-4F63-948C-E6DB6108497B}" type="presParOf" srcId="{9A171450-1FA0-44A7-89F3-32C7FED7941C}" destId="{16489F0D-2685-4B35-BDDC-AEF1030929FE}" srcOrd="1" destOrd="0" presId="urn:microsoft.com/office/officeart/2005/8/layout/hierarchy6"/>
    <dgm:cxn modelId="{A9EC1744-92E0-4DC2-9245-FE7B7C29658D}" type="presParOf" srcId="{16489F0D-2685-4B35-BDDC-AEF1030929FE}" destId="{4785A818-C898-4FFF-B06C-7F91BCC90FCA}" srcOrd="0" destOrd="0" presId="urn:microsoft.com/office/officeart/2005/8/layout/hierarchy6"/>
    <dgm:cxn modelId="{82EB8365-E2F5-48CB-A58D-B69BF26375DE}" type="presParOf" srcId="{16489F0D-2685-4B35-BDDC-AEF1030929FE}" destId="{0410EC35-6ADE-45B2-95F9-29711E2EB44A}" srcOrd="1" destOrd="0" presId="urn:microsoft.com/office/officeart/2005/8/layout/hierarchy6"/>
    <dgm:cxn modelId="{DB08333D-029D-4D6B-BDAF-45B872871305}" type="presParOf" srcId="{0410EC35-6ADE-45B2-95F9-29711E2EB44A}" destId="{3E231C82-99CF-4673-893E-D3CE5CAA3817}" srcOrd="0" destOrd="0" presId="urn:microsoft.com/office/officeart/2005/8/layout/hierarchy6"/>
    <dgm:cxn modelId="{2818E008-DE4B-408C-AC0E-BC150CF44037}" type="presParOf" srcId="{0410EC35-6ADE-45B2-95F9-29711E2EB44A}" destId="{6F75CF20-966D-401A-993A-9E38A8DE710B}" srcOrd="1" destOrd="0" presId="urn:microsoft.com/office/officeart/2005/8/layout/hierarchy6"/>
    <dgm:cxn modelId="{16B75C34-5D59-4415-9132-1F8C6CAD129A}" type="presParOf" srcId="{7CB08687-F870-4128-BB3D-E36FD6AA4A50}" destId="{0012CF8A-08E0-41DB-AC9F-BFAFD8971F8D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6601DA-C379-4EF4-BF50-E4C37835029A}">
      <dsp:nvSpPr>
        <dsp:cNvPr id="0" name=""/>
        <dsp:cNvSpPr/>
      </dsp:nvSpPr>
      <dsp:spPr>
        <a:xfrm>
          <a:off x="503997" y="2320"/>
          <a:ext cx="2952004" cy="1014492"/>
        </a:xfrm>
        <a:prstGeom prst="roundRect">
          <a:avLst>
            <a:gd name="adj" fmla="val 10000"/>
          </a:avLst>
        </a:prstGeom>
        <a:solidFill>
          <a:srgbClr val="33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n>
                <a:solidFill>
                  <a:schemeClr val="tx1"/>
                </a:solidFill>
              </a:ln>
            </a:rPr>
            <a:t>Миллиметр</a:t>
          </a:r>
          <a:endParaRPr lang="ru-RU" sz="4000" kern="1200" dirty="0">
            <a:ln>
              <a:solidFill>
                <a:schemeClr val="tx1"/>
              </a:solidFill>
            </a:ln>
          </a:endParaRPr>
        </a:p>
      </dsp:txBody>
      <dsp:txXfrm>
        <a:off x="503997" y="2320"/>
        <a:ext cx="2952004" cy="1014492"/>
      </dsp:txXfrm>
    </dsp:sp>
    <dsp:sp modelId="{1A7CF226-A74A-4B00-881B-0EDA529896DC}">
      <dsp:nvSpPr>
        <dsp:cNvPr id="0" name=""/>
        <dsp:cNvSpPr/>
      </dsp:nvSpPr>
      <dsp:spPr>
        <a:xfrm>
          <a:off x="1934280" y="1016812"/>
          <a:ext cx="91440" cy="4057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79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5CDE9C-47F1-434A-902F-A020AB0D22E5}">
      <dsp:nvSpPr>
        <dsp:cNvPr id="0" name=""/>
        <dsp:cNvSpPr/>
      </dsp:nvSpPr>
      <dsp:spPr>
        <a:xfrm>
          <a:off x="503997" y="1422609"/>
          <a:ext cx="2952004" cy="1014492"/>
        </a:xfrm>
        <a:prstGeom prst="roundRect">
          <a:avLst>
            <a:gd name="adj" fmla="val 10000"/>
          </a:avLst>
        </a:prstGeom>
        <a:solidFill>
          <a:srgbClr val="FF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n>
                <a:solidFill>
                  <a:schemeClr val="tx1"/>
                </a:solidFill>
              </a:ln>
            </a:rPr>
            <a:t>Сантиметр</a:t>
          </a:r>
          <a:endParaRPr lang="ru-RU" sz="4000" kern="1200" dirty="0">
            <a:ln>
              <a:solidFill>
                <a:schemeClr val="tx1"/>
              </a:solidFill>
            </a:ln>
          </a:endParaRPr>
        </a:p>
      </dsp:txBody>
      <dsp:txXfrm>
        <a:off x="503997" y="1422609"/>
        <a:ext cx="2952004" cy="1014492"/>
      </dsp:txXfrm>
    </dsp:sp>
    <dsp:sp modelId="{86E978D4-6472-4669-96A0-FF3E29520478}">
      <dsp:nvSpPr>
        <dsp:cNvPr id="0" name=""/>
        <dsp:cNvSpPr/>
      </dsp:nvSpPr>
      <dsp:spPr>
        <a:xfrm>
          <a:off x="1934280" y="2437101"/>
          <a:ext cx="91440" cy="4057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79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7A589F-D8BE-4BBC-AF89-8D64A0C9FFB6}">
      <dsp:nvSpPr>
        <dsp:cNvPr id="0" name=""/>
        <dsp:cNvSpPr/>
      </dsp:nvSpPr>
      <dsp:spPr>
        <a:xfrm>
          <a:off x="503997" y="2842898"/>
          <a:ext cx="2952004" cy="1014492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n>
                <a:solidFill>
                  <a:schemeClr val="tx1"/>
                </a:solidFill>
              </a:ln>
            </a:rPr>
            <a:t>Дециметр</a:t>
          </a:r>
          <a:endParaRPr lang="ru-RU" sz="4000" kern="1200" dirty="0">
            <a:ln>
              <a:solidFill>
                <a:schemeClr val="tx1"/>
              </a:solidFill>
            </a:ln>
          </a:endParaRPr>
        </a:p>
      </dsp:txBody>
      <dsp:txXfrm>
        <a:off x="503997" y="2842898"/>
        <a:ext cx="2952004" cy="1014492"/>
      </dsp:txXfrm>
    </dsp:sp>
    <dsp:sp modelId="{AE02D563-A9C2-480B-9671-1F1A365F26C4}">
      <dsp:nvSpPr>
        <dsp:cNvPr id="0" name=""/>
        <dsp:cNvSpPr/>
      </dsp:nvSpPr>
      <dsp:spPr>
        <a:xfrm>
          <a:off x="1934280" y="3857390"/>
          <a:ext cx="91440" cy="4057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79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F37EF0-2758-460D-BE22-9F145CF6FB03}">
      <dsp:nvSpPr>
        <dsp:cNvPr id="0" name=""/>
        <dsp:cNvSpPr/>
      </dsp:nvSpPr>
      <dsp:spPr>
        <a:xfrm>
          <a:off x="503997" y="4263187"/>
          <a:ext cx="2952004" cy="1014492"/>
        </a:xfrm>
        <a:prstGeom prst="roundRect">
          <a:avLst>
            <a:gd name="adj" fmla="val 10000"/>
          </a:avLst>
        </a:prstGeom>
        <a:solidFill>
          <a:srgbClr val="FFAE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n>
                <a:solidFill>
                  <a:schemeClr val="tx1"/>
                </a:solidFill>
              </a:ln>
            </a:rPr>
            <a:t>Метр</a:t>
          </a:r>
          <a:endParaRPr lang="ru-RU" sz="4000" kern="1200" dirty="0">
            <a:ln>
              <a:solidFill>
                <a:schemeClr val="tx1"/>
              </a:solidFill>
            </a:ln>
          </a:endParaRPr>
        </a:p>
      </dsp:txBody>
      <dsp:txXfrm>
        <a:off x="503997" y="4263187"/>
        <a:ext cx="2952004" cy="101449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6601DA-C379-4EF4-BF50-E4C37835029A}">
      <dsp:nvSpPr>
        <dsp:cNvPr id="0" name=""/>
        <dsp:cNvSpPr/>
      </dsp:nvSpPr>
      <dsp:spPr>
        <a:xfrm>
          <a:off x="503997" y="2320"/>
          <a:ext cx="2952004" cy="1014492"/>
        </a:xfrm>
        <a:prstGeom prst="roundRect">
          <a:avLst>
            <a:gd name="adj" fmla="val 10000"/>
          </a:avLst>
        </a:prstGeom>
        <a:solidFill>
          <a:srgbClr val="33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>
              <a:ln>
                <a:solidFill>
                  <a:schemeClr val="tx1"/>
                </a:solidFill>
              </a:ln>
            </a:rPr>
            <a:t>Грамм </a:t>
          </a:r>
          <a:endParaRPr lang="ru-RU" sz="4100" kern="1200" dirty="0">
            <a:ln>
              <a:solidFill>
                <a:schemeClr val="tx1"/>
              </a:solidFill>
            </a:ln>
          </a:endParaRPr>
        </a:p>
      </dsp:txBody>
      <dsp:txXfrm>
        <a:off x="503997" y="2320"/>
        <a:ext cx="2952004" cy="1014492"/>
      </dsp:txXfrm>
    </dsp:sp>
    <dsp:sp modelId="{1A7CF226-A74A-4B00-881B-0EDA529896DC}">
      <dsp:nvSpPr>
        <dsp:cNvPr id="0" name=""/>
        <dsp:cNvSpPr/>
      </dsp:nvSpPr>
      <dsp:spPr>
        <a:xfrm>
          <a:off x="1934280" y="1016812"/>
          <a:ext cx="91440" cy="4057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79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5CDE9C-47F1-434A-902F-A020AB0D22E5}">
      <dsp:nvSpPr>
        <dsp:cNvPr id="0" name=""/>
        <dsp:cNvSpPr/>
      </dsp:nvSpPr>
      <dsp:spPr>
        <a:xfrm>
          <a:off x="503997" y="1422609"/>
          <a:ext cx="2952004" cy="1014492"/>
        </a:xfrm>
        <a:prstGeom prst="roundRect">
          <a:avLst>
            <a:gd name="adj" fmla="val 10000"/>
          </a:avLst>
        </a:prstGeom>
        <a:solidFill>
          <a:srgbClr val="FF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>
              <a:ln>
                <a:solidFill>
                  <a:schemeClr val="tx1"/>
                </a:solidFill>
              </a:ln>
            </a:rPr>
            <a:t>Килограмм </a:t>
          </a:r>
          <a:endParaRPr lang="ru-RU" sz="4100" kern="1200" dirty="0">
            <a:ln>
              <a:solidFill>
                <a:schemeClr val="tx1"/>
              </a:solidFill>
            </a:ln>
          </a:endParaRPr>
        </a:p>
      </dsp:txBody>
      <dsp:txXfrm>
        <a:off x="503997" y="1422609"/>
        <a:ext cx="2952004" cy="1014492"/>
      </dsp:txXfrm>
    </dsp:sp>
    <dsp:sp modelId="{86E978D4-6472-4669-96A0-FF3E29520478}">
      <dsp:nvSpPr>
        <dsp:cNvPr id="0" name=""/>
        <dsp:cNvSpPr/>
      </dsp:nvSpPr>
      <dsp:spPr>
        <a:xfrm>
          <a:off x="1934280" y="2437101"/>
          <a:ext cx="91440" cy="4057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79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7A589F-D8BE-4BBC-AF89-8D64A0C9FFB6}">
      <dsp:nvSpPr>
        <dsp:cNvPr id="0" name=""/>
        <dsp:cNvSpPr/>
      </dsp:nvSpPr>
      <dsp:spPr>
        <a:xfrm>
          <a:off x="503997" y="2842898"/>
          <a:ext cx="2952004" cy="1014492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>
              <a:ln>
                <a:solidFill>
                  <a:schemeClr val="tx1"/>
                </a:solidFill>
              </a:ln>
            </a:rPr>
            <a:t>Центнер </a:t>
          </a:r>
          <a:endParaRPr lang="ru-RU" sz="4100" kern="1200" dirty="0">
            <a:ln>
              <a:solidFill>
                <a:schemeClr val="tx1"/>
              </a:solidFill>
            </a:ln>
          </a:endParaRPr>
        </a:p>
      </dsp:txBody>
      <dsp:txXfrm>
        <a:off x="503997" y="2842898"/>
        <a:ext cx="2952004" cy="1014492"/>
      </dsp:txXfrm>
    </dsp:sp>
    <dsp:sp modelId="{AE02D563-A9C2-480B-9671-1F1A365F26C4}">
      <dsp:nvSpPr>
        <dsp:cNvPr id="0" name=""/>
        <dsp:cNvSpPr/>
      </dsp:nvSpPr>
      <dsp:spPr>
        <a:xfrm>
          <a:off x="1934280" y="3857390"/>
          <a:ext cx="91440" cy="4057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79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F37EF0-2758-460D-BE22-9F145CF6FB03}">
      <dsp:nvSpPr>
        <dsp:cNvPr id="0" name=""/>
        <dsp:cNvSpPr/>
      </dsp:nvSpPr>
      <dsp:spPr>
        <a:xfrm>
          <a:off x="503997" y="4263187"/>
          <a:ext cx="2952004" cy="1014492"/>
        </a:xfrm>
        <a:prstGeom prst="roundRect">
          <a:avLst>
            <a:gd name="adj" fmla="val 10000"/>
          </a:avLst>
        </a:prstGeom>
        <a:solidFill>
          <a:srgbClr val="FFAE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>
              <a:ln>
                <a:solidFill>
                  <a:schemeClr val="tx1"/>
                </a:solidFill>
              </a:ln>
            </a:rPr>
            <a:t>тонна</a:t>
          </a:r>
          <a:endParaRPr lang="ru-RU" sz="4100" kern="1200" dirty="0">
            <a:ln>
              <a:solidFill>
                <a:schemeClr val="tx1"/>
              </a:solidFill>
            </a:ln>
          </a:endParaRPr>
        </a:p>
      </dsp:txBody>
      <dsp:txXfrm>
        <a:off x="503997" y="4263187"/>
        <a:ext cx="2952004" cy="101449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6601DA-C379-4EF4-BF50-E4C37835029A}">
      <dsp:nvSpPr>
        <dsp:cNvPr id="0" name=""/>
        <dsp:cNvSpPr/>
      </dsp:nvSpPr>
      <dsp:spPr>
        <a:xfrm>
          <a:off x="418479" y="2578"/>
          <a:ext cx="3112892" cy="659355"/>
        </a:xfrm>
        <a:prstGeom prst="roundRect">
          <a:avLst>
            <a:gd name="adj" fmla="val 10000"/>
          </a:avLst>
        </a:prstGeom>
        <a:solidFill>
          <a:srgbClr val="33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n>
                <a:solidFill>
                  <a:schemeClr val="tx1"/>
                </a:solidFill>
              </a:ln>
            </a:rPr>
            <a:t>Секунда</a:t>
          </a:r>
          <a:endParaRPr lang="ru-RU" sz="3600" kern="1200" dirty="0">
            <a:ln>
              <a:solidFill>
                <a:schemeClr val="tx1"/>
              </a:solidFill>
            </a:ln>
          </a:endParaRPr>
        </a:p>
      </dsp:txBody>
      <dsp:txXfrm>
        <a:off x="418479" y="2578"/>
        <a:ext cx="3112892" cy="659355"/>
      </dsp:txXfrm>
    </dsp:sp>
    <dsp:sp modelId="{1A7CF226-A74A-4B00-881B-0EDA529896DC}">
      <dsp:nvSpPr>
        <dsp:cNvPr id="0" name=""/>
        <dsp:cNvSpPr/>
      </dsp:nvSpPr>
      <dsp:spPr>
        <a:xfrm>
          <a:off x="1929206" y="661933"/>
          <a:ext cx="91440" cy="2637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1871"/>
              </a:lnTo>
              <a:lnTo>
                <a:pt x="50793" y="131871"/>
              </a:lnTo>
              <a:lnTo>
                <a:pt x="50793" y="26374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5CDE9C-47F1-434A-902F-A020AB0D22E5}">
      <dsp:nvSpPr>
        <dsp:cNvPr id="0" name=""/>
        <dsp:cNvSpPr/>
      </dsp:nvSpPr>
      <dsp:spPr>
        <a:xfrm>
          <a:off x="428627" y="925675"/>
          <a:ext cx="3102745" cy="659355"/>
        </a:xfrm>
        <a:prstGeom prst="roundRect">
          <a:avLst>
            <a:gd name="adj" fmla="val 10000"/>
          </a:avLst>
        </a:prstGeom>
        <a:solidFill>
          <a:srgbClr val="FF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n>
                <a:solidFill>
                  <a:schemeClr val="tx1"/>
                </a:solidFill>
              </a:ln>
            </a:rPr>
            <a:t>Минута</a:t>
          </a:r>
          <a:endParaRPr lang="ru-RU" sz="3600" kern="1200" dirty="0">
            <a:ln>
              <a:solidFill>
                <a:schemeClr val="tx1"/>
              </a:solidFill>
            </a:ln>
          </a:endParaRPr>
        </a:p>
      </dsp:txBody>
      <dsp:txXfrm>
        <a:off x="428627" y="925675"/>
        <a:ext cx="3102745" cy="659355"/>
      </dsp:txXfrm>
    </dsp:sp>
    <dsp:sp modelId="{86E978D4-6472-4669-96A0-FF3E29520478}">
      <dsp:nvSpPr>
        <dsp:cNvPr id="0" name=""/>
        <dsp:cNvSpPr/>
      </dsp:nvSpPr>
      <dsp:spPr>
        <a:xfrm>
          <a:off x="1934280" y="1585031"/>
          <a:ext cx="91440" cy="2637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374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7A589F-D8BE-4BBC-AF89-8D64A0C9FFB6}">
      <dsp:nvSpPr>
        <dsp:cNvPr id="0" name=""/>
        <dsp:cNvSpPr/>
      </dsp:nvSpPr>
      <dsp:spPr>
        <a:xfrm>
          <a:off x="428627" y="1848773"/>
          <a:ext cx="3102745" cy="659355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n>
                <a:solidFill>
                  <a:schemeClr val="tx1"/>
                </a:solidFill>
              </a:ln>
            </a:rPr>
            <a:t>Час</a:t>
          </a:r>
          <a:endParaRPr lang="ru-RU" sz="3600" kern="1200" dirty="0">
            <a:ln>
              <a:solidFill>
                <a:schemeClr val="tx1"/>
              </a:solidFill>
            </a:ln>
          </a:endParaRPr>
        </a:p>
      </dsp:txBody>
      <dsp:txXfrm>
        <a:off x="428627" y="1848773"/>
        <a:ext cx="3102745" cy="659355"/>
      </dsp:txXfrm>
    </dsp:sp>
    <dsp:sp modelId="{AE02D563-A9C2-480B-9671-1F1A365F26C4}">
      <dsp:nvSpPr>
        <dsp:cNvPr id="0" name=""/>
        <dsp:cNvSpPr/>
      </dsp:nvSpPr>
      <dsp:spPr>
        <a:xfrm>
          <a:off x="1931728" y="2508128"/>
          <a:ext cx="91440" cy="297633"/>
        </a:xfrm>
        <a:custGeom>
          <a:avLst/>
          <a:gdLst/>
          <a:ahLst/>
          <a:cxnLst/>
          <a:rect l="0" t="0" r="0" b="0"/>
          <a:pathLst>
            <a:path>
              <a:moveTo>
                <a:pt x="48271" y="0"/>
              </a:moveTo>
              <a:lnTo>
                <a:pt x="48271" y="148816"/>
              </a:lnTo>
              <a:lnTo>
                <a:pt x="45720" y="148816"/>
              </a:lnTo>
              <a:lnTo>
                <a:pt x="45720" y="29763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F37EF0-2758-460D-BE22-9F145CF6FB03}">
      <dsp:nvSpPr>
        <dsp:cNvPr id="0" name=""/>
        <dsp:cNvSpPr/>
      </dsp:nvSpPr>
      <dsp:spPr>
        <a:xfrm>
          <a:off x="423523" y="2805761"/>
          <a:ext cx="3107848" cy="659355"/>
        </a:xfrm>
        <a:prstGeom prst="roundRect">
          <a:avLst>
            <a:gd name="adj" fmla="val 10000"/>
          </a:avLst>
        </a:prstGeom>
        <a:solidFill>
          <a:srgbClr val="FFAE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n>
                <a:solidFill>
                  <a:schemeClr val="tx1"/>
                </a:solidFill>
              </a:ln>
            </a:rPr>
            <a:t>Сутки</a:t>
          </a:r>
          <a:endParaRPr lang="ru-RU" sz="3600" kern="1200" dirty="0">
            <a:ln>
              <a:solidFill>
                <a:schemeClr val="tx1"/>
              </a:solidFill>
            </a:ln>
          </a:endParaRPr>
        </a:p>
      </dsp:txBody>
      <dsp:txXfrm>
        <a:off x="423523" y="2805761"/>
        <a:ext cx="3107848" cy="659355"/>
      </dsp:txXfrm>
    </dsp:sp>
    <dsp:sp modelId="{DB0428BE-C260-4976-AA92-B5D4118B6418}">
      <dsp:nvSpPr>
        <dsp:cNvPr id="0" name=""/>
        <dsp:cNvSpPr/>
      </dsp:nvSpPr>
      <dsp:spPr>
        <a:xfrm>
          <a:off x="1931728" y="3465117"/>
          <a:ext cx="91440" cy="2298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4925"/>
              </a:lnTo>
              <a:lnTo>
                <a:pt x="48271" y="114925"/>
              </a:lnTo>
              <a:lnTo>
                <a:pt x="48271" y="22985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19254E-4BCF-4F86-A61B-00C9362818E3}">
      <dsp:nvSpPr>
        <dsp:cNvPr id="0" name=""/>
        <dsp:cNvSpPr/>
      </dsp:nvSpPr>
      <dsp:spPr>
        <a:xfrm>
          <a:off x="428627" y="3694968"/>
          <a:ext cx="3102745" cy="6593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Месяц </a:t>
          </a:r>
          <a:endParaRPr lang="ru-RU" sz="3600" kern="1200" dirty="0"/>
        </a:p>
      </dsp:txBody>
      <dsp:txXfrm>
        <a:off x="428627" y="3694968"/>
        <a:ext cx="3102745" cy="659355"/>
      </dsp:txXfrm>
    </dsp:sp>
    <dsp:sp modelId="{012548FF-0D5F-4AFB-98B8-CB1FA0A75AD4}">
      <dsp:nvSpPr>
        <dsp:cNvPr id="0" name=""/>
        <dsp:cNvSpPr/>
      </dsp:nvSpPr>
      <dsp:spPr>
        <a:xfrm>
          <a:off x="1934280" y="4354324"/>
          <a:ext cx="91440" cy="2637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37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27ABCF-90F5-43E4-80D9-FA9C381D8A83}">
      <dsp:nvSpPr>
        <dsp:cNvPr id="0" name=""/>
        <dsp:cNvSpPr/>
      </dsp:nvSpPr>
      <dsp:spPr>
        <a:xfrm>
          <a:off x="428627" y="4618066"/>
          <a:ext cx="3102745" cy="659355"/>
        </a:xfrm>
        <a:prstGeom prst="roundRect">
          <a:avLst>
            <a:gd name="adj" fmla="val 10000"/>
          </a:avLst>
        </a:prstGeom>
        <a:solidFill>
          <a:srgbClr val="2FFF8D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Год</a:t>
          </a:r>
          <a:endParaRPr lang="ru-RU" sz="3600" kern="1200" dirty="0"/>
        </a:p>
      </dsp:txBody>
      <dsp:txXfrm>
        <a:off x="428627" y="4618066"/>
        <a:ext cx="3102745" cy="65935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6601DA-C379-4EF4-BF50-E4C37835029A}">
      <dsp:nvSpPr>
        <dsp:cNvPr id="0" name=""/>
        <dsp:cNvSpPr/>
      </dsp:nvSpPr>
      <dsp:spPr>
        <a:xfrm>
          <a:off x="491425" y="1482"/>
          <a:ext cx="2968509" cy="561386"/>
        </a:xfrm>
        <a:prstGeom prst="roundRect">
          <a:avLst>
            <a:gd name="adj" fmla="val 10000"/>
          </a:avLst>
        </a:prstGeom>
        <a:solidFill>
          <a:srgbClr val="33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</a:rPr>
            <a:t>1 мм</a:t>
          </a:r>
          <a:r>
            <a:rPr lang="ru-RU" sz="2400" kern="120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Calibri"/>
            </a:rPr>
            <a:t>²</a:t>
          </a:r>
          <a:endParaRPr lang="ru-RU" sz="2400" kern="1200" dirty="0">
            <a:ln>
              <a:solidFill>
                <a:schemeClr val="tx1"/>
              </a:solidFill>
            </a:ln>
            <a:solidFill>
              <a:schemeClr val="bg1"/>
            </a:solidFill>
          </a:endParaRPr>
        </a:p>
      </dsp:txBody>
      <dsp:txXfrm>
        <a:off x="491425" y="1482"/>
        <a:ext cx="2968509" cy="561386"/>
      </dsp:txXfrm>
    </dsp:sp>
    <dsp:sp modelId="{1A7CF226-A74A-4B00-881B-0EDA529896DC}">
      <dsp:nvSpPr>
        <dsp:cNvPr id="0" name=""/>
        <dsp:cNvSpPr/>
      </dsp:nvSpPr>
      <dsp:spPr>
        <a:xfrm>
          <a:off x="1929960" y="562869"/>
          <a:ext cx="91440" cy="2245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2277"/>
              </a:lnTo>
              <a:lnTo>
                <a:pt x="50039" y="112277"/>
              </a:lnTo>
              <a:lnTo>
                <a:pt x="50039" y="224554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5CDE9C-47F1-434A-902F-A020AB0D22E5}">
      <dsp:nvSpPr>
        <dsp:cNvPr id="0" name=""/>
        <dsp:cNvSpPr/>
      </dsp:nvSpPr>
      <dsp:spPr>
        <a:xfrm>
          <a:off x="500065" y="787423"/>
          <a:ext cx="2959869" cy="561386"/>
        </a:xfrm>
        <a:prstGeom prst="roundRect">
          <a:avLst>
            <a:gd name="adj" fmla="val 10000"/>
          </a:avLst>
        </a:prstGeom>
        <a:solidFill>
          <a:srgbClr val="FF00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n>
                <a:solidFill>
                  <a:schemeClr val="tx1"/>
                </a:solidFill>
              </a:ln>
            </a:rPr>
            <a:t>1  см</a:t>
          </a:r>
          <a:r>
            <a:rPr lang="ru-RU" sz="2400" kern="1200" dirty="0" smtClean="0">
              <a:ln>
                <a:solidFill>
                  <a:schemeClr val="tx1"/>
                </a:solidFill>
              </a:ln>
              <a:latin typeface="Calibri"/>
            </a:rPr>
            <a:t>²</a:t>
          </a:r>
          <a:endParaRPr lang="ru-RU" sz="2400" kern="1200" dirty="0">
            <a:ln>
              <a:solidFill>
                <a:schemeClr val="tx1"/>
              </a:solidFill>
            </a:ln>
          </a:endParaRPr>
        </a:p>
      </dsp:txBody>
      <dsp:txXfrm>
        <a:off x="500065" y="787423"/>
        <a:ext cx="2959869" cy="561386"/>
      </dsp:txXfrm>
    </dsp:sp>
    <dsp:sp modelId="{86E978D4-6472-4669-96A0-FF3E29520478}">
      <dsp:nvSpPr>
        <dsp:cNvPr id="0" name=""/>
        <dsp:cNvSpPr/>
      </dsp:nvSpPr>
      <dsp:spPr>
        <a:xfrm>
          <a:off x="1934280" y="1348810"/>
          <a:ext cx="91440" cy="2245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4554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7A589F-D8BE-4BBC-AF89-8D64A0C9FFB6}">
      <dsp:nvSpPr>
        <dsp:cNvPr id="0" name=""/>
        <dsp:cNvSpPr/>
      </dsp:nvSpPr>
      <dsp:spPr>
        <a:xfrm>
          <a:off x="500065" y="1573365"/>
          <a:ext cx="2959869" cy="561386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n>
                <a:solidFill>
                  <a:schemeClr val="tx1"/>
                </a:solidFill>
              </a:ln>
            </a:rPr>
            <a:t>1  дм</a:t>
          </a:r>
          <a:r>
            <a:rPr lang="ru-RU" sz="2400" kern="1200" dirty="0" smtClean="0">
              <a:ln>
                <a:solidFill>
                  <a:schemeClr val="tx1"/>
                </a:solidFill>
              </a:ln>
              <a:latin typeface="Calibri"/>
            </a:rPr>
            <a:t>²</a:t>
          </a:r>
          <a:endParaRPr lang="ru-RU" sz="2400" kern="1200" dirty="0">
            <a:ln>
              <a:solidFill>
                <a:schemeClr val="tx1"/>
              </a:solidFill>
            </a:ln>
          </a:endParaRPr>
        </a:p>
      </dsp:txBody>
      <dsp:txXfrm>
        <a:off x="500065" y="1573365"/>
        <a:ext cx="2959869" cy="561386"/>
      </dsp:txXfrm>
    </dsp:sp>
    <dsp:sp modelId="{AE02D563-A9C2-480B-9671-1F1A365F26C4}">
      <dsp:nvSpPr>
        <dsp:cNvPr id="0" name=""/>
        <dsp:cNvSpPr/>
      </dsp:nvSpPr>
      <dsp:spPr>
        <a:xfrm>
          <a:off x="1932107" y="2134751"/>
          <a:ext cx="91440" cy="253409"/>
        </a:xfrm>
        <a:custGeom>
          <a:avLst/>
          <a:gdLst/>
          <a:ahLst/>
          <a:cxnLst/>
          <a:rect l="0" t="0" r="0" b="0"/>
          <a:pathLst>
            <a:path>
              <a:moveTo>
                <a:pt x="47892" y="0"/>
              </a:moveTo>
              <a:lnTo>
                <a:pt x="47892" y="126704"/>
              </a:lnTo>
              <a:lnTo>
                <a:pt x="45720" y="126704"/>
              </a:lnTo>
              <a:lnTo>
                <a:pt x="45720" y="253409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F37EF0-2758-460D-BE22-9F145CF6FB03}">
      <dsp:nvSpPr>
        <dsp:cNvPr id="0" name=""/>
        <dsp:cNvSpPr/>
      </dsp:nvSpPr>
      <dsp:spPr>
        <a:xfrm>
          <a:off x="495720" y="2388161"/>
          <a:ext cx="2964214" cy="561386"/>
        </a:xfrm>
        <a:prstGeom prst="roundRect">
          <a:avLst>
            <a:gd name="adj" fmla="val 10000"/>
          </a:avLst>
        </a:prstGeom>
        <a:solidFill>
          <a:srgbClr val="FFAE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n>
                <a:solidFill>
                  <a:schemeClr val="tx1"/>
                </a:solidFill>
              </a:ln>
            </a:rPr>
            <a:t>1  м</a:t>
          </a:r>
          <a:r>
            <a:rPr lang="ru-RU" sz="2400" kern="1200" dirty="0" smtClean="0">
              <a:ln>
                <a:solidFill>
                  <a:schemeClr val="tx1"/>
                </a:solidFill>
              </a:ln>
              <a:latin typeface="Calibri"/>
            </a:rPr>
            <a:t>²</a:t>
          </a:r>
          <a:endParaRPr lang="ru-RU" sz="2400" kern="1200" dirty="0">
            <a:ln>
              <a:solidFill>
                <a:schemeClr val="tx1"/>
              </a:solidFill>
            </a:ln>
          </a:endParaRPr>
        </a:p>
      </dsp:txBody>
      <dsp:txXfrm>
        <a:off x="495720" y="2388161"/>
        <a:ext cx="2964214" cy="561386"/>
      </dsp:txXfrm>
    </dsp:sp>
    <dsp:sp modelId="{DB0428BE-C260-4976-AA92-B5D4118B6418}">
      <dsp:nvSpPr>
        <dsp:cNvPr id="0" name=""/>
        <dsp:cNvSpPr/>
      </dsp:nvSpPr>
      <dsp:spPr>
        <a:xfrm>
          <a:off x="1932107" y="2949548"/>
          <a:ext cx="91440" cy="1956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7849"/>
              </a:lnTo>
              <a:lnTo>
                <a:pt x="47892" y="97849"/>
              </a:lnTo>
              <a:lnTo>
                <a:pt x="47892" y="1956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19254E-4BCF-4F86-A61B-00C9362818E3}">
      <dsp:nvSpPr>
        <dsp:cNvPr id="0" name=""/>
        <dsp:cNvSpPr/>
      </dsp:nvSpPr>
      <dsp:spPr>
        <a:xfrm>
          <a:off x="500065" y="3145248"/>
          <a:ext cx="2959869" cy="561386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1 а</a:t>
          </a:r>
          <a:endParaRPr lang="ru-RU" sz="2400" kern="1200" dirty="0"/>
        </a:p>
      </dsp:txBody>
      <dsp:txXfrm>
        <a:off x="500065" y="3145248"/>
        <a:ext cx="2959869" cy="561386"/>
      </dsp:txXfrm>
    </dsp:sp>
    <dsp:sp modelId="{012548FF-0D5F-4AFB-98B8-CB1FA0A75AD4}">
      <dsp:nvSpPr>
        <dsp:cNvPr id="0" name=""/>
        <dsp:cNvSpPr/>
      </dsp:nvSpPr>
      <dsp:spPr>
        <a:xfrm>
          <a:off x="1934280" y="3706634"/>
          <a:ext cx="91440" cy="2245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45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27ABCF-90F5-43E4-80D9-FA9C381D8A83}">
      <dsp:nvSpPr>
        <dsp:cNvPr id="0" name=""/>
        <dsp:cNvSpPr/>
      </dsp:nvSpPr>
      <dsp:spPr>
        <a:xfrm>
          <a:off x="500065" y="3931189"/>
          <a:ext cx="2959869" cy="561386"/>
        </a:xfrm>
        <a:prstGeom prst="roundRect">
          <a:avLst>
            <a:gd name="adj" fmla="val 10000"/>
          </a:avLst>
        </a:prstGeom>
        <a:solidFill>
          <a:srgbClr val="99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1 га</a:t>
          </a:r>
          <a:endParaRPr lang="ru-RU" sz="2400" kern="1200" dirty="0"/>
        </a:p>
      </dsp:txBody>
      <dsp:txXfrm>
        <a:off x="500065" y="3931189"/>
        <a:ext cx="2959869" cy="561386"/>
      </dsp:txXfrm>
    </dsp:sp>
    <dsp:sp modelId="{4785A818-C898-4FFF-B06C-7F91BCC90FCA}">
      <dsp:nvSpPr>
        <dsp:cNvPr id="0" name=""/>
        <dsp:cNvSpPr/>
      </dsp:nvSpPr>
      <dsp:spPr>
        <a:xfrm>
          <a:off x="1931324" y="4492576"/>
          <a:ext cx="91440" cy="226036"/>
        </a:xfrm>
        <a:custGeom>
          <a:avLst/>
          <a:gdLst/>
          <a:ahLst/>
          <a:cxnLst/>
          <a:rect l="0" t="0" r="0" b="0"/>
          <a:pathLst>
            <a:path>
              <a:moveTo>
                <a:pt x="48675" y="0"/>
              </a:moveTo>
              <a:lnTo>
                <a:pt x="48675" y="113018"/>
              </a:lnTo>
              <a:lnTo>
                <a:pt x="45720" y="113018"/>
              </a:lnTo>
              <a:lnTo>
                <a:pt x="45720" y="2260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231C82-99CF-4673-893E-D3CE5CAA3817}">
      <dsp:nvSpPr>
        <dsp:cNvPr id="0" name=""/>
        <dsp:cNvSpPr/>
      </dsp:nvSpPr>
      <dsp:spPr>
        <a:xfrm>
          <a:off x="494153" y="4718612"/>
          <a:ext cx="2965780" cy="561386"/>
        </a:xfrm>
        <a:prstGeom prst="roundRect">
          <a:avLst>
            <a:gd name="adj" fmla="val 10000"/>
          </a:avLst>
        </a:prstGeom>
        <a:solidFill>
          <a:srgbClr val="00FF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1 км</a:t>
          </a:r>
          <a:r>
            <a:rPr lang="ru-RU" sz="2400" kern="1200" dirty="0" smtClean="0">
              <a:latin typeface="Calibri"/>
            </a:rPr>
            <a:t>²</a:t>
          </a:r>
          <a:endParaRPr lang="ru-RU" sz="2400" kern="1200" dirty="0"/>
        </a:p>
      </dsp:txBody>
      <dsp:txXfrm>
        <a:off x="494153" y="4718612"/>
        <a:ext cx="2965780" cy="5613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EA4B1-08CB-481D-AB78-22F4D2ED8A61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5245C-A62E-4F5F-8A0B-14657E77E8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77D99-97C3-4182-BE96-1F81D89B562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3BFD-EA9C-4FEA-9763-D06B03B6FEEC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C5771-12F6-414A-A44F-1D3B88BCB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3BFD-EA9C-4FEA-9763-D06B03B6FEEC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C5771-12F6-414A-A44F-1D3B88BCB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3BFD-EA9C-4FEA-9763-D06B03B6FEEC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C5771-12F6-414A-A44F-1D3B88BCB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3BFD-EA9C-4FEA-9763-D06B03B6FEEC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C5771-12F6-414A-A44F-1D3B88BCB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3BFD-EA9C-4FEA-9763-D06B03B6FEEC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C5771-12F6-414A-A44F-1D3B88BCB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3BFD-EA9C-4FEA-9763-D06B03B6FEEC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C5771-12F6-414A-A44F-1D3B88BCB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3BFD-EA9C-4FEA-9763-D06B03B6FEEC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C5771-12F6-414A-A44F-1D3B88BCB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3BFD-EA9C-4FEA-9763-D06B03B6FEEC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C5771-12F6-414A-A44F-1D3B88BCB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3BFD-EA9C-4FEA-9763-D06B03B6FEEC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C5771-12F6-414A-A44F-1D3B88BCB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3BFD-EA9C-4FEA-9763-D06B03B6FEEC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C5771-12F6-414A-A44F-1D3B88BCB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3BFD-EA9C-4FEA-9763-D06B03B6FEEC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C5771-12F6-414A-A44F-1D3B88BCB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63BFD-EA9C-4FEA-9763-D06B03B6FEEC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C5771-12F6-414A-A44F-1D3B88BCB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mediaurok.ucoz.net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diagramColors" Target="../diagrams/colors1.xm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diagramLayout" Target="../diagrams/layout1.xml"/><Relationship Id="rId5" Type="http://schemas.openxmlformats.org/officeDocument/2006/relationships/image" Target="../media/image7.png"/><Relationship Id="rId10" Type="http://schemas.openxmlformats.org/officeDocument/2006/relationships/diagramData" Target="../diagrams/data1.xml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diagramColors" Target="../diagrams/colors2.xm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diagramLayout" Target="../diagrams/layout2.xml"/><Relationship Id="rId5" Type="http://schemas.openxmlformats.org/officeDocument/2006/relationships/image" Target="../media/image7.png"/><Relationship Id="rId10" Type="http://schemas.openxmlformats.org/officeDocument/2006/relationships/diagramData" Target="../diagrams/data2.xml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QuickStyle" Target="../diagrams/quickStyle3.xml"/><Relationship Id="rId1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diagramLayout" Target="../diagrams/layout3.xml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diagramData" Target="../diagrams/data3.xml"/><Relationship Id="rId5" Type="http://schemas.openxmlformats.org/officeDocument/2006/relationships/image" Target="../media/image6.png"/><Relationship Id="rId15" Type="http://schemas.microsoft.com/office/2007/relationships/diagramDrawing" Target="../diagrams/drawing3.xml"/><Relationship Id="rId10" Type="http://schemas.openxmlformats.org/officeDocument/2006/relationships/image" Target="../media/image11.png"/><Relationship Id="rId19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diagramColors" Target="../diagrams/colors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diagramColors" Target="../diagrams/colors4.xml"/><Relationship Id="rId18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diagramQuickStyle" Target="../diagrams/quickStyle4.xml"/><Relationship Id="rId17" Type="http://schemas.openxmlformats.org/officeDocument/2006/relationships/image" Target="../media/image14.png"/><Relationship Id="rId2" Type="http://schemas.openxmlformats.org/officeDocument/2006/relationships/image" Target="../media/image4.png"/><Relationship Id="rId16" Type="http://schemas.openxmlformats.org/officeDocument/2006/relationships/image" Target="../media/image12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diagramLayout" Target="../diagrams/layout4.xml"/><Relationship Id="rId5" Type="http://schemas.openxmlformats.org/officeDocument/2006/relationships/image" Target="../media/image7.png"/><Relationship Id="rId15" Type="http://schemas.openxmlformats.org/officeDocument/2006/relationships/image" Target="../media/image13.png"/><Relationship Id="rId10" Type="http://schemas.openxmlformats.org/officeDocument/2006/relationships/diagramData" Target="../diagrams/data4.xml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microsoft.com/office/2007/relationships/diagramDrawing" Target="../diagrams/drawin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t-n.ru/board.aspx?cat_no=13748&amp;tmpl=Thread&amp;BoardId=13751&amp;ThreadId=427926" TargetMode="External"/><Relationship Id="rId2" Type="http://schemas.openxmlformats.org/officeDocument/2006/relationships/hyperlink" Target="http://yeyewen5.com/data/56ca7689bcb0d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file:///C:\Users\1\OneDrive\&#208;&#148;&#208;&#190;&#208;&#186;&#209;&#131;&#208;&#188;&#208;&#181;&#208;&#189;&#209;&#130;&#209;&#139;\&#208;&#188;&#208;&#176;&#209;&#130;&#209;&#128;&#209;&#145;&#209;&#136;&#208;&#186;&#208;&#184;\&#208;&#145;&#208;&#181;&#208;&#183;&#209;&#139;&#208;&#188;&#209;&#143;&#208;&#189;&#208;&#189;&#209;&#139;&#208;&#185;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mediaurok.ucoz.net/_nw/0/s230093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1071570" cy="142518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07257" y="278336"/>
            <a:ext cx="69294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МК "Создание ЦОР с использованием технологических </a:t>
            </a:r>
            <a:r>
              <a:rPr lang="ru-RU" sz="2000" b="1" i="1" dirty="0" smtClean="0">
                <a:solidFill>
                  <a:srgbClr val="7C3B06"/>
                </a:solidFill>
                <a:cs typeface="Times New Roman" pitchFamily="18" charset="0"/>
              </a:rPr>
              <a:t>приемов в программе </a:t>
            </a:r>
            <a:r>
              <a:rPr lang="ru-RU" sz="2000" b="1" i="1" dirty="0" err="1" smtClean="0">
                <a:solidFill>
                  <a:srgbClr val="7C3B06"/>
                </a:solidFill>
                <a:cs typeface="Times New Roman" pitchFamily="18" charset="0"/>
              </a:rPr>
              <a:t>Microsoft</a:t>
            </a:r>
            <a:r>
              <a:rPr lang="ru-RU" sz="2000" b="1" i="1" dirty="0" smtClean="0">
                <a:solidFill>
                  <a:srgbClr val="7C3B06"/>
                </a:solidFill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7C3B06"/>
                </a:solidFill>
                <a:cs typeface="Times New Roman" pitchFamily="18" charset="0"/>
              </a:rPr>
              <a:t>Power</a:t>
            </a:r>
            <a:r>
              <a:rPr lang="ru-RU" sz="2000" b="1" i="1" dirty="0" smtClean="0">
                <a:solidFill>
                  <a:srgbClr val="7C3B06"/>
                </a:solidFill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7C3B06"/>
                </a:solidFill>
                <a:cs typeface="Times New Roman" pitchFamily="18" charset="0"/>
              </a:rPr>
              <a:t>Point</a:t>
            </a:r>
            <a:r>
              <a:rPr lang="ru-RU" sz="2000" b="1" i="1" dirty="0" smtClean="0">
                <a:solidFill>
                  <a:srgbClr val="7C3B06"/>
                </a:solidFill>
                <a:cs typeface="Times New Roman" pitchFamily="18" charset="0"/>
              </a:rPr>
              <a:t>»</a:t>
            </a:r>
          </a:p>
          <a:p>
            <a:pPr algn="ctr"/>
            <a:r>
              <a:rPr lang="en-US" sz="2000" b="1" i="1" dirty="0" smtClean="0">
                <a:solidFill>
                  <a:srgbClr val="34411B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http://mediaurok.ucoz.net/</a:t>
            </a:r>
            <a:endParaRPr lang="ru-RU" sz="2000" b="1" i="1" dirty="0" smtClean="0">
              <a:solidFill>
                <a:srgbClr val="34411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34411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Управляющая кнопка: сведения 5">
            <a:hlinkClick r:id="" action="ppaction://hlinkshowjump?jump=lastslide" highlightClick="1"/>
          </p:cNvPr>
          <p:cNvSpPr/>
          <p:nvPr/>
        </p:nvSpPr>
        <p:spPr>
          <a:xfrm>
            <a:off x="105794" y="6237312"/>
            <a:ext cx="505766" cy="524580"/>
          </a:xfrm>
          <a:prstGeom prst="actionButtonInformati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множение 6">
            <a:hlinkClick r:id="" action="ppaction://hlinkshowjump?jump=endshow"/>
          </p:cNvPr>
          <p:cNvSpPr/>
          <p:nvPr/>
        </p:nvSpPr>
        <p:spPr>
          <a:xfrm>
            <a:off x="8601891" y="6416566"/>
            <a:ext cx="542109" cy="441434"/>
          </a:xfrm>
          <a:prstGeom prst="mathMultiply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899592" y="4653136"/>
            <a:ext cx="6400800" cy="16561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Автор работы: </a:t>
            </a:r>
            <a:b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Мирионкова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Людмила Романовна,</a:t>
            </a:r>
          </a:p>
          <a:p>
            <a:pPr marL="342900" marR="0" lvl="0" indent="-342900" algn="ctr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учитель начальных классов </a:t>
            </a:r>
            <a:b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МАОУ «Школа «47»</a:t>
            </a:r>
          </a:p>
          <a:p>
            <a:pPr marL="342900" marR="0" lvl="0" indent="-342900" algn="ctr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Г. Рязани</a:t>
            </a:r>
          </a:p>
          <a:p>
            <a:pPr marL="342900" marR="0" lvl="0" indent="-342900" algn="ctr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2016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Рисунок 12" descr="0_11e338_32caa6fc_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3861048"/>
            <a:ext cx="1296144" cy="24302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49046" y="1988840"/>
            <a:ext cx="54906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Тренажёр</a:t>
            </a:r>
          </a:p>
          <a:p>
            <a:pPr algn="ctr"/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Единицы измерения</a:t>
            </a:r>
            <a:endParaRPr lang="ru-RU" sz="5400" dirty="0">
              <a:solidFill>
                <a:schemeClr val="accent4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5" name="Рисунок 14" descr="0_11e338_32caa6fc_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3861048"/>
            <a:ext cx="1296144" cy="24302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11e338_32caa6fc_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204864"/>
            <a:ext cx="2304256" cy="4320490"/>
          </a:xfrm>
          <a:prstGeom prst="rect">
            <a:avLst/>
          </a:prstGeom>
        </p:spPr>
      </p:pic>
      <p:sp>
        <p:nvSpPr>
          <p:cNvPr id="4" name="Выноска-облако 3"/>
          <p:cNvSpPr/>
          <p:nvPr/>
        </p:nvSpPr>
        <p:spPr>
          <a:xfrm>
            <a:off x="1907704" y="260648"/>
            <a:ext cx="7236296" cy="3096344"/>
          </a:xfrm>
          <a:prstGeom prst="cloudCallout">
            <a:avLst>
              <a:gd name="adj1" fmla="val -51553"/>
              <a:gd name="adj2" fmla="val 57408"/>
            </a:avLst>
          </a:prstGeom>
          <a:ln>
            <a:solidFill>
              <a:srgbClr val="00B0F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0"/>
                <a:solidFill>
                  <a:srgbClr val="FF0000"/>
                </a:solidFill>
              </a:rPr>
              <a:t>Ребята</a:t>
            </a:r>
            <a:r>
              <a:rPr lang="ru-RU" sz="3200" b="1" dirty="0">
                <a:ln w="0"/>
                <a:solidFill>
                  <a:srgbClr val="FF0000"/>
                </a:solidFill>
              </a:rPr>
              <a:t>!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Давайте вспомним </a:t>
            </a:r>
            <a:r>
              <a:rPr lang="ru-RU" sz="3200" b="1" smtClean="0">
                <a:solidFill>
                  <a:srgbClr val="002060"/>
                </a:solidFill>
                <a:latin typeface="Monotype Corsiva" pitchFamily="66" charset="0"/>
              </a:rPr>
              <a:t>единицы измерения.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Щёлкайте по слайду и проверяйте себя.</a:t>
            </a:r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2987824" y="5733256"/>
            <a:ext cx="1071570" cy="500066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-5"/>
          <p:cNvSpPr txBox="1">
            <a:spLocks noChangeArrowheads="1"/>
          </p:cNvSpPr>
          <p:nvPr/>
        </p:nvSpPr>
        <p:spPr bwMode="auto">
          <a:xfrm>
            <a:off x="1047433" y="5769368"/>
            <a:ext cx="2160000" cy="972000"/>
          </a:xfrm>
          <a:prstGeom prst="rect">
            <a:avLst/>
          </a:prstGeom>
          <a:solidFill>
            <a:srgbClr val="3300FF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 мм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6" name="М-5-верх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4938" y="716760"/>
            <a:ext cx="2331720" cy="432145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5" name="М-5-ни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4938" y="716760"/>
            <a:ext cx="2331720" cy="432145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Т-6"/>
          <p:cNvSpPr txBox="1">
            <a:spLocks noChangeArrowheads="1"/>
          </p:cNvSpPr>
          <p:nvPr/>
        </p:nvSpPr>
        <p:spPr bwMode="auto">
          <a:xfrm>
            <a:off x="1047433" y="5769368"/>
            <a:ext cx="2160000" cy="972000"/>
          </a:xfrm>
          <a:prstGeom prst="rect">
            <a:avLst/>
          </a:prstGeom>
          <a:solidFill>
            <a:srgbClr val="FF00FF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 см = 10 мм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0" name="М-6-верх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638" y="504924"/>
            <a:ext cx="2560320" cy="474512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М-6-низ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638" y="504924"/>
            <a:ext cx="2560320" cy="474512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" name="Т-7"/>
          <p:cNvSpPr txBox="1">
            <a:spLocks noChangeArrowheads="1"/>
          </p:cNvSpPr>
          <p:nvPr/>
        </p:nvSpPr>
        <p:spPr bwMode="auto">
          <a:xfrm>
            <a:off x="1047433" y="5769368"/>
            <a:ext cx="2160000" cy="972000"/>
          </a:xfrm>
          <a:prstGeom prst="rect">
            <a:avLst/>
          </a:prstGeom>
          <a:solidFill>
            <a:srgbClr val="FF0000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1дм =10 см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" name="М-7-верх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338" y="293088"/>
            <a:ext cx="2788920" cy="516879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М-7-низ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338" y="293088"/>
            <a:ext cx="2788920" cy="516879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7" name="Т-8"/>
          <p:cNvSpPr txBox="1">
            <a:spLocks noChangeArrowheads="1"/>
          </p:cNvSpPr>
          <p:nvPr/>
        </p:nvSpPr>
        <p:spPr bwMode="auto">
          <a:xfrm>
            <a:off x="1047433" y="5769368"/>
            <a:ext cx="2160000" cy="972000"/>
          </a:xfrm>
          <a:prstGeom prst="rect">
            <a:avLst/>
          </a:prstGeom>
          <a:solidFill>
            <a:srgbClr val="FFAE00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1м = 10 дм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9" name="М-8-верх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038" y="81252"/>
            <a:ext cx="3017520" cy="559247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8" name="М-8-низ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038" y="81252"/>
            <a:ext cx="3017520" cy="559247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Название"/>
          <p:cNvSpPr txBox="1">
            <a:spLocks noChangeAspect="1"/>
          </p:cNvSpPr>
          <p:nvPr/>
        </p:nvSpPr>
        <p:spPr>
          <a:xfrm>
            <a:off x="4139952" y="392630"/>
            <a:ext cx="4500000" cy="400110"/>
          </a:xfrm>
          <a:prstGeom prst="rect">
            <a:avLst/>
          </a:prstGeom>
          <a:ln>
            <a:solidFill>
              <a:srgbClr val="00B050"/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Единицы длины</a:t>
            </a:r>
            <a:endParaRPr lang="ru-RU" sz="2000" dirty="0"/>
          </a:p>
        </p:txBody>
      </p:sp>
      <p:graphicFrame>
        <p:nvGraphicFramePr>
          <p:cNvPr id="7" name="Схема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5175115"/>
              </p:ext>
            </p:extLst>
          </p:nvPr>
        </p:nvGraphicFramePr>
        <p:xfrm>
          <a:off x="4409952" y="1185370"/>
          <a:ext cx="3960000" cy="52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xmlns="" val="6793754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E6601DA-C379-4EF4-BF50-E4C378350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7">
                                            <p:graphicEl>
                                              <a:dgm id="{DE6601DA-C379-4EF4-BF50-E4C378350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A7CF226-A74A-4B00-881B-0EDA529896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7">
                                            <p:graphicEl>
                                              <a:dgm id="{1A7CF226-A74A-4B00-881B-0EDA529896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15CDE9C-47F1-434A-902F-A020AB0D22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50"/>
                                        <p:tgtEl>
                                          <p:spTgt spid="7">
                                            <p:graphicEl>
                                              <a:dgm id="{015CDE9C-47F1-434A-902F-A020AB0D22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6E978D4-6472-4669-96A0-FF3E29520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7">
                                            <p:graphicEl>
                                              <a:dgm id="{86E978D4-6472-4669-96A0-FF3E29520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5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97A589F-D8BE-4BBC-AF89-8D64A0C9F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50"/>
                                        <p:tgtEl>
                                          <p:spTgt spid="7">
                                            <p:graphicEl>
                                              <a:dgm id="{897A589F-D8BE-4BBC-AF89-8D64A0C9F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E02D563-A9C2-480B-9671-1F1A365F26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50"/>
                                        <p:tgtEl>
                                          <p:spTgt spid="7">
                                            <p:graphicEl>
                                              <a:dgm id="{AE02D563-A9C2-480B-9671-1F1A365F26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4F37EF0-2758-460D-BE22-9F145CF6FB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50"/>
                                        <p:tgtEl>
                                          <p:spTgt spid="7">
                                            <p:graphicEl>
                                              <a:dgm id="{74F37EF0-2758-460D-BE22-9F145CF6FB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 animBg="1"/>
      <p:bldP spid="2" grpId="0" animBg="1"/>
      <p:bldP spid="17" grpId="0" animBg="1"/>
      <p:bldP spid="5" grpId="0" animBg="1"/>
      <p:bldGraphic spid="7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-5"/>
          <p:cNvSpPr txBox="1">
            <a:spLocks noChangeArrowheads="1"/>
          </p:cNvSpPr>
          <p:nvPr/>
        </p:nvSpPr>
        <p:spPr bwMode="auto">
          <a:xfrm>
            <a:off x="1047433" y="5769368"/>
            <a:ext cx="2160000" cy="972000"/>
          </a:xfrm>
          <a:prstGeom prst="rect">
            <a:avLst/>
          </a:prstGeom>
          <a:solidFill>
            <a:srgbClr val="3300FF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 г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6" name="М-5-верх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4938" y="716760"/>
            <a:ext cx="2331720" cy="432145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5" name="М-5-ни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4938" y="716760"/>
            <a:ext cx="2331720" cy="432145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Т-6"/>
          <p:cNvSpPr txBox="1">
            <a:spLocks noChangeArrowheads="1"/>
          </p:cNvSpPr>
          <p:nvPr/>
        </p:nvSpPr>
        <p:spPr bwMode="auto">
          <a:xfrm>
            <a:off x="1047433" y="5769368"/>
            <a:ext cx="2160000" cy="972000"/>
          </a:xfrm>
          <a:prstGeom prst="rect">
            <a:avLst/>
          </a:prstGeom>
          <a:solidFill>
            <a:srgbClr val="FF00FF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1кг = 1000 г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0" name="М-6-верх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638" y="504924"/>
            <a:ext cx="2560320" cy="474512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М-6-низ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638" y="504924"/>
            <a:ext cx="2560320" cy="474512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" name="Т-7"/>
          <p:cNvSpPr txBox="1">
            <a:spLocks noChangeArrowheads="1"/>
          </p:cNvSpPr>
          <p:nvPr/>
        </p:nvSpPr>
        <p:spPr bwMode="auto">
          <a:xfrm>
            <a:off x="1047433" y="5769368"/>
            <a:ext cx="2160000" cy="972000"/>
          </a:xfrm>
          <a:prstGeom prst="rect">
            <a:avLst/>
          </a:prstGeom>
          <a:solidFill>
            <a:srgbClr val="FF0000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1ц =100 кг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" name="М-7-верх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338" y="293088"/>
            <a:ext cx="2788920" cy="516879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М-7-низ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338" y="293088"/>
            <a:ext cx="2788920" cy="516879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7" name="Т-8"/>
          <p:cNvSpPr txBox="1">
            <a:spLocks noChangeArrowheads="1"/>
          </p:cNvSpPr>
          <p:nvPr/>
        </p:nvSpPr>
        <p:spPr bwMode="auto">
          <a:xfrm>
            <a:off x="1047433" y="5769368"/>
            <a:ext cx="2160000" cy="972000"/>
          </a:xfrm>
          <a:prstGeom prst="rect">
            <a:avLst/>
          </a:prstGeom>
          <a:solidFill>
            <a:srgbClr val="FFAE00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1т = 100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ц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9" name="М-8-верх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038" y="81252"/>
            <a:ext cx="3017520" cy="559247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8" name="М-8-низ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038" y="81252"/>
            <a:ext cx="3017520" cy="559247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Название"/>
          <p:cNvSpPr txBox="1">
            <a:spLocks noChangeAspect="1"/>
          </p:cNvSpPr>
          <p:nvPr/>
        </p:nvSpPr>
        <p:spPr>
          <a:xfrm>
            <a:off x="4211960" y="332656"/>
            <a:ext cx="4500000" cy="400110"/>
          </a:xfrm>
          <a:prstGeom prst="rect">
            <a:avLst/>
          </a:prstGeom>
          <a:ln>
            <a:solidFill>
              <a:srgbClr val="00B050"/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Единицы массы</a:t>
            </a:r>
            <a:endParaRPr lang="ru-RU" sz="2000" dirty="0"/>
          </a:p>
        </p:txBody>
      </p:sp>
      <p:graphicFrame>
        <p:nvGraphicFramePr>
          <p:cNvPr id="7" name="Схема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5175115"/>
              </p:ext>
            </p:extLst>
          </p:nvPr>
        </p:nvGraphicFramePr>
        <p:xfrm>
          <a:off x="4409952" y="1185370"/>
          <a:ext cx="3960000" cy="52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xmlns="" val="6793754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E6601DA-C379-4EF4-BF50-E4C378350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7">
                                            <p:graphicEl>
                                              <a:dgm id="{DE6601DA-C379-4EF4-BF50-E4C378350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A7CF226-A74A-4B00-881B-0EDA529896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7">
                                            <p:graphicEl>
                                              <a:dgm id="{1A7CF226-A74A-4B00-881B-0EDA529896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15CDE9C-47F1-434A-902F-A020AB0D22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50"/>
                                        <p:tgtEl>
                                          <p:spTgt spid="7">
                                            <p:graphicEl>
                                              <a:dgm id="{015CDE9C-47F1-434A-902F-A020AB0D22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6E978D4-6472-4669-96A0-FF3E29520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7">
                                            <p:graphicEl>
                                              <a:dgm id="{86E978D4-6472-4669-96A0-FF3E29520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5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97A589F-D8BE-4BBC-AF89-8D64A0C9F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50"/>
                                        <p:tgtEl>
                                          <p:spTgt spid="7">
                                            <p:graphicEl>
                                              <a:dgm id="{897A589F-D8BE-4BBC-AF89-8D64A0C9F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E02D563-A9C2-480B-9671-1F1A365F26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50"/>
                                        <p:tgtEl>
                                          <p:spTgt spid="7">
                                            <p:graphicEl>
                                              <a:dgm id="{AE02D563-A9C2-480B-9671-1F1A365F26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4F37EF0-2758-460D-BE22-9F145CF6FB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50"/>
                                        <p:tgtEl>
                                          <p:spTgt spid="7">
                                            <p:graphicEl>
                                              <a:dgm id="{74F37EF0-2758-460D-BE22-9F145CF6FB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 animBg="1"/>
      <p:bldP spid="2" grpId="0" animBg="1"/>
      <p:bldP spid="17" grpId="0" animBg="1"/>
      <p:bldP spid="5" grpId="0" animBg="1"/>
      <p:bldGraphic spid="7" grpId="0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-5"/>
          <p:cNvSpPr txBox="1">
            <a:spLocks noChangeArrowheads="1"/>
          </p:cNvSpPr>
          <p:nvPr/>
        </p:nvSpPr>
        <p:spPr bwMode="auto">
          <a:xfrm>
            <a:off x="1071538" y="5904643"/>
            <a:ext cx="2160000" cy="756000"/>
          </a:xfrm>
          <a:prstGeom prst="rect">
            <a:avLst/>
          </a:prstGeom>
          <a:solidFill>
            <a:srgbClr val="3300FF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 с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6" name="М-5-верх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4938" y="876569"/>
            <a:ext cx="2331720" cy="432145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5" name="М-5-низ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4938" y="876569"/>
            <a:ext cx="2331720" cy="432145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Т-6"/>
          <p:cNvSpPr txBox="1">
            <a:spLocks noChangeArrowheads="1"/>
          </p:cNvSpPr>
          <p:nvPr/>
        </p:nvSpPr>
        <p:spPr bwMode="auto">
          <a:xfrm>
            <a:off x="1071538" y="5904643"/>
            <a:ext cx="2160000" cy="756000"/>
          </a:xfrm>
          <a:prstGeom prst="rect">
            <a:avLst/>
          </a:prstGeom>
          <a:solidFill>
            <a:srgbClr val="FF00FF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 мин = 60 с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0" name="М-6-верх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638" y="664733"/>
            <a:ext cx="2560320" cy="474512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М-6-низ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638" y="664733"/>
            <a:ext cx="2560320" cy="474512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" name="Т-7"/>
          <p:cNvSpPr txBox="1">
            <a:spLocks noChangeArrowheads="1"/>
          </p:cNvSpPr>
          <p:nvPr/>
        </p:nvSpPr>
        <p:spPr bwMode="auto">
          <a:xfrm>
            <a:off x="1071538" y="5904643"/>
            <a:ext cx="2160000" cy="756000"/>
          </a:xfrm>
          <a:prstGeom prst="rect">
            <a:avLst/>
          </a:prstGeom>
          <a:solidFill>
            <a:srgbClr val="FF0000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 ч = 60 мин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" name="М-7-верх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338" y="452897"/>
            <a:ext cx="2788920" cy="516879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М-7-низ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338" y="452897"/>
            <a:ext cx="2788920" cy="516879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7" name="Т-8"/>
          <p:cNvSpPr txBox="1">
            <a:spLocks noChangeArrowheads="1"/>
          </p:cNvSpPr>
          <p:nvPr/>
        </p:nvSpPr>
        <p:spPr bwMode="auto">
          <a:xfrm>
            <a:off x="1071538" y="5904643"/>
            <a:ext cx="2160000" cy="756000"/>
          </a:xfrm>
          <a:prstGeom prst="rect">
            <a:avLst/>
          </a:prstGeom>
          <a:solidFill>
            <a:srgbClr val="FFAE00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сут.=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24 ч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9" name="М-8-верх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038" y="241061"/>
            <a:ext cx="3017520" cy="559247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8" name="М-8-низ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038" y="241061"/>
            <a:ext cx="3017520" cy="559247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Название"/>
          <p:cNvSpPr txBox="1">
            <a:spLocks noChangeAspect="1"/>
          </p:cNvSpPr>
          <p:nvPr/>
        </p:nvSpPr>
        <p:spPr>
          <a:xfrm>
            <a:off x="3500430" y="392630"/>
            <a:ext cx="5214974" cy="523220"/>
          </a:xfrm>
          <a:prstGeom prst="rect">
            <a:avLst/>
          </a:prstGeom>
          <a:ln>
            <a:solidFill>
              <a:srgbClr val="00B050"/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Единицы времени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7" name="Схема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5175115"/>
              </p:ext>
            </p:extLst>
          </p:nvPr>
        </p:nvGraphicFramePr>
        <p:xfrm>
          <a:off x="4541090" y="1185370"/>
          <a:ext cx="3960000" cy="52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20" name="Т-8"/>
          <p:cNvSpPr txBox="1">
            <a:spLocks noChangeArrowheads="1"/>
          </p:cNvSpPr>
          <p:nvPr/>
        </p:nvSpPr>
        <p:spPr bwMode="auto">
          <a:xfrm>
            <a:off x="1071538" y="5904643"/>
            <a:ext cx="2160000" cy="756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мес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= 30 (31) день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1" name="Т-8"/>
          <p:cNvSpPr txBox="1">
            <a:spLocks noChangeArrowheads="1"/>
          </p:cNvSpPr>
          <p:nvPr/>
        </p:nvSpPr>
        <p:spPr bwMode="auto">
          <a:xfrm>
            <a:off x="1043608" y="5913360"/>
            <a:ext cx="2160000" cy="756000"/>
          </a:xfrm>
          <a:prstGeom prst="rect">
            <a:avLst/>
          </a:prstGeom>
          <a:solidFill>
            <a:srgbClr val="2FFF8D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1г = 12 </a:t>
            </a:r>
            <a:r>
              <a:rPr lang="ru-RU" sz="2800" dirty="0" err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мес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22" name="М-2-верх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5977" y="277895"/>
            <a:ext cx="3010789" cy="5579997"/>
          </a:xfrm>
          <a:prstGeom prst="rect">
            <a:avLst/>
          </a:prstGeom>
        </p:spPr>
      </p:pic>
      <p:pic>
        <p:nvPicPr>
          <p:cNvPr id="24" name="М-2-низ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038" y="241060"/>
            <a:ext cx="3010789" cy="5579997"/>
          </a:xfrm>
          <a:prstGeom prst="rect">
            <a:avLst/>
          </a:prstGeom>
        </p:spPr>
      </p:pic>
      <p:pic>
        <p:nvPicPr>
          <p:cNvPr id="25" name="М-3-низ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472" y="223390"/>
            <a:ext cx="3010789" cy="5579997"/>
          </a:xfrm>
          <a:prstGeom prst="rect">
            <a:avLst/>
          </a:prstGeom>
        </p:spPr>
      </p:pic>
      <p:pic>
        <p:nvPicPr>
          <p:cNvPr id="26" name="М-3-верх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472" y="223390"/>
            <a:ext cx="3010789" cy="55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93754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E6601DA-C379-4EF4-BF50-E4C378350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7">
                                            <p:graphicEl>
                                              <a:dgm id="{DE6601DA-C379-4EF4-BF50-E4C378350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A7CF226-A74A-4B00-881B-0EDA529896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7">
                                            <p:graphicEl>
                                              <a:dgm id="{1A7CF226-A74A-4B00-881B-0EDA529896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15CDE9C-47F1-434A-902F-A020AB0D22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50"/>
                                        <p:tgtEl>
                                          <p:spTgt spid="7">
                                            <p:graphicEl>
                                              <a:dgm id="{015CDE9C-47F1-434A-902F-A020AB0D22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6E978D4-6472-4669-96A0-FF3E29520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7">
                                            <p:graphicEl>
                                              <a:dgm id="{86E978D4-6472-4669-96A0-FF3E29520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5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97A589F-D8BE-4BBC-AF89-8D64A0C9F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50"/>
                                        <p:tgtEl>
                                          <p:spTgt spid="7">
                                            <p:graphicEl>
                                              <a:dgm id="{897A589F-D8BE-4BBC-AF89-8D64A0C9F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E02D563-A9C2-480B-9671-1F1A365F26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50"/>
                                        <p:tgtEl>
                                          <p:spTgt spid="7">
                                            <p:graphicEl>
                                              <a:dgm id="{AE02D563-A9C2-480B-9671-1F1A365F26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4F37EF0-2758-460D-BE22-9F145CF6FB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50"/>
                                        <p:tgtEl>
                                          <p:spTgt spid="7">
                                            <p:graphicEl>
                                              <a:dgm id="{74F37EF0-2758-460D-BE22-9F145CF6FB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B0428BE-C260-4976-AA92-B5D4118B64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250"/>
                                        <p:tgtEl>
                                          <p:spTgt spid="7">
                                            <p:graphicEl>
                                              <a:dgm id="{DB0428BE-C260-4976-AA92-B5D4118B64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819254E-4BCF-4F86-A61B-00C9362818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250"/>
                                        <p:tgtEl>
                                          <p:spTgt spid="7">
                                            <p:graphicEl>
                                              <a:dgm id="{4819254E-4BCF-4F86-A61B-00C9362818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12548FF-0D5F-4AFB-98B8-CB1FA0A75A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250"/>
                                        <p:tgtEl>
                                          <p:spTgt spid="7">
                                            <p:graphicEl>
                                              <a:dgm id="{012548FF-0D5F-4AFB-98B8-CB1FA0A75A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927ABCF-90F5-43E4-80D9-FA9C381D8A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250"/>
                                        <p:tgtEl>
                                          <p:spTgt spid="7">
                                            <p:graphicEl>
                                              <a:dgm id="{B927ABCF-90F5-43E4-80D9-FA9C381D8A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Graphic spid="7" grpId="0">
        <p:bldSub>
          <a:bldDgm bld="lvlOne"/>
        </p:bldSub>
      </p:bldGraphic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-5"/>
          <p:cNvSpPr txBox="1">
            <a:spLocks noChangeArrowheads="1"/>
          </p:cNvSpPr>
          <p:nvPr/>
        </p:nvSpPr>
        <p:spPr bwMode="auto">
          <a:xfrm>
            <a:off x="1071538" y="5904643"/>
            <a:ext cx="2160000" cy="756000"/>
          </a:xfrm>
          <a:prstGeom prst="rect">
            <a:avLst/>
          </a:prstGeom>
          <a:solidFill>
            <a:srgbClr val="3300FF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  мм</a:t>
            </a:r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alibri"/>
              </a:rPr>
              <a:t>²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6" name="М-5-верх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4938" y="876569"/>
            <a:ext cx="2331720" cy="432145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5" name="М-5-ни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4938" y="876569"/>
            <a:ext cx="2331720" cy="432145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Т-6"/>
          <p:cNvSpPr txBox="1">
            <a:spLocks noChangeArrowheads="1"/>
          </p:cNvSpPr>
          <p:nvPr/>
        </p:nvSpPr>
        <p:spPr bwMode="auto">
          <a:xfrm>
            <a:off x="1071538" y="5904643"/>
            <a:ext cx="2160000" cy="756000"/>
          </a:xfrm>
          <a:prstGeom prst="rect">
            <a:avLst/>
          </a:prstGeom>
          <a:solidFill>
            <a:srgbClr val="FF00FF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 см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alibri"/>
              </a:rPr>
              <a:t>² = 100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мм²</a:t>
            </a:r>
            <a:endParaRPr lang="ru-RU" sz="20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0" name="М-6-верх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638" y="664733"/>
            <a:ext cx="2560320" cy="474512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М-6-низ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638" y="664733"/>
            <a:ext cx="2560320" cy="474512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" name="Т-7"/>
          <p:cNvSpPr txBox="1">
            <a:spLocks noChangeArrowheads="1"/>
          </p:cNvSpPr>
          <p:nvPr/>
        </p:nvSpPr>
        <p:spPr bwMode="auto">
          <a:xfrm>
            <a:off x="1071538" y="5904643"/>
            <a:ext cx="2160000" cy="756000"/>
          </a:xfrm>
          <a:prstGeom prst="rect">
            <a:avLst/>
          </a:prstGeom>
          <a:solidFill>
            <a:srgbClr val="FF0000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 дм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alibri"/>
              </a:rPr>
              <a:t>² = 100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см²</a:t>
            </a:r>
            <a:endParaRPr lang="ru-RU" sz="20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" name="М-7-верх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338" y="452897"/>
            <a:ext cx="2788920" cy="516879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М-7-низ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338" y="452897"/>
            <a:ext cx="2788920" cy="516879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7" name="Т-8"/>
          <p:cNvSpPr txBox="1">
            <a:spLocks noChangeArrowheads="1"/>
          </p:cNvSpPr>
          <p:nvPr/>
        </p:nvSpPr>
        <p:spPr bwMode="auto">
          <a:xfrm>
            <a:off x="1071538" y="5904643"/>
            <a:ext cx="2160000" cy="756000"/>
          </a:xfrm>
          <a:prstGeom prst="rect">
            <a:avLst/>
          </a:prstGeom>
          <a:solidFill>
            <a:srgbClr val="FFAE00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1м</a:t>
            </a: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²=10000см²</a:t>
            </a:r>
          </a:p>
        </p:txBody>
      </p:sp>
      <p:pic>
        <p:nvPicPr>
          <p:cNvPr id="19" name="М-8-верх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038" y="241061"/>
            <a:ext cx="3017520" cy="559247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8" name="М-8-низ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038" y="241061"/>
            <a:ext cx="3017520" cy="559247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Название"/>
          <p:cNvSpPr txBox="1">
            <a:spLocks noChangeAspect="1"/>
          </p:cNvSpPr>
          <p:nvPr/>
        </p:nvSpPr>
        <p:spPr>
          <a:xfrm>
            <a:off x="3500430" y="392630"/>
            <a:ext cx="5214974" cy="523220"/>
          </a:xfrm>
          <a:prstGeom prst="rect">
            <a:avLst/>
          </a:prstGeom>
          <a:ln>
            <a:solidFill>
              <a:srgbClr val="00B050"/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Единицы площади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7" name="Схема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5175115"/>
              </p:ext>
            </p:extLst>
          </p:nvPr>
        </p:nvGraphicFramePr>
        <p:xfrm>
          <a:off x="4286248" y="1185370"/>
          <a:ext cx="3960000" cy="52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0" name="Т-8"/>
          <p:cNvSpPr txBox="1">
            <a:spLocks noChangeArrowheads="1"/>
          </p:cNvSpPr>
          <p:nvPr/>
        </p:nvSpPr>
        <p:spPr bwMode="auto">
          <a:xfrm>
            <a:off x="1071538" y="5904643"/>
            <a:ext cx="2160000" cy="756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 а = 100 м</a:t>
            </a:r>
            <a:r>
              <a:rPr lang="ru-RU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²</a:t>
            </a:r>
          </a:p>
        </p:txBody>
      </p:sp>
      <p:sp>
        <p:nvSpPr>
          <p:cNvPr id="21" name="Т-8"/>
          <p:cNvSpPr txBox="1">
            <a:spLocks noChangeArrowheads="1"/>
          </p:cNvSpPr>
          <p:nvPr/>
        </p:nvSpPr>
        <p:spPr bwMode="auto">
          <a:xfrm>
            <a:off x="1071538" y="5904643"/>
            <a:ext cx="2160000" cy="756000"/>
          </a:xfrm>
          <a:prstGeom prst="rect">
            <a:avLst/>
          </a:prstGeom>
          <a:solidFill>
            <a:srgbClr val="99FF00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 га=10000м</a:t>
            </a: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²</a:t>
            </a:r>
          </a:p>
        </p:txBody>
      </p:sp>
      <p:sp>
        <p:nvSpPr>
          <p:cNvPr id="22" name="Т-8"/>
          <p:cNvSpPr txBox="1">
            <a:spLocks noChangeArrowheads="1"/>
          </p:cNvSpPr>
          <p:nvPr/>
        </p:nvSpPr>
        <p:spPr bwMode="auto">
          <a:xfrm>
            <a:off x="1071538" y="5904643"/>
            <a:ext cx="2160000" cy="756000"/>
          </a:xfrm>
          <a:prstGeom prst="rect">
            <a:avLst/>
          </a:prstGeom>
          <a:solidFill>
            <a:srgbClr val="00FFFF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r>
              <a:rPr lang="ru-RU" sz="28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 </a:t>
            </a:r>
            <a:r>
              <a:rPr lang="ru-RU" sz="2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км</a:t>
            </a:r>
            <a:r>
              <a:rPr lang="ru-RU" sz="2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²=1000000м²</a:t>
            </a:r>
          </a:p>
        </p:txBody>
      </p:sp>
      <p:sp>
        <p:nvSpPr>
          <p:cNvPr id="23" name="Умножение 22">
            <a:hlinkClick r:id="" action="ppaction://hlinkshowjump?jump=endshow"/>
          </p:cNvPr>
          <p:cNvSpPr/>
          <p:nvPr/>
        </p:nvSpPr>
        <p:spPr>
          <a:xfrm>
            <a:off x="8429652" y="6286520"/>
            <a:ext cx="504000" cy="428628"/>
          </a:xfrm>
          <a:prstGeom prst="mathMultiply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М-2-низ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038" y="241060"/>
            <a:ext cx="3010789" cy="5579997"/>
          </a:xfrm>
          <a:prstGeom prst="rect">
            <a:avLst/>
          </a:prstGeom>
        </p:spPr>
      </p:pic>
      <p:pic>
        <p:nvPicPr>
          <p:cNvPr id="26" name="М-2-верх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5977" y="277895"/>
            <a:ext cx="3010789" cy="5579997"/>
          </a:xfrm>
          <a:prstGeom prst="rect">
            <a:avLst/>
          </a:prstGeom>
        </p:spPr>
      </p:pic>
      <p:pic>
        <p:nvPicPr>
          <p:cNvPr id="27" name="М-3-низ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472" y="223390"/>
            <a:ext cx="3010789" cy="5579997"/>
          </a:xfrm>
          <a:prstGeom prst="rect">
            <a:avLst/>
          </a:prstGeom>
        </p:spPr>
      </p:pic>
      <p:pic>
        <p:nvPicPr>
          <p:cNvPr id="28" name="М-3-верх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850" y="252994"/>
            <a:ext cx="3010789" cy="5579997"/>
          </a:xfrm>
          <a:prstGeom prst="rect">
            <a:avLst/>
          </a:prstGeom>
        </p:spPr>
      </p:pic>
      <p:pic>
        <p:nvPicPr>
          <p:cNvPr id="29" name="М-4-низ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038" y="241062"/>
            <a:ext cx="3010789" cy="5579995"/>
          </a:xfrm>
          <a:prstGeom prst="rect">
            <a:avLst/>
          </a:prstGeom>
        </p:spPr>
      </p:pic>
      <p:pic>
        <p:nvPicPr>
          <p:cNvPr id="30" name="М-4-верх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0746" y="252994"/>
            <a:ext cx="3010789" cy="557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93754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E6601DA-C379-4EF4-BF50-E4C378350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7">
                                            <p:graphicEl>
                                              <a:dgm id="{DE6601DA-C379-4EF4-BF50-E4C378350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A7CF226-A74A-4B00-881B-0EDA529896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7">
                                            <p:graphicEl>
                                              <a:dgm id="{1A7CF226-A74A-4B00-881B-0EDA529896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15CDE9C-47F1-434A-902F-A020AB0D22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50"/>
                                        <p:tgtEl>
                                          <p:spTgt spid="7">
                                            <p:graphicEl>
                                              <a:dgm id="{015CDE9C-47F1-434A-902F-A020AB0D22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6E978D4-6472-4669-96A0-FF3E29520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7">
                                            <p:graphicEl>
                                              <a:dgm id="{86E978D4-6472-4669-96A0-FF3E29520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5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97A589F-D8BE-4BBC-AF89-8D64A0C9F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50"/>
                                        <p:tgtEl>
                                          <p:spTgt spid="7">
                                            <p:graphicEl>
                                              <a:dgm id="{897A589F-D8BE-4BBC-AF89-8D64A0C9F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E02D563-A9C2-480B-9671-1F1A365F26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50"/>
                                        <p:tgtEl>
                                          <p:spTgt spid="7">
                                            <p:graphicEl>
                                              <a:dgm id="{AE02D563-A9C2-480B-9671-1F1A365F26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4F37EF0-2758-460D-BE22-9F145CF6FB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50"/>
                                        <p:tgtEl>
                                          <p:spTgt spid="7">
                                            <p:graphicEl>
                                              <a:dgm id="{74F37EF0-2758-460D-BE22-9F145CF6FB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B0428BE-C260-4976-AA92-B5D4118B64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250"/>
                                        <p:tgtEl>
                                          <p:spTgt spid="7">
                                            <p:graphicEl>
                                              <a:dgm id="{DB0428BE-C260-4976-AA92-B5D4118B64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819254E-4BCF-4F86-A61B-00C9362818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250"/>
                                        <p:tgtEl>
                                          <p:spTgt spid="7">
                                            <p:graphicEl>
                                              <a:dgm id="{4819254E-4BCF-4F86-A61B-00C9362818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12548FF-0D5F-4AFB-98B8-CB1FA0A75A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250"/>
                                        <p:tgtEl>
                                          <p:spTgt spid="7">
                                            <p:graphicEl>
                                              <a:dgm id="{012548FF-0D5F-4AFB-98B8-CB1FA0A75A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250"/>
                            </p:stCondLst>
                            <p:childTnLst>
                              <p:par>
                                <p:cTn id="1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927ABCF-90F5-43E4-80D9-FA9C381D8A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250"/>
                                        <p:tgtEl>
                                          <p:spTgt spid="7">
                                            <p:graphicEl>
                                              <a:dgm id="{B927ABCF-90F5-43E4-80D9-FA9C381D8A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250"/>
                            </p:stCondLst>
                            <p:childTnLst>
                              <p:par>
                                <p:cTn id="1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785A818-C898-4FFF-B06C-7F91BCC90F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250"/>
                                        <p:tgtEl>
                                          <p:spTgt spid="7">
                                            <p:graphicEl>
                                              <a:dgm id="{4785A818-C898-4FFF-B06C-7F91BCC90F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00"/>
                            </p:stCondLst>
                            <p:childTnLst>
                              <p:par>
                                <p:cTn id="1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E231C82-99CF-4673-893E-D3CE5CAA38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250"/>
                                        <p:tgtEl>
                                          <p:spTgt spid="7">
                                            <p:graphicEl>
                                              <a:dgm id="{3E231C82-99CF-4673-893E-D3CE5CAA38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Graphic spid="7" grpId="0">
        <p:bldSub>
          <a:bldDgm bld="lvlOne"/>
        </p:bldSub>
      </p:bldGraphic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9512" y="1052736"/>
            <a:ext cx="896549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Используемые источники:</a:t>
            </a:r>
          </a:p>
          <a:p>
            <a:r>
              <a:rPr lang="en-US" dirty="0" smtClean="0">
                <a:hlinkClick r:id="rId2"/>
              </a:rPr>
              <a:t>http://yeyewen5.com/data/56ca7689bcb0d.jpg</a:t>
            </a:r>
            <a:r>
              <a:rPr lang="ru-RU" dirty="0" smtClean="0"/>
              <a:t>  фон</a:t>
            </a:r>
          </a:p>
          <a:p>
            <a:r>
              <a:rPr lang="ru-RU" dirty="0" smtClean="0"/>
              <a:t>Автор ТП Лебедев С.Н.   </a:t>
            </a:r>
            <a:r>
              <a:rPr lang="ru-RU" dirty="0" smtClean="0">
                <a:hlinkClick r:id="rId3"/>
              </a:rPr>
              <a:t>http://it-n.ru/board.aspx?cat_no=13748&amp;tmpl=Thread&amp;BoardId</a:t>
            </a:r>
            <a:br>
              <a:rPr lang="ru-RU" dirty="0" smtClean="0">
                <a:hlinkClick r:id="rId3"/>
              </a:rPr>
            </a:br>
            <a:r>
              <a:rPr lang="ru-RU" dirty="0" smtClean="0">
                <a:hlinkClick r:id="rId3"/>
              </a:rPr>
              <a:t>=13751&amp;ThreadId=427926</a:t>
            </a:r>
            <a:r>
              <a:rPr lang="ru-RU" dirty="0" smtClean="0"/>
              <a:t> </a:t>
            </a:r>
          </a:p>
          <a:p>
            <a:r>
              <a:rPr lang="en-US" dirty="0" smtClean="0">
                <a:hlinkClick r:id="rId4" action="ppaction://hlinkfile"/>
              </a:rPr>
              <a:t>file:///C:/Users/1/OneDrive/%D0%94%D0%BE%D0%BA%D1%83%D0%BC%D0%B5%D0%BD%D1</a:t>
            </a:r>
            <a:r>
              <a:rPr lang="ru-RU" dirty="0" smtClean="0">
                <a:hlinkClick r:id="rId4" action="ppaction://hlinkfile"/>
              </a:rPr>
              <a:t/>
            </a:r>
            <a:br>
              <a:rPr lang="ru-RU" dirty="0" smtClean="0">
                <a:hlinkClick r:id="rId4" action="ppaction://hlinkfile"/>
              </a:rPr>
            </a:br>
            <a:r>
              <a:rPr lang="en-US" dirty="0" smtClean="0">
                <a:hlinkClick r:id="rId4" action="ppaction://hlinkfile"/>
              </a:rPr>
              <a:t>%82%D1%8B/%D0%BC%D0%B0%D1%82%D1%80%D1%91%D1%88%D0%BA%D0%B8/%</a:t>
            </a:r>
            <a:r>
              <a:rPr lang="ru-RU" dirty="0" smtClean="0">
                <a:hlinkClick r:id="rId4" action="ppaction://hlinkfile"/>
              </a:rPr>
              <a:t/>
            </a:r>
            <a:br>
              <a:rPr lang="ru-RU" dirty="0" smtClean="0">
                <a:hlinkClick r:id="rId4" action="ppaction://hlinkfile"/>
              </a:rPr>
            </a:br>
            <a:r>
              <a:rPr lang="en-US" dirty="0" smtClean="0">
                <a:hlinkClick r:id="rId4" action="ppaction://hlinkfile"/>
              </a:rPr>
              <a:t>D0%91%D0%B5%D0%B7%D1%8B%D0%BC%D1%8F%D0%BD%D0%BD%D1%8B%D0%B9.png</a:t>
            </a:r>
            <a:r>
              <a:rPr lang="ru-RU" dirty="0" smtClean="0"/>
              <a:t> – </a:t>
            </a:r>
            <a:br>
              <a:rPr lang="ru-RU" dirty="0" smtClean="0"/>
            </a:br>
            <a:r>
              <a:rPr lang="ru-RU" dirty="0" smtClean="0"/>
              <a:t>матрёшка</a:t>
            </a:r>
          </a:p>
          <a:p>
            <a:endParaRPr lang="ru-RU" dirty="0"/>
          </a:p>
        </p:txBody>
      </p:sp>
      <p:sp>
        <p:nvSpPr>
          <p:cNvPr id="10" name="Умножение 9">
            <a:hlinkClick r:id="" action="ppaction://hlinkshowjump?jump=endshow"/>
          </p:cNvPr>
          <p:cNvSpPr/>
          <p:nvPr/>
        </p:nvSpPr>
        <p:spPr>
          <a:xfrm>
            <a:off x="8532440" y="6237312"/>
            <a:ext cx="432562" cy="428628"/>
          </a:xfrm>
          <a:prstGeom prst="mathMultiply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возврат 10">
            <a:hlinkClick r:id="" action="ppaction://hlinkshowjump?jump=firstslide" highlightClick="1"/>
          </p:cNvPr>
          <p:cNvSpPr/>
          <p:nvPr/>
        </p:nvSpPr>
        <p:spPr>
          <a:xfrm>
            <a:off x="251520" y="6237312"/>
            <a:ext cx="576064" cy="428058"/>
          </a:xfrm>
          <a:prstGeom prst="actionButtonRetur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167</Words>
  <Application>Microsoft Office PowerPoint</Application>
  <PresentationFormat>Экран (4:3)</PresentationFormat>
  <Paragraphs>61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Windows User</dc:creator>
  <cp:lastModifiedBy>Windows User</cp:lastModifiedBy>
  <cp:revision>17</cp:revision>
  <dcterms:created xsi:type="dcterms:W3CDTF">2016-04-16T17:34:15Z</dcterms:created>
  <dcterms:modified xsi:type="dcterms:W3CDTF">2016-04-17T05:43:17Z</dcterms:modified>
</cp:coreProperties>
</file>