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4248C-CBC6-4FEE-957C-3CE4F2DF619E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AE14-6A4F-4962-B79E-6A90EFA2F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c.pics.livejournal.com/seregalab/67990590/6355/6355_600.jpg" TargetMode="External"/><Relationship Id="rId7" Type="http://schemas.openxmlformats.org/officeDocument/2006/relationships/hyperlink" Target="https://yt3.ggpht.com/-AbRGhKdhq8k/AAAAAAAAAAI/AAAAAAAAAAA/_hA-hOPYdzw/s900-c-k-no/photo.jpg" TargetMode="External"/><Relationship Id="rId2" Type="http://schemas.openxmlformats.org/officeDocument/2006/relationships/hyperlink" Target="http://okartinkah.ru/img/kartinki-pozdravleniya-s-dnem-rozhdeniya-detskie-694/kartinki-pozdravleniya-s-dnem-rozhdeniya-detskie-4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ullref.ru/files/27/8ab52e9bd9e3e46314323b71bc3b08b8.html_files/1.png" TargetMode="External"/><Relationship Id="rId5" Type="http://schemas.openxmlformats.org/officeDocument/2006/relationships/hyperlink" Target="http://images.slobber.ru/tmp/yjti1vze.c2b_272_224.jpg" TargetMode="External"/><Relationship Id="rId4" Type="http://schemas.openxmlformats.org/officeDocument/2006/relationships/hyperlink" Target="http://d.sebinhaber.com/gallery/38_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00192" y="515719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564904"/>
            <a:ext cx="33745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Путешествие 3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рождения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3933056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Королева Ирина Николаевна</a:t>
            </a:r>
          </a:p>
          <a:p>
            <a:pPr algn="ctr"/>
            <a:r>
              <a:rPr lang="ru-RU" dirty="0"/>
              <a:t>у</a:t>
            </a:r>
            <a:r>
              <a:rPr lang="ru-RU" dirty="0" smtClean="0"/>
              <a:t>читель начальных классов</a:t>
            </a:r>
          </a:p>
          <a:p>
            <a:pPr algn="ctr"/>
            <a:r>
              <a:rPr lang="ru-RU" dirty="0" smtClean="0"/>
              <a:t>МКОУ СОШ №2</a:t>
            </a:r>
          </a:p>
          <a:p>
            <a:pPr algn="ctr"/>
            <a:r>
              <a:rPr lang="ru-RU" dirty="0" smtClean="0"/>
              <a:t>г.Нефтекумск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00" t="27033" r="27357" b="33334"/>
          <a:stretch>
            <a:fillRect/>
          </a:stretch>
        </p:blipFill>
        <p:spPr bwMode="auto">
          <a:xfrm>
            <a:off x="179512" y="1196752"/>
            <a:ext cx="8712968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80728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№1 Задача</a:t>
            </a:r>
          </a:p>
          <a:p>
            <a:r>
              <a:rPr lang="ru-RU" sz="2800" dirty="0" smtClean="0"/>
              <a:t>Для приготовления 6 л шоколадного коктейля нужно      2 пачки какао. Сколько литров шоколадного коктейля получится из 3 таких же пачек какао?</a:t>
            </a:r>
            <a:endParaRPr lang="ru-RU" sz="2800" dirty="0"/>
          </a:p>
        </p:txBody>
      </p:sp>
      <p:pic>
        <p:nvPicPr>
          <p:cNvPr id="2052" name="Picture 4" descr="http://teamagia.ru/wp-content/uploads/2015/02/%D0%9A%D0%B0%D0%BA%D0%B0%D0%BE-%D0%9B%D1%8E%D0%BA%D1%81-%D0%BF%D0%BE%D1%80%D0%BE%D1%88%D0%BE%D0%BA-%D0%93%D0%9E%D0%A1%D0%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429000"/>
            <a:ext cx="1188132" cy="1584176"/>
          </a:xfrm>
          <a:prstGeom prst="rect">
            <a:avLst/>
          </a:prstGeom>
          <a:noFill/>
        </p:spPr>
      </p:pic>
      <p:pic>
        <p:nvPicPr>
          <p:cNvPr id="5" name="Picture 4" descr="http://teamagia.ru/wp-content/uploads/2015/02/%D0%9A%D0%B0%D0%BA%D0%B0%D0%BE-%D0%9B%D1%8E%D0%BA%D1%81-%D0%BF%D0%BE%D1%80%D0%BE%D1%88%D0%BE%D0%BA-%D0%93%D0%9E%D0%A1%D0%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356992"/>
            <a:ext cx="1188132" cy="1584176"/>
          </a:xfrm>
          <a:prstGeom prst="rect">
            <a:avLst/>
          </a:prstGeom>
          <a:noFill/>
        </p:spPr>
      </p:pic>
      <p:pic>
        <p:nvPicPr>
          <p:cNvPr id="2054" name="Picture 6" descr="http://gotovim-doma.com.ua/wp-content/uploads/2014/07/2289-molochnyy-kokteyl-s-siropom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2996952"/>
            <a:ext cx="3803915" cy="2282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80728"/>
            <a:ext cx="8892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№2 Задача</a:t>
            </a:r>
          </a:p>
          <a:p>
            <a:r>
              <a:rPr lang="ru-RU" sz="2800" dirty="0" smtClean="0"/>
              <a:t>Сколько пачек какао нужно для приготовления такого коктейля для 15 гостей, если для каждого гостя нужно приготовить 2 литра коктейля?</a:t>
            </a:r>
            <a:endParaRPr lang="ru-RU" dirty="0"/>
          </a:p>
        </p:txBody>
      </p:sp>
      <p:pic>
        <p:nvPicPr>
          <p:cNvPr id="6146" name="Picture 2" descr="http://img.mp3arhiv.net/exphoto/LDBUZD5bNDOTSRhWb2cBJmhJOVg/vinsente-del-pux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996952"/>
            <a:ext cx="3431704" cy="2573778"/>
          </a:xfrm>
          <a:prstGeom prst="rect">
            <a:avLst/>
          </a:prstGeom>
          <a:noFill/>
        </p:spPr>
      </p:pic>
      <p:pic>
        <p:nvPicPr>
          <p:cNvPr id="5" name="Picture 4" descr="http://teamagia.ru/wp-content/uploads/2015/02/%D0%9A%D0%B0%D0%BA%D0%B0%D0%BE-%D0%9B%D1%8E%D0%BA%D1%81-%D0%BF%D0%BE%D1%80%D0%BE%D1%88%D0%BE%D0%BA-%D0%93%D0%9E%D0%A1%D0%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12976"/>
            <a:ext cx="1188132" cy="15841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67744" y="2636912"/>
            <a:ext cx="1367682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99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199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80728"/>
            <a:ext cx="8892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№3 Задача</a:t>
            </a:r>
          </a:p>
          <a:p>
            <a:r>
              <a:rPr lang="ru-RU" sz="2400" dirty="0" smtClean="0"/>
              <a:t>Есть 45 грецких орехов. Пятая часть этого количества орехов нужна для украшения </a:t>
            </a:r>
            <a:r>
              <a:rPr lang="ru-RU" sz="2400" smtClean="0"/>
              <a:t>именинного пирога </a:t>
            </a:r>
            <a:r>
              <a:rPr lang="ru-RU" sz="2400" dirty="0" smtClean="0"/>
              <a:t>и ещё несколько орехов нужно для приготовления коржей и начинки. Хватит ли 45 орехов для приготовления такого пирога, если для теста и начинки нужно 40 орехов?</a:t>
            </a:r>
            <a:endParaRPr lang="ru-RU" sz="2400" dirty="0"/>
          </a:p>
        </p:txBody>
      </p:sp>
      <p:pic>
        <p:nvPicPr>
          <p:cNvPr id="5122" name="Picture 2" descr="http://2fhjuw36qc3g36anx54adxd2nje.wpengine.netdna-cdn.com/wp-content/uploads/2011/06/walnu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429000"/>
            <a:ext cx="2744571" cy="1830607"/>
          </a:xfrm>
          <a:prstGeom prst="rect">
            <a:avLst/>
          </a:prstGeom>
          <a:noFill/>
        </p:spPr>
      </p:pic>
      <p:pic>
        <p:nvPicPr>
          <p:cNvPr id="5126" name="Picture 6" descr="http://elmacisallabas.com/urunler/fidan/ceviz/se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068960"/>
            <a:ext cx="1152128" cy="1025394"/>
          </a:xfrm>
          <a:prstGeom prst="rect">
            <a:avLst/>
          </a:prstGeom>
          <a:noFill/>
        </p:spPr>
      </p:pic>
      <p:pic>
        <p:nvPicPr>
          <p:cNvPr id="7" name="Picture 6" descr="http://elmacisallabas.com/urunler/fidan/ceviz/se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221088"/>
            <a:ext cx="1152128" cy="1025394"/>
          </a:xfrm>
          <a:prstGeom prst="rect">
            <a:avLst/>
          </a:prstGeom>
          <a:noFill/>
        </p:spPr>
      </p:pic>
      <p:pic>
        <p:nvPicPr>
          <p:cNvPr id="8" name="Picture 6" descr="http://elmacisallabas.com/urunler/fidan/ceviz/se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068960"/>
            <a:ext cx="1152128" cy="1025394"/>
          </a:xfrm>
          <a:prstGeom prst="rect">
            <a:avLst/>
          </a:prstGeom>
          <a:noFill/>
        </p:spPr>
      </p:pic>
      <p:pic>
        <p:nvPicPr>
          <p:cNvPr id="9" name="Picture 6" descr="http://elmacisallabas.com/urunler/fidan/ceviz/se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149080"/>
            <a:ext cx="1152128" cy="1025394"/>
          </a:xfrm>
          <a:prstGeom prst="rect">
            <a:avLst/>
          </a:prstGeom>
          <a:noFill/>
        </p:spPr>
      </p:pic>
      <p:pic>
        <p:nvPicPr>
          <p:cNvPr id="10" name="Picture 6" descr="http://elmacisallabas.com/urunler/fidan/ceviz/se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3068960"/>
            <a:ext cx="1152128" cy="1025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80728"/>
            <a:ext cx="84969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№4 Задача</a:t>
            </a:r>
          </a:p>
          <a:p>
            <a:r>
              <a:rPr lang="ru-RU" sz="2800" dirty="0" smtClean="0"/>
              <a:t>Есть три воздушных шарика. Это двадцатая часть тех шаров, которые нужны для игры «Попробуй проколи». Сколько шаров нужно ещё купить, чтобы устроить эту игру?</a:t>
            </a:r>
            <a:endParaRPr lang="ru-RU" sz="2800" dirty="0"/>
          </a:p>
        </p:txBody>
      </p:sp>
      <p:pic>
        <p:nvPicPr>
          <p:cNvPr id="4098" name="Picture 2" descr="http://images.slobber.ru/tmp/yjti1vze.c2b_272_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58344"/>
            <a:ext cx="1944216" cy="1944217"/>
          </a:xfrm>
          <a:prstGeom prst="rect">
            <a:avLst/>
          </a:prstGeom>
          <a:noFill/>
        </p:spPr>
      </p:pic>
      <p:pic>
        <p:nvPicPr>
          <p:cNvPr id="4100" name="Picture 4" descr="http://www.bondara.co.uk/blog/wp-content/uploads/2015/10/bigstock-Balloons-party-birthday-balloo-57865520-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845376"/>
            <a:ext cx="2736304" cy="2879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980728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№5 Задача</a:t>
            </a:r>
          </a:p>
          <a:p>
            <a:r>
              <a:rPr lang="ru-RU" sz="2400" dirty="0" smtClean="0"/>
              <a:t>Гости разделились на две команды: команду мальчиков и команду девочек. В одной команде 6 человек, а в другой 9.</a:t>
            </a:r>
          </a:p>
          <a:p>
            <a:r>
              <a:rPr lang="ru-RU" sz="2400" dirty="0" smtClean="0"/>
              <a:t>Каждый гость придумал к празднику одинаковое количество игр. Команда из 6 человек придумала на 12 игр меньше. Сколько игр могли придумать девочки?</a:t>
            </a:r>
            <a:endParaRPr lang="ru-RU" sz="2400" dirty="0"/>
          </a:p>
        </p:txBody>
      </p:sp>
      <p:pic>
        <p:nvPicPr>
          <p:cNvPr id="20484" name="Picture 4" descr="http://dutsadok.com.ua/clipart/ljudi/3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924944"/>
            <a:ext cx="2653311" cy="2528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3031" t="39640" r="24207" b="23314"/>
          <a:stretch>
            <a:fillRect/>
          </a:stretch>
        </p:blipFill>
        <p:spPr bwMode="auto">
          <a:xfrm>
            <a:off x="0" y="1052736"/>
            <a:ext cx="911619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04048" y="278092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танцевали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292494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угощались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292494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играли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052736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№ 7 Задача</a:t>
            </a:r>
          </a:p>
          <a:p>
            <a:r>
              <a:rPr lang="ru-RU" sz="2800" dirty="0" smtClean="0"/>
              <a:t>На подготовку к празднику Алиса затратила 3 недели. Сколько это суток? Сколько времени нужно вам на подготовку к празднику?</a:t>
            </a:r>
            <a:endParaRPr lang="ru-RU" sz="2800" dirty="0"/>
          </a:p>
        </p:txBody>
      </p:sp>
      <p:pic>
        <p:nvPicPr>
          <p:cNvPr id="4100" name="Picture 4" descr="http://farm8.staticflickr.com/7230/7193457232_76219319ab_o.jpg"/>
          <p:cNvPicPr>
            <a:picLocks noChangeAspect="1" noChangeArrowheads="1"/>
          </p:cNvPicPr>
          <p:nvPr/>
        </p:nvPicPr>
        <p:blipFill>
          <a:blip r:embed="rId2" cstate="print"/>
          <a:srcRect t="14608"/>
          <a:stretch>
            <a:fillRect/>
          </a:stretch>
        </p:blipFill>
        <p:spPr bwMode="auto">
          <a:xfrm>
            <a:off x="4245369" y="2719984"/>
            <a:ext cx="4503095" cy="2653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908720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№ </a:t>
            </a:r>
            <a:r>
              <a:rPr lang="ru-RU" sz="2400" dirty="0"/>
              <a:t>8</a:t>
            </a:r>
            <a:r>
              <a:rPr lang="ru-RU" sz="2400" dirty="0" smtClean="0"/>
              <a:t> Задача</a:t>
            </a:r>
          </a:p>
          <a:p>
            <a:r>
              <a:rPr lang="ru-RU" sz="2400" dirty="0" smtClean="0"/>
              <a:t>Для того чтобы накрыть стол, вам нужно полчаса, четверть часа нужна, чтобы проверить, всё ли готово для игр, и столько же времени, чтобы надеть свой праздничный наряд. Хватит ли на всё это времени, если праздник должен начаться в 18 часов, а на часах – без четверти пять вечера?</a:t>
            </a:r>
          </a:p>
        </p:txBody>
      </p:sp>
      <p:pic>
        <p:nvPicPr>
          <p:cNvPr id="24578" name="Picture 2" descr="http://2.bp.blogspot.com/-tF256YYAVQw/UKIwNBWJOYI/AAAAAAAAAlE/rkZUMoSKksI/s1600/zegar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834832"/>
            <a:ext cx="2664296" cy="2734205"/>
          </a:xfrm>
          <a:prstGeom prst="rect">
            <a:avLst/>
          </a:prstGeom>
          <a:noFill/>
        </p:spPr>
      </p:pic>
      <p:sp>
        <p:nvSpPr>
          <p:cNvPr id="5" name="Стрелка влево 4"/>
          <p:cNvSpPr/>
          <p:nvPr/>
        </p:nvSpPr>
        <p:spPr>
          <a:xfrm rot="13039770">
            <a:off x="5817092" y="4244066"/>
            <a:ext cx="648072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4932040" y="4005064"/>
            <a:ext cx="1008112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23819" t="42060" r="24601" b="42867"/>
          <a:stretch>
            <a:fillRect/>
          </a:stretch>
        </p:blipFill>
        <p:spPr bwMode="auto">
          <a:xfrm>
            <a:off x="179511" y="1052736"/>
            <a:ext cx="876152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55318" t="32633" r="28932" b="33334"/>
          <a:stretch>
            <a:fillRect/>
          </a:stretch>
        </p:blipFill>
        <p:spPr bwMode="auto">
          <a:xfrm>
            <a:off x="3275856" y="2708920"/>
            <a:ext cx="2347144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0080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http://okartinkah.ru/img/kartinki-pozdravleniya-s-dnem-rozhdeniya-detskie-694/kartinki-pozdravleniya-s-dnem-rozhdeniya-detskie-47.jpg</a:t>
            </a:r>
            <a:r>
              <a:rPr lang="ru-RU" dirty="0" smtClean="0"/>
              <a:t> - 1 слайд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836712"/>
            <a:ext cx="3548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Источники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34888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http://ic.pics.livejournal.com/seregalab/67990590/6355/6355_600.jpg</a:t>
            </a:r>
            <a:r>
              <a:rPr lang="ru-RU" dirty="0" smtClean="0"/>
              <a:t> - </a:t>
            </a:r>
            <a:r>
              <a:rPr lang="ru-RU" dirty="0" err="1" smtClean="0"/>
              <a:t>Винни</a:t>
            </a:r>
            <a:r>
              <a:rPr lang="ru-RU" dirty="0" smtClean="0"/>
              <a:t> Пух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708920"/>
            <a:ext cx="4852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http://d.sebinhaber.com/gallery/38_9.jpg</a:t>
            </a:r>
            <a:r>
              <a:rPr lang="ru-RU" dirty="0" smtClean="0"/>
              <a:t> - орехи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068960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http://images.slobber.ru/tmp/yjti1vze.c2b_272_224.jpg</a:t>
            </a:r>
            <a:r>
              <a:rPr lang="ru-RU" dirty="0" smtClean="0"/>
              <a:t> - шары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42900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http://fullref.ru/files/27/8ab52e9bd9e3e46314323b71bc3b08b8.html_files/1.png</a:t>
            </a:r>
            <a:r>
              <a:rPr lang="ru-RU" dirty="0" smtClean="0"/>
              <a:t> - мальчик и девочка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00506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https://yt3.ggpht.com/-AbRGhKdhq8k/AAAAAAAAAAI/AAAAAAAAAAA/_hA-hOPYdzw/s900-c-k-no/photo.jpg</a:t>
            </a:r>
            <a:r>
              <a:rPr lang="ru-RU" dirty="0" smtClean="0"/>
              <a:t> - часы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326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11</cp:revision>
  <dcterms:created xsi:type="dcterms:W3CDTF">2015-11-17T19:00:24Z</dcterms:created>
  <dcterms:modified xsi:type="dcterms:W3CDTF">2015-11-18T19:02:58Z</dcterms:modified>
</cp:coreProperties>
</file>